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4" r:id="rId1"/>
  </p:sldMasterIdLst>
  <p:notesMasterIdLst>
    <p:notesMasterId r:id="rId63"/>
  </p:notesMasterIdLst>
  <p:handoutMasterIdLst>
    <p:handoutMasterId r:id="rId64"/>
  </p:handoutMasterIdLst>
  <p:sldIdLst>
    <p:sldId id="566" r:id="rId2"/>
    <p:sldId id="653" r:id="rId3"/>
    <p:sldId id="654" r:id="rId4"/>
    <p:sldId id="655" r:id="rId5"/>
    <p:sldId id="656" r:id="rId6"/>
    <p:sldId id="657" r:id="rId7"/>
    <p:sldId id="658" r:id="rId8"/>
    <p:sldId id="659" r:id="rId9"/>
    <p:sldId id="704" r:id="rId10"/>
    <p:sldId id="662" r:id="rId11"/>
    <p:sldId id="703" r:id="rId12"/>
    <p:sldId id="705" r:id="rId13"/>
    <p:sldId id="663" r:id="rId14"/>
    <p:sldId id="716" r:id="rId15"/>
    <p:sldId id="690" r:id="rId16"/>
    <p:sldId id="693" r:id="rId17"/>
    <p:sldId id="694" r:id="rId18"/>
    <p:sldId id="664" r:id="rId19"/>
    <p:sldId id="665" r:id="rId20"/>
    <p:sldId id="699" r:id="rId21"/>
    <p:sldId id="666" r:id="rId22"/>
    <p:sldId id="667" r:id="rId23"/>
    <p:sldId id="668" r:id="rId24"/>
    <p:sldId id="669" r:id="rId25"/>
    <p:sldId id="670" r:id="rId26"/>
    <p:sldId id="671" r:id="rId27"/>
    <p:sldId id="672" r:id="rId28"/>
    <p:sldId id="673" r:id="rId29"/>
    <p:sldId id="674" r:id="rId30"/>
    <p:sldId id="700" r:id="rId31"/>
    <p:sldId id="702" r:id="rId32"/>
    <p:sldId id="689" r:id="rId33"/>
    <p:sldId id="692" r:id="rId34"/>
    <p:sldId id="695" r:id="rId35"/>
    <p:sldId id="675" r:id="rId36"/>
    <p:sldId id="676" r:id="rId37"/>
    <p:sldId id="677" r:id="rId38"/>
    <p:sldId id="678" r:id="rId39"/>
    <p:sldId id="706" r:id="rId40"/>
    <p:sldId id="679" r:id="rId41"/>
    <p:sldId id="680" r:id="rId42"/>
    <p:sldId id="714" r:id="rId43"/>
    <p:sldId id="715" r:id="rId44"/>
    <p:sldId id="696" r:id="rId45"/>
    <p:sldId id="681" r:id="rId46"/>
    <p:sldId id="682" r:id="rId47"/>
    <p:sldId id="683" r:id="rId48"/>
    <p:sldId id="684" r:id="rId49"/>
    <p:sldId id="685" r:id="rId50"/>
    <p:sldId id="686" r:id="rId51"/>
    <p:sldId id="687" r:id="rId52"/>
    <p:sldId id="688" r:id="rId53"/>
    <p:sldId id="708" r:id="rId54"/>
    <p:sldId id="707" r:id="rId55"/>
    <p:sldId id="709" r:id="rId56"/>
    <p:sldId id="710" r:id="rId57"/>
    <p:sldId id="711" r:id="rId58"/>
    <p:sldId id="712" r:id="rId59"/>
    <p:sldId id="713" r:id="rId60"/>
    <p:sldId id="691" r:id="rId61"/>
    <p:sldId id="698" r:id="rId6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93">
          <p15:clr>
            <a:srgbClr val="A4A3A4"/>
          </p15:clr>
        </p15:guide>
        <p15:guide id="2" pos="2883">
          <p15:clr>
            <a:srgbClr val="A4A3A4"/>
          </p15:clr>
        </p15:guide>
        <p15:guide id="3" pos="1959">
          <p15:clr>
            <a:srgbClr val="A4A3A4"/>
          </p15:clr>
        </p15:guide>
        <p15:guide id="4" pos="3695">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veWeb" initials="LiveWeb" lastIdx="1" clrIdx="0"/>
  <p:cmAuthor id="1" name="Ted Roehm" initials="TR" lastIdx="27" clrIdx="1"/>
  <p:cmAuthor id="2" name="Roehm, Theodore" initials="RT" lastIdx="1" clrIdx="2">
    <p:extLst>
      <p:ext uri="{19B8F6BF-5375-455C-9EA6-DF929625EA0E}">
        <p15:presenceInfo xmlns:p15="http://schemas.microsoft.com/office/powerpoint/2012/main" userId="S-1-5-21-2770504749-1329334717-2188162814-849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300"/>
    <a:srgbClr val="00FFFF"/>
    <a:srgbClr val="FEC46F"/>
    <a:srgbClr val="4F81BD"/>
    <a:srgbClr val="000000"/>
    <a:srgbClr val="34B8EB"/>
    <a:srgbClr val="B71F25"/>
    <a:srgbClr val="FFFF99"/>
    <a:srgbClr val="C0C0C0"/>
    <a:srgbClr val="ABAB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85141" autoAdjust="0"/>
  </p:normalViewPr>
  <p:slideViewPr>
    <p:cSldViewPr snapToGrid="0">
      <p:cViewPr varScale="1">
        <p:scale>
          <a:sx n="104" d="100"/>
          <a:sy n="104" d="100"/>
        </p:scale>
        <p:origin x="656" y="200"/>
      </p:cViewPr>
      <p:guideLst>
        <p:guide orient="horz" pos="2393"/>
        <p:guide pos="2883"/>
        <p:guide pos="1959"/>
        <p:guide pos="3695"/>
      </p:guideLst>
    </p:cSldViewPr>
  </p:slideViewPr>
  <p:outlineViewPr>
    <p:cViewPr>
      <p:scale>
        <a:sx n="33" d="100"/>
        <a:sy n="33" d="100"/>
      </p:scale>
      <p:origin x="0" y="-2922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7" d="100"/>
          <a:sy n="87" d="100"/>
        </p:scale>
        <p:origin x="380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7"/>
          <p:cNvSpPr>
            <a:spLocks noGrp="1" noChangeArrowheads="1"/>
          </p:cNvSpPr>
          <p:nvPr>
            <p:ph type="sldNum" sz="quarter" idx="3"/>
          </p:nvPr>
        </p:nvSpPr>
        <p:spPr bwMode="auto">
          <a:xfrm>
            <a:off x="5399505" y="8824586"/>
            <a:ext cx="1066386" cy="312619"/>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defRPr sz="700" b="1" i="1" smtClean="0"/>
            </a:lvl1pPr>
          </a:lstStyle>
          <a:p>
            <a:pPr>
              <a:defRPr/>
            </a:pPr>
            <a:fld id="{481069B6-0203-43B9-A483-CEA2B6CBB0CF}" type="slidenum">
              <a:rPr lang="en-US" sz="1000">
                <a:latin typeface="Arial" pitchFamily="34" charset="0"/>
                <a:cs typeface="Arial" pitchFamily="34" charset="0"/>
              </a:rPr>
              <a:pPr>
                <a:defRPr/>
              </a:pPr>
              <a:t>‹#›</a:t>
            </a:fld>
            <a:endParaRPr lang="en-US" sz="1000" dirty="0">
              <a:latin typeface="Arial" pitchFamily="34" charset="0"/>
              <a:cs typeface="Arial" pitchFamily="34" charset="0"/>
            </a:endParaRPr>
          </a:p>
        </p:txBody>
      </p:sp>
      <p:sp>
        <p:nvSpPr>
          <p:cNvPr id="7" name="Rectangle 8"/>
          <p:cNvSpPr>
            <a:spLocks noChangeArrowheads="1"/>
          </p:cNvSpPr>
          <p:nvPr/>
        </p:nvSpPr>
        <p:spPr bwMode="auto">
          <a:xfrm>
            <a:off x="517101" y="8753834"/>
            <a:ext cx="2853862" cy="374438"/>
          </a:xfrm>
          <a:prstGeom prst="rect">
            <a:avLst/>
          </a:prstGeom>
          <a:noFill/>
          <a:ln w="9525">
            <a:noFill/>
            <a:miter lim="800000"/>
            <a:headEnd/>
            <a:tailEnd/>
          </a:ln>
          <a:effectLst/>
        </p:spPr>
        <p:txBody>
          <a:bodyPr lIns="0" tIns="0" rIns="0" bIns="0" anchor="b"/>
          <a:lstStyle/>
          <a:p>
            <a:pPr>
              <a:defRPr/>
            </a:pPr>
            <a:r>
              <a:rPr lang="en-US" sz="800" b="1" dirty="0">
                <a:latin typeface="Arial" pitchFamily="34" charset="0"/>
                <a:cs typeface="Arial" pitchFamily="34" charset="0"/>
              </a:rPr>
              <a:t>For Training Purposes Only.</a:t>
            </a:r>
          </a:p>
          <a:p>
            <a:pPr>
              <a:defRPr/>
            </a:pPr>
            <a:r>
              <a:rPr lang="en-US" sz="800" b="1" dirty="0">
                <a:latin typeface="Arial" pitchFamily="34" charset="0"/>
                <a:cs typeface="Arial" pitchFamily="34" charset="0"/>
              </a:rPr>
              <a:t>Copyright© 2018 FlightSafety International, Inc.</a:t>
            </a:r>
          </a:p>
          <a:p>
            <a:pPr>
              <a:defRPr/>
            </a:pPr>
            <a:r>
              <a:rPr lang="en-US" sz="800" b="1" dirty="0">
                <a:latin typeface="Arial" pitchFamily="34" charset="0"/>
                <a:cs typeface="Arial" pitchFamily="34" charset="0"/>
              </a:rPr>
              <a:t>Unauthorized reproduction or distribution is prohibited.</a:t>
            </a:r>
            <a:endParaRPr lang="en-US" sz="1300" b="1" dirty="0">
              <a:latin typeface="Arial" pitchFamily="34" charset="0"/>
              <a:cs typeface="Arial" pitchFamily="34" charset="0"/>
            </a:endParaRPr>
          </a:p>
        </p:txBody>
      </p:sp>
      <p:pic>
        <p:nvPicPr>
          <p:cNvPr id="8" name="Picture 9" descr="logo2"/>
          <p:cNvPicPr>
            <a:picLocks noChangeAspect="1" noChangeArrowheads="1"/>
          </p:cNvPicPr>
          <p:nvPr/>
        </p:nvPicPr>
        <p:blipFill>
          <a:blip r:embed="rId2" cstate="email"/>
          <a:srcRect/>
          <a:stretch>
            <a:fillRect/>
          </a:stretch>
        </p:blipFill>
        <p:spPr bwMode="auto">
          <a:xfrm>
            <a:off x="376485" y="167308"/>
            <a:ext cx="1752600" cy="489030"/>
          </a:xfrm>
          <a:prstGeom prst="rect">
            <a:avLst/>
          </a:prstGeom>
          <a:noFill/>
          <a:ln w="9525">
            <a:noFill/>
            <a:miter lim="800000"/>
            <a:headEnd/>
            <a:tailEnd/>
          </a:ln>
        </p:spPr>
      </p:pic>
      <p:sp>
        <p:nvSpPr>
          <p:cNvPr id="9" name="Rectangle 10"/>
          <p:cNvSpPr>
            <a:spLocks noChangeArrowheads="1"/>
          </p:cNvSpPr>
          <p:nvPr/>
        </p:nvSpPr>
        <p:spPr bwMode="auto">
          <a:xfrm>
            <a:off x="2619168" y="142313"/>
            <a:ext cx="4183521" cy="617290"/>
          </a:xfrm>
          <a:prstGeom prst="rect">
            <a:avLst/>
          </a:prstGeom>
          <a:noFill/>
          <a:ln w="9525">
            <a:noFill/>
            <a:miter lim="800000"/>
            <a:headEnd/>
            <a:tailEnd/>
          </a:ln>
          <a:effectLst/>
        </p:spPr>
        <p:txBody>
          <a:bodyPr wrap="square" lIns="93117" tIns="46559" rIns="93117" bIns="46559">
            <a:spAutoFit/>
          </a:bodyPr>
          <a:lstStyle/>
          <a:p>
            <a:pPr algn="r">
              <a:tabLst>
                <a:tab pos="2793490" algn="ctr"/>
                <a:tab pos="5586983" algn="r"/>
              </a:tabLst>
              <a:defRPr/>
            </a:pPr>
            <a:r>
              <a:rPr lang="en-US" sz="1200" b="1" i="1" dirty="0">
                <a:latin typeface="Arial" pitchFamily="34" charset="0"/>
                <a:cs typeface="Arial" pitchFamily="34" charset="0"/>
              </a:rPr>
              <a:t>Global Express Pilot Recurrent ODF </a:t>
            </a:r>
          </a:p>
          <a:p>
            <a:pPr algn="r">
              <a:tabLst>
                <a:tab pos="2793490" algn="ctr"/>
                <a:tab pos="5586983" algn="r"/>
              </a:tabLst>
              <a:defRPr/>
            </a:pPr>
            <a:r>
              <a:rPr lang="en-US" sz="1200" b="1" i="1" dirty="0">
                <a:latin typeface="Arial" pitchFamily="34" charset="0"/>
                <a:cs typeface="Arial" pitchFamily="34" charset="0"/>
              </a:rPr>
              <a:t>Session 1</a:t>
            </a:r>
          </a:p>
          <a:p>
            <a:pPr algn="r">
              <a:tabLst>
                <a:tab pos="2793490" algn="ctr"/>
                <a:tab pos="5586983" algn="r"/>
              </a:tabLst>
            </a:pPr>
            <a:r>
              <a:rPr lang="en-US" sz="1000" b="1" i="1" dirty="0">
                <a:latin typeface="Arial" pitchFamily="34" charset="0"/>
                <a:cs typeface="Arial" pitchFamily="34" charset="0"/>
              </a:rPr>
              <a:t>Student Handouts</a:t>
            </a:r>
          </a:p>
        </p:txBody>
      </p:sp>
      <p:sp>
        <p:nvSpPr>
          <p:cNvPr id="10" name="Line 11"/>
          <p:cNvSpPr>
            <a:spLocks noChangeShapeType="1"/>
          </p:cNvSpPr>
          <p:nvPr/>
        </p:nvSpPr>
        <p:spPr bwMode="auto">
          <a:xfrm>
            <a:off x="369994" y="729789"/>
            <a:ext cx="6328833" cy="0"/>
          </a:xfrm>
          <a:prstGeom prst="line">
            <a:avLst/>
          </a:prstGeom>
          <a:noFill/>
          <a:ln w="19050">
            <a:solidFill>
              <a:schemeClr val="tx1"/>
            </a:solidFill>
            <a:round/>
            <a:headEnd/>
            <a:tailEnd/>
          </a:ln>
          <a:effectLst/>
        </p:spPr>
        <p:txBody>
          <a:bodyPr lIns="93117" tIns="46559" rIns="93117" bIns="46559" anchor="ctr"/>
          <a:lstStyle/>
          <a:p>
            <a:pPr>
              <a:defRPr/>
            </a:pPr>
            <a:endParaRPr lang="en-US" dirty="0">
              <a:latin typeface="Arial" pitchFamily="34" charset="0"/>
              <a:cs typeface="Arial" pitchFamily="34" charset="0"/>
            </a:endParaRPr>
          </a:p>
        </p:txBody>
      </p:sp>
      <p:sp>
        <p:nvSpPr>
          <p:cNvPr id="11" name="Rectangle 9"/>
          <p:cNvSpPr txBox="1">
            <a:spLocks noChangeArrowheads="1"/>
          </p:cNvSpPr>
          <p:nvPr/>
        </p:nvSpPr>
        <p:spPr bwMode="auto">
          <a:xfrm>
            <a:off x="3709040" y="8909987"/>
            <a:ext cx="1402080" cy="185928"/>
          </a:xfrm>
          <a:prstGeom prst="rect">
            <a:avLst/>
          </a:prstGeom>
          <a:noFill/>
          <a:ln w="9525">
            <a:noFill/>
            <a:miter lim="800000"/>
            <a:headEnd/>
            <a:tailEnd/>
          </a:ln>
          <a:effectLst/>
        </p:spPr>
        <p:txBody>
          <a:bodyPr lIns="0" tIns="0" rIns="0" bIns="0" anchor="b" anchorCtr="0"/>
          <a:lstStyle>
            <a:lvl1pPr algn="l" eaLnBrk="0" hangingPunct="0">
              <a:lnSpc>
                <a:spcPct val="100000"/>
              </a:lnSpc>
              <a:defRPr sz="1000" b="0" i="0">
                <a:solidFill>
                  <a:schemeClr val="tx1"/>
                </a:solidFill>
              </a:defRPr>
            </a:lvl1pPr>
          </a:lstStyle>
          <a:p>
            <a:pPr>
              <a:defRPr/>
            </a:pPr>
            <a:r>
              <a:rPr lang="en-US" sz="700" dirty="0">
                <a:latin typeface="Arial" pitchFamily="34" charset="0"/>
                <a:cs typeface="Arial" pitchFamily="34" charset="0"/>
              </a:rPr>
              <a:t>Rev. 5.2</a:t>
            </a:r>
          </a:p>
        </p:txBody>
      </p:sp>
    </p:spTree>
    <p:extLst>
      <p:ext uri="{BB962C8B-B14F-4D97-AF65-F5344CB8AC3E}">
        <p14:creationId xmlns:p14="http://schemas.microsoft.com/office/powerpoint/2010/main" val="3573902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14"/>
          <p:cNvSpPr>
            <a:spLocks noChangeArrowheads="1"/>
          </p:cNvSpPr>
          <p:nvPr/>
        </p:nvSpPr>
        <p:spPr bwMode="auto">
          <a:xfrm>
            <a:off x="2404961" y="-38734"/>
            <a:ext cx="4397727" cy="617290"/>
          </a:xfrm>
          <a:prstGeom prst="rect">
            <a:avLst/>
          </a:prstGeom>
          <a:noFill/>
          <a:ln w="9525">
            <a:noFill/>
            <a:miter lim="800000"/>
            <a:headEnd/>
            <a:tailEnd/>
          </a:ln>
          <a:effectLst/>
        </p:spPr>
        <p:txBody>
          <a:bodyPr wrap="square" lIns="93117" tIns="46559" rIns="93117" bIns="46559">
            <a:spAutoFit/>
          </a:bodyPr>
          <a:lstStyle/>
          <a:p>
            <a:pPr algn="r">
              <a:tabLst>
                <a:tab pos="2793490" algn="ctr"/>
                <a:tab pos="5586983" algn="r"/>
              </a:tabLst>
              <a:defRPr/>
            </a:pPr>
            <a:r>
              <a:rPr lang="en-US" sz="1200" b="1" i="1" dirty="0">
                <a:latin typeface="Arial" pitchFamily="34" charset="0"/>
                <a:cs typeface="Arial" pitchFamily="34" charset="0"/>
              </a:rPr>
              <a:t>Global Express Pilot Recurrent</a:t>
            </a:r>
            <a:r>
              <a:rPr lang="en-US" sz="1200" b="1" i="1" baseline="0" dirty="0">
                <a:latin typeface="Arial" pitchFamily="34" charset="0"/>
                <a:cs typeface="Arial" pitchFamily="34" charset="0"/>
              </a:rPr>
              <a:t> </a:t>
            </a:r>
            <a:r>
              <a:rPr lang="en-US" sz="1200" b="1" i="1" dirty="0">
                <a:latin typeface="Arial" pitchFamily="34" charset="0"/>
                <a:cs typeface="Arial" pitchFamily="34" charset="0"/>
              </a:rPr>
              <a:t>ODF </a:t>
            </a:r>
          </a:p>
          <a:p>
            <a:pPr algn="r">
              <a:tabLst>
                <a:tab pos="2793490" algn="ctr"/>
                <a:tab pos="5586983" algn="r"/>
              </a:tabLst>
              <a:defRPr/>
            </a:pPr>
            <a:r>
              <a:rPr lang="en-US" sz="1200" b="1" i="1" dirty="0">
                <a:latin typeface="Arial" pitchFamily="34" charset="0"/>
                <a:cs typeface="Arial" pitchFamily="34" charset="0"/>
              </a:rPr>
              <a:t>Session 4</a:t>
            </a:r>
          </a:p>
          <a:p>
            <a:pPr algn="r">
              <a:tabLst>
                <a:tab pos="2793490" algn="ctr"/>
                <a:tab pos="5586983" algn="r"/>
              </a:tabLst>
              <a:defRPr/>
            </a:pPr>
            <a:r>
              <a:rPr lang="en-US" sz="1000" b="1" i="0" dirty="0">
                <a:latin typeface="Arial" pitchFamily="34" charset="0"/>
                <a:cs typeface="Arial" pitchFamily="34" charset="0"/>
              </a:rPr>
              <a:t>Expanded Instructor Action Guide</a:t>
            </a:r>
          </a:p>
        </p:txBody>
      </p:sp>
      <p:pic>
        <p:nvPicPr>
          <p:cNvPr id="9" name="Picture 13" descr="logo2"/>
          <p:cNvPicPr>
            <a:picLocks noChangeAspect="1" noChangeArrowheads="1"/>
          </p:cNvPicPr>
          <p:nvPr/>
        </p:nvPicPr>
        <p:blipFill>
          <a:blip r:embed="rId2"/>
          <a:srcRect/>
          <a:stretch>
            <a:fillRect/>
          </a:stretch>
        </p:blipFill>
        <p:spPr bwMode="auto">
          <a:xfrm>
            <a:off x="259645" y="17758"/>
            <a:ext cx="1752600" cy="489029"/>
          </a:xfrm>
          <a:prstGeom prst="rect">
            <a:avLst/>
          </a:prstGeom>
          <a:noFill/>
          <a:ln w="9525">
            <a:noFill/>
            <a:miter lim="800000"/>
            <a:headEnd/>
            <a:tailEnd/>
          </a:ln>
        </p:spPr>
      </p:pic>
      <p:sp>
        <p:nvSpPr>
          <p:cNvPr id="10" name="Line 15"/>
          <p:cNvSpPr>
            <a:spLocks noChangeShapeType="1"/>
          </p:cNvSpPr>
          <p:nvPr/>
        </p:nvSpPr>
        <p:spPr bwMode="auto">
          <a:xfrm>
            <a:off x="233683" y="516467"/>
            <a:ext cx="6465147" cy="0"/>
          </a:xfrm>
          <a:prstGeom prst="line">
            <a:avLst/>
          </a:prstGeom>
          <a:noFill/>
          <a:ln w="19050">
            <a:solidFill>
              <a:schemeClr val="tx1"/>
            </a:solidFill>
            <a:round/>
            <a:headEnd/>
            <a:tailEnd/>
          </a:ln>
          <a:effectLst/>
        </p:spPr>
        <p:txBody>
          <a:bodyPr lIns="93117" tIns="46559" rIns="93117" bIns="46559" anchor="ctr"/>
          <a:lstStyle/>
          <a:p>
            <a:pPr>
              <a:defRPr/>
            </a:pPr>
            <a:endParaRPr lang="en-US" dirty="0">
              <a:latin typeface="Arial" pitchFamily="34" charset="0"/>
              <a:cs typeface="Arial" pitchFamily="34" charset="0"/>
            </a:endParaRPr>
          </a:p>
        </p:txBody>
      </p:sp>
      <p:sp>
        <p:nvSpPr>
          <p:cNvPr id="11" name="Rectangle 16"/>
          <p:cNvSpPr>
            <a:spLocks noGrp="1" noChangeArrowheads="1"/>
          </p:cNvSpPr>
          <p:nvPr>
            <p:ph type="sldNum" sz="quarter" idx="5"/>
          </p:nvPr>
        </p:nvSpPr>
        <p:spPr bwMode="auto">
          <a:xfrm>
            <a:off x="5936469" y="8801084"/>
            <a:ext cx="1053217" cy="464820"/>
          </a:xfrm>
          <a:prstGeom prst="rect">
            <a:avLst/>
          </a:prstGeom>
          <a:noFill/>
          <a:ln w="9525">
            <a:noFill/>
            <a:miter lim="800000"/>
            <a:headEnd/>
            <a:tailEnd/>
          </a:ln>
          <a:effectLst/>
        </p:spPr>
        <p:txBody>
          <a:bodyPr vert="horz" wrap="square" lIns="93117" tIns="46559" rIns="93117" bIns="46559" numCol="1" anchor="b" anchorCtr="0" compatLnSpc="1">
            <a:prstTxWarp prst="textNoShape">
              <a:avLst/>
            </a:prstTxWarp>
          </a:bodyPr>
          <a:lstStyle>
            <a:lvl1pPr algn="r">
              <a:defRPr sz="1000" b="1" i="1" smtClean="0">
                <a:latin typeface="Arial" pitchFamily="34" charset="0"/>
                <a:cs typeface="Arial" pitchFamily="34" charset="0"/>
              </a:defRPr>
            </a:lvl1pPr>
          </a:lstStyle>
          <a:p>
            <a:pPr>
              <a:defRPr/>
            </a:pPr>
            <a:fld id="{5DA62ACD-BD8E-4643-AD80-27140D6E673C}" type="slidenum">
              <a:rPr lang="en-US" smtClean="0"/>
              <a:pPr>
                <a:defRPr/>
              </a:pPr>
              <a:t>‹#›</a:t>
            </a:fld>
            <a:endParaRPr lang="en-US" dirty="0"/>
          </a:p>
        </p:txBody>
      </p:sp>
      <p:sp>
        <p:nvSpPr>
          <p:cNvPr id="12" name="Rectangle 17"/>
          <p:cNvSpPr>
            <a:spLocks noChangeArrowheads="1"/>
          </p:cNvSpPr>
          <p:nvPr/>
        </p:nvSpPr>
        <p:spPr bwMode="auto">
          <a:xfrm>
            <a:off x="3" y="8951352"/>
            <a:ext cx="5649257" cy="278892"/>
          </a:xfrm>
          <a:prstGeom prst="rect">
            <a:avLst/>
          </a:prstGeom>
          <a:noFill/>
          <a:ln w="9525">
            <a:noFill/>
            <a:miter lim="800000"/>
            <a:headEnd/>
            <a:tailEnd/>
          </a:ln>
          <a:effectLst/>
        </p:spPr>
        <p:txBody>
          <a:bodyPr lIns="93117" tIns="46559" rIns="93117" bIns="46559" anchor="b"/>
          <a:lstStyle/>
          <a:p>
            <a:pPr algn="l">
              <a:defRPr/>
            </a:pPr>
            <a:r>
              <a:rPr lang="en-US" sz="700" dirty="0">
                <a:latin typeface="Arial" pitchFamily="34" charset="0"/>
                <a:cs typeface="Arial" pitchFamily="34" charset="0"/>
              </a:rPr>
              <a:t>Rev. 5.2	© Copyright 2018 FlightSafety International, Inc.  Unauthorized reproduction or distribution is prohibited</a:t>
            </a:r>
          </a:p>
        </p:txBody>
      </p:sp>
      <p:sp>
        <p:nvSpPr>
          <p:cNvPr id="13" name="Rectangle 11"/>
          <p:cNvSpPr>
            <a:spLocks noGrp="1" noRot="1" noChangeAspect="1" noChangeArrowheads="1" noTextEdit="1"/>
          </p:cNvSpPr>
          <p:nvPr>
            <p:ph type="sldImg" idx="2"/>
          </p:nvPr>
        </p:nvSpPr>
        <p:spPr bwMode="auto">
          <a:xfrm>
            <a:off x="2035175" y="555625"/>
            <a:ext cx="2863850" cy="2149475"/>
          </a:xfrm>
          <a:prstGeom prst="rect">
            <a:avLst/>
          </a:prstGeom>
          <a:noFill/>
          <a:ln w="9525">
            <a:solidFill>
              <a:srgbClr val="000000"/>
            </a:solidFill>
            <a:miter lim="800000"/>
            <a:headEnd/>
            <a:tailEnd/>
          </a:ln>
        </p:spPr>
      </p:sp>
      <p:sp>
        <p:nvSpPr>
          <p:cNvPr id="14" name="Rectangle 12"/>
          <p:cNvSpPr>
            <a:spLocks noGrp="1" noChangeArrowheads="1"/>
          </p:cNvSpPr>
          <p:nvPr>
            <p:ph type="body" sz="quarter" idx="3"/>
          </p:nvPr>
        </p:nvSpPr>
        <p:spPr bwMode="auto">
          <a:xfrm>
            <a:off x="389467" y="2711455"/>
            <a:ext cx="6231467" cy="6147881"/>
          </a:xfrm>
          <a:prstGeom prst="rect">
            <a:avLst/>
          </a:prstGeom>
          <a:noFill/>
          <a:ln w="9525">
            <a:noFill/>
            <a:miter lim="800000"/>
            <a:headEnd/>
            <a:tailEnd/>
          </a:ln>
          <a:effectLst/>
        </p:spPr>
        <p:txBody>
          <a:bodyPr vert="horz" wrap="square" lIns="93117" tIns="46559" rIns="93117" bIns="46559" numCol="1" anchor="t" anchorCtr="0" compatLnSpc="1">
            <a:prstTxWarp prst="textNoShape">
              <a:avLst/>
            </a:prstTxWarp>
          </a:bodyPr>
          <a:lstStyle/>
          <a:p>
            <a:pPr lvl="0"/>
            <a:r>
              <a:rPr lang="en-US" b="1" u="sng" noProof="0" dirty="0"/>
              <a:t>Slide Title:</a:t>
            </a:r>
            <a:endParaRPr lang="en-US" u="none" noProof="0" dirty="0"/>
          </a:p>
          <a:p>
            <a:pPr lvl="0"/>
            <a:r>
              <a:rPr lang="en-US" u="none" noProof="0" dirty="0"/>
              <a:t>Title</a:t>
            </a:r>
          </a:p>
          <a:p>
            <a:pPr lvl="0"/>
            <a:endParaRPr lang="en-US" u="none" noProof="0" dirty="0"/>
          </a:p>
          <a:p>
            <a:pPr lvl="0"/>
            <a:r>
              <a:rPr lang="en-US" b="1" u="sng" noProof="0" dirty="0"/>
              <a:t>Instructor Actions:</a:t>
            </a:r>
          </a:p>
          <a:p>
            <a:pPr lvl="0"/>
            <a:r>
              <a:rPr lang="en-US" b="0" u="none" noProof="0" dirty="0"/>
              <a:t>NA</a:t>
            </a:r>
          </a:p>
          <a:p>
            <a:pPr lvl="0"/>
            <a:endParaRPr lang="en-US" b="0" u="none" noProof="0" dirty="0"/>
          </a:p>
          <a:p>
            <a:pPr lvl="0"/>
            <a:r>
              <a:rPr lang="en-US" b="1" u="sng" noProof="0" dirty="0"/>
              <a:t>Content:</a:t>
            </a:r>
          </a:p>
          <a:p>
            <a:pPr lvl="0"/>
            <a:r>
              <a:rPr lang="en-US" b="0" u="none" noProof="0" dirty="0"/>
              <a:t>NA</a:t>
            </a:r>
          </a:p>
          <a:p>
            <a:pPr lvl="0"/>
            <a:endParaRPr lang="en-US" b="0" u="none" noProof="0" dirty="0"/>
          </a:p>
          <a:p>
            <a:pPr lvl="0"/>
            <a:r>
              <a:rPr lang="en-US" b="1" u="sng" noProof="0" dirty="0"/>
              <a:t>References:</a:t>
            </a:r>
          </a:p>
          <a:p>
            <a:pPr lvl="0"/>
            <a:r>
              <a:rPr lang="en-US" b="0" u="none" noProof="0" dirty="0"/>
              <a:t>NA</a:t>
            </a:r>
          </a:p>
          <a:p>
            <a:pPr lvl="0"/>
            <a:endParaRPr lang="en-US" b="0" u="none" noProof="0" dirty="0"/>
          </a:p>
          <a:p>
            <a:pPr lvl="0"/>
            <a:r>
              <a:rPr lang="en-US" b="1" u="sng" noProof="0" dirty="0"/>
              <a:t>Simulation State:</a:t>
            </a:r>
          </a:p>
          <a:p>
            <a:pPr lvl="0"/>
            <a:r>
              <a:rPr lang="en-US" b="0" u="none" noProof="0" dirty="0"/>
              <a:t>NA</a:t>
            </a:r>
          </a:p>
          <a:p>
            <a:pPr lvl="0"/>
            <a:endParaRPr lang="en-US" b="0" u="none" noProof="0" dirty="0"/>
          </a:p>
          <a:p>
            <a:pPr lvl="0"/>
            <a:r>
              <a:rPr lang="en-US" b="1" u="sng" noProof="0" dirty="0"/>
              <a:t>Malfunctions:</a:t>
            </a:r>
          </a:p>
        </p:txBody>
      </p:sp>
    </p:spTree>
    <p:extLst>
      <p:ext uri="{BB962C8B-B14F-4D97-AF65-F5344CB8AC3E}">
        <p14:creationId xmlns:p14="http://schemas.microsoft.com/office/powerpoint/2010/main" val="39177521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b="1" kern="1200">
        <a:solidFill>
          <a:schemeClr val="tx1"/>
        </a:solidFill>
        <a:latin typeface="+mn-lt"/>
        <a:ea typeface="+mn-ea"/>
        <a:cs typeface="+mn-cs"/>
      </a:defRPr>
    </a:lvl2pPr>
    <a:lvl3pPr marL="914400" algn="l" defTabSz="914400" rtl="0" eaLnBrk="1" latinLnBrk="0" hangingPunct="1">
      <a:defRPr sz="1200" b="1" kern="1200">
        <a:solidFill>
          <a:schemeClr val="tx1"/>
        </a:solidFill>
        <a:latin typeface="+mn-lt"/>
        <a:ea typeface="+mn-ea"/>
        <a:cs typeface="+mn-cs"/>
      </a:defRPr>
    </a:lvl3pPr>
    <a:lvl4pPr marL="1371600" algn="l" defTabSz="914400" rtl="0" eaLnBrk="1" latinLnBrk="0" hangingPunct="1">
      <a:defRPr sz="2400" b="1" kern="1200">
        <a:solidFill>
          <a:schemeClr val="tx1"/>
        </a:solidFill>
        <a:latin typeface="+mn-lt"/>
        <a:ea typeface="+mn-ea"/>
        <a:cs typeface="+mn-cs"/>
      </a:defRPr>
    </a:lvl4pPr>
    <a:lvl5pPr marL="1828800" algn="l" defTabSz="914400" rtl="0" eaLnBrk="1" latinLnBrk="0" hangingPunct="1">
      <a:defRPr sz="1200" b="1"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u="sng" dirty="0"/>
              <a:t>Slide Title:</a:t>
            </a:r>
            <a:r>
              <a:rPr lang="en-US" sz="1000" b="0" dirty="0"/>
              <a:t> Intro</a:t>
            </a:r>
          </a:p>
          <a:p>
            <a:endParaRPr lang="en-US" sz="1000" dirty="0"/>
          </a:p>
          <a:p>
            <a:r>
              <a:rPr lang="en-US" sz="1000" u="sng" dirty="0"/>
              <a:t>Instructor Action:</a:t>
            </a:r>
            <a:r>
              <a:rPr lang="en-US" sz="1000" dirty="0"/>
              <a:t> </a:t>
            </a:r>
            <a:r>
              <a:rPr lang="en-US" sz="1000" b="0" dirty="0"/>
              <a:t>N/A</a:t>
            </a:r>
          </a:p>
          <a:p>
            <a:pPr>
              <a:buFont typeface="Arial" pitchFamily="34" charset="0"/>
              <a:buNone/>
            </a:pPr>
            <a:r>
              <a:rPr lang="en-US" sz="1000" b="0" dirty="0"/>
              <a:t>  </a:t>
            </a:r>
            <a:endParaRPr lang="en-US" sz="1000" u="sng" dirty="0"/>
          </a:p>
          <a:p>
            <a:r>
              <a:rPr lang="en-US" sz="1000" u="sng" dirty="0"/>
              <a:t>Content:</a:t>
            </a:r>
            <a:r>
              <a:rPr lang="en-US" sz="1000" dirty="0"/>
              <a:t> </a:t>
            </a:r>
            <a:r>
              <a:rPr lang="en-US" sz="1000" b="0" dirty="0"/>
              <a:t>N/A</a:t>
            </a:r>
          </a:p>
          <a:p>
            <a:pPr defTabSz="881003">
              <a:defRPr/>
            </a:pPr>
            <a:endParaRPr lang="en-US" sz="1000" u="sng" dirty="0"/>
          </a:p>
          <a:p>
            <a:pPr defTabSz="881003">
              <a:defRPr/>
            </a:pPr>
            <a:r>
              <a:rPr lang="en-US" sz="1000" u="sng" dirty="0"/>
              <a:t>References:</a:t>
            </a:r>
            <a:r>
              <a:rPr lang="en-US" sz="1000" dirty="0"/>
              <a:t> </a:t>
            </a:r>
            <a:r>
              <a:rPr lang="en-US" sz="1000" b="0" dirty="0"/>
              <a:t>N/A</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1</a:t>
            </a:fld>
            <a:endParaRPr lang="en-US" dirty="0"/>
          </a:p>
        </p:txBody>
      </p:sp>
    </p:spTree>
    <p:extLst>
      <p:ext uri="{BB962C8B-B14F-4D97-AF65-F5344CB8AC3E}">
        <p14:creationId xmlns:p14="http://schemas.microsoft.com/office/powerpoint/2010/main" val="124538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Component Control Schematic</a:t>
            </a:r>
          </a:p>
          <a:p>
            <a:pPr marL="165237" indent="-165237">
              <a:buFont typeface="Arial" panose="020B0604020202020204" pitchFamily="34" charset="0"/>
              <a:buChar char="•"/>
            </a:pPr>
            <a:endParaRPr lang="en-US" sz="1000" dirty="0"/>
          </a:p>
          <a:p>
            <a:pPr eaLnBrk="1" hangingPunct="1"/>
            <a:r>
              <a:rPr lang="en-US" sz="1000" u="sng" dirty="0">
                <a:cs typeface="Arial" pitchFamily="34" charset="0"/>
              </a:rPr>
              <a:t>Instructor Action:</a:t>
            </a:r>
          </a:p>
          <a:p>
            <a:pPr marL="165237" indent="-165237">
              <a:buFont typeface="Arial" panose="020B0604020202020204" pitchFamily="34" charset="0"/>
              <a:buChar char="•"/>
            </a:pPr>
            <a:r>
              <a:rPr lang="en-US" sz="1000" b="0" dirty="0"/>
              <a:t>Discuss APU Control Panel &amp; Starting &amp; Ignition Systems </a:t>
            </a:r>
          </a:p>
          <a:p>
            <a:pPr marL="165237" indent="-165237">
              <a:buFont typeface="Arial" panose="020B0604020202020204" pitchFamily="34" charset="0"/>
              <a:buChar char="•"/>
            </a:pPr>
            <a:endParaRPr lang="en-US" sz="1000" u="sng" dirty="0"/>
          </a:p>
          <a:p>
            <a:pPr defTabSz="881261">
              <a:defRPr/>
            </a:pPr>
            <a:r>
              <a:rPr lang="en-US" sz="1000" u="sng" dirty="0"/>
              <a:t>Content Information:</a:t>
            </a:r>
            <a:r>
              <a:rPr lang="en-US" sz="1000" b="0" dirty="0"/>
              <a:t> </a:t>
            </a:r>
            <a:endParaRPr lang="en-US" sz="1000" u="sng" dirty="0"/>
          </a:p>
          <a:p>
            <a:pPr marL="165237" indent="-165237">
              <a:buFont typeface="Arial" panose="020B0604020202020204" pitchFamily="34" charset="0"/>
              <a:buChar char="•"/>
            </a:pPr>
            <a:r>
              <a:rPr lang="en-US" sz="1000" b="0" dirty="0">
                <a:solidFill>
                  <a:srgbClr val="0070C0"/>
                </a:solidFill>
              </a:rPr>
              <a:t>What conditions does the APU shutdown without a cool down period?</a:t>
            </a:r>
          </a:p>
          <a:p>
            <a:pPr marL="605867" lvl="1" indent="-165237">
              <a:buFont typeface="Arial" panose="020B0604020202020204" pitchFamily="34" charset="0"/>
              <a:buChar char="•"/>
            </a:pPr>
            <a:r>
              <a:rPr lang="en-US" sz="1000" b="0" dirty="0"/>
              <a:t>APU Fire Handle Pulled</a:t>
            </a:r>
          </a:p>
          <a:p>
            <a:pPr marL="605867" lvl="1" indent="-165237">
              <a:buFont typeface="Arial" panose="020B0604020202020204" pitchFamily="34" charset="0"/>
              <a:buChar char="•"/>
            </a:pPr>
            <a:r>
              <a:rPr lang="en-US" sz="1000" b="0" dirty="0"/>
              <a:t>APU Shutoff on the Exterior Services Panel</a:t>
            </a:r>
          </a:p>
          <a:p>
            <a:pPr marL="605867" lvl="1" indent="-165237">
              <a:buFont typeface="Arial" panose="020B0604020202020204" pitchFamily="34" charset="0"/>
              <a:buChar char="•"/>
            </a:pPr>
            <a:r>
              <a:rPr lang="en-US" sz="1000" b="0" dirty="0"/>
              <a:t>* Red Button inside APU compartment (Ref. AMM Tasks 49-62-00-710-801)</a:t>
            </a:r>
          </a:p>
          <a:p>
            <a:pPr marL="165237" indent="-165237">
              <a:buFont typeface="Arial" panose="020B0604020202020204" pitchFamily="34" charset="0"/>
              <a:buChar char="•"/>
            </a:pPr>
            <a:endParaRPr lang="en-US" sz="1000" u="sng" dirty="0"/>
          </a:p>
          <a:p>
            <a:pPr marL="165237" indent="-165237">
              <a:buFont typeface="Arial" panose="020B0604020202020204" pitchFamily="34" charset="0"/>
              <a:buChar char="•"/>
            </a:pPr>
            <a:r>
              <a:rPr lang="en-US" sz="1000" b="0" dirty="0">
                <a:solidFill>
                  <a:srgbClr val="000000"/>
                </a:solidFill>
              </a:rPr>
              <a:t>APU Control Panel</a:t>
            </a:r>
            <a:endParaRPr lang="en-US" sz="1000" b="0" dirty="0">
              <a:solidFill>
                <a:srgbClr val="FFFFFF"/>
              </a:solidFill>
            </a:endParaRPr>
          </a:p>
          <a:p>
            <a:pPr marL="165237" indent="-165237">
              <a:buFont typeface="Arial" panose="020B0604020202020204" pitchFamily="34" charset="0"/>
              <a:buChar char="•"/>
            </a:pPr>
            <a:r>
              <a:rPr lang="en-US" sz="1000" b="0" dirty="0">
                <a:solidFill>
                  <a:srgbClr val="000000"/>
                </a:solidFill>
              </a:rPr>
              <a:t>START Position (Switch spring loaded from START position to RUN position) Fuel and ignition on at 5%</a:t>
            </a:r>
          </a:p>
          <a:p>
            <a:pPr marL="165237" indent="-165237">
              <a:buFont typeface="Arial" panose="020B0604020202020204" pitchFamily="34" charset="0"/>
              <a:buChar char="•"/>
            </a:pPr>
            <a:r>
              <a:rPr lang="en-US" sz="1000" b="0" dirty="0">
                <a:solidFill>
                  <a:srgbClr val="000000"/>
                </a:solidFill>
              </a:rPr>
              <a:t>Starter disengage at approximately 50% RPM</a:t>
            </a:r>
          </a:p>
          <a:p>
            <a:pPr marL="165237" indent="-165237">
              <a:buFont typeface="Arial" panose="020B0604020202020204" pitchFamily="34" charset="0"/>
              <a:buChar char="•"/>
            </a:pPr>
            <a:r>
              <a:rPr lang="en-US" sz="1000" b="0" dirty="0">
                <a:solidFill>
                  <a:srgbClr val="000000"/>
                </a:solidFill>
              </a:rPr>
              <a:t>Ground – ignition off at 50% RPM</a:t>
            </a:r>
          </a:p>
          <a:p>
            <a:pPr marL="165237" indent="-165237">
              <a:buFont typeface="Arial" panose="020B0604020202020204" pitchFamily="34" charset="0"/>
              <a:buChar char="•"/>
            </a:pPr>
            <a:r>
              <a:rPr lang="en-US" sz="1000" b="0" dirty="0">
                <a:solidFill>
                  <a:srgbClr val="000000"/>
                </a:solidFill>
              </a:rPr>
              <a:t>In flight – ignition off at 98% RPM</a:t>
            </a:r>
          </a:p>
          <a:p>
            <a:pPr marL="165237" indent="-165237">
              <a:buFont typeface="Arial" panose="020B0604020202020204" pitchFamily="34" charset="0"/>
              <a:buChar char="•"/>
            </a:pPr>
            <a:r>
              <a:rPr lang="en-US" sz="1000" b="0" dirty="0">
                <a:solidFill>
                  <a:srgbClr val="000000"/>
                </a:solidFill>
              </a:rPr>
              <a:t>Accelerates to 100% RPM</a:t>
            </a:r>
          </a:p>
          <a:p>
            <a:pPr marL="165237" indent="-165237">
              <a:buFont typeface="Arial" panose="020B0604020202020204" pitchFamily="34" charset="0"/>
              <a:buChar char="•"/>
            </a:pPr>
            <a:r>
              <a:rPr lang="en-US" sz="1000" b="0" dirty="0">
                <a:solidFill>
                  <a:srgbClr val="000000"/>
                </a:solidFill>
              </a:rPr>
              <a:t>RUN Position:</a:t>
            </a:r>
          </a:p>
          <a:p>
            <a:pPr marL="605867" lvl="1" indent="-165237">
              <a:buFont typeface="Arial" panose="020B0604020202020204" pitchFamily="34" charset="0"/>
              <a:buChar char="•"/>
            </a:pPr>
            <a:r>
              <a:rPr lang="en-US" sz="1000" b="0" dirty="0">
                <a:solidFill>
                  <a:srgbClr val="000000"/>
                </a:solidFill>
              </a:rPr>
              <a:t>Initiates the APU prestart BITE</a:t>
            </a:r>
          </a:p>
          <a:p>
            <a:pPr marL="605867" lvl="1" indent="-165237">
              <a:buFont typeface="Arial" panose="020B0604020202020204" pitchFamily="34" charset="0"/>
              <a:buChar char="•"/>
            </a:pPr>
            <a:r>
              <a:rPr lang="en-US" sz="1000" b="0" dirty="0">
                <a:solidFill>
                  <a:srgbClr val="000000"/>
                </a:solidFill>
              </a:rPr>
              <a:t>On ground, commands the inlet door to full open</a:t>
            </a:r>
          </a:p>
          <a:p>
            <a:pPr marL="605867" lvl="1" indent="-165237">
              <a:buFont typeface="Arial" panose="020B0604020202020204" pitchFamily="34" charset="0"/>
              <a:buChar char="•"/>
            </a:pPr>
            <a:r>
              <a:rPr lang="en-US" sz="1000" b="0" dirty="0">
                <a:solidFill>
                  <a:srgbClr val="000000"/>
                </a:solidFill>
              </a:rPr>
              <a:t>In flight, commands the inlet door to open to either 10% (0.85 MACH) or 20% (0.40 MACH)</a:t>
            </a:r>
          </a:p>
          <a:p>
            <a:pPr marL="605867" lvl="1" indent="-165237">
              <a:buFont typeface="Arial" panose="020B0604020202020204" pitchFamily="34" charset="0"/>
              <a:buChar char="•"/>
            </a:pPr>
            <a:r>
              <a:rPr lang="en-US" sz="1000" b="0" dirty="0">
                <a:solidFill>
                  <a:srgbClr val="000000"/>
                </a:solidFill>
              </a:rPr>
              <a:t>Activates the EICAS displays (oil quantity, speed, and RPM)</a:t>
            </a:r>
          </a:p>
          <a:p>
            <a:pPr marL="605867" lvl="1" indent="-165237">
              <a:buFont typeface="Arial" panose="020B0604020202020204" pitchFamily="34" charset="0"/>
              <a:buChar char="•"/>
            </a:pPr>
            <a:r>
              <a:rPr lang="en-US" sz="1000" b="0" dirty="0">
                <a:solidFill>
                  <a:srgbClr val="000000"/>
                </a:solidFill>
              </a:rPr>
              <a:t>Starts the fuel pump</a:t>
            </a:r>
          </a:p>
          <a:p>
            <a:pPr marL="1046498" lvl="2" indent="-165237">
              <a:buFont typeface="Arial" panose="020B0604020202020204" pitchFamily="34" charset="0"/>
              <a:buChar char="•"/>
            </a:pPr>
            <a:r>
              <a:rPr lang="en-US" sz="1000" b="0" dirty="0">
                <a:solidFill>
                  <a:srgbClr val="000000"/>
                </a:solidFill>
              </a:rPr>
              <a:t>OFF (APU enters a 60 second cool down period)</a:t>
            </a:r>
          </a:p>
          <a:p>
            <a:pPr marL="605867" lvl="1" indent="-165237">
              <a:buFont typeface="Arial" panose="020B0604020202020204" pitchFamily="34" charset="0"/>
              <a:buChar char="•"/>
            </a:pPr>
            <a:r>
              <a:rPr lang="en-US" sz="1000" b="0" dirty="0">
                <a:solidFill>
                  <a:srgbClr val="000000"/>
                </a:solidFill>
              </a:rPr>
              <a:t>RPM decreases to 70% RPM for 60 seconds (below 20,000 FT) or remains at 100% above (20,000 FT)</a:t>
            </a:r>
          </a:p>
          <a:p>
            <a:pPr marL="605867" lvl="1" indent="-165237">
              <a:buFont typeface="Arial" panose="020B0604020202020204" pitchFamily="34" charset="0"/>
              <a:buChar char="•"/>
            </a:pPr>
            <a:r>
              <a:rPr lang="en-US" sz="1000" b="0" dirty="0">
                <a:solidFill>
                  <a:srgbClr val="000000"/>
                </a:solidFill>
              </a:rPr>
              <a:t>After 60 seconds, the RPM will continue to decrease and fuel will stop at this time</a:t>
            </a:r>
          </a:p>
          <a:p>
            <a:pPr marL="605867" lvl="1" indent="-165237">
              <a:buFont typeface="Arial" panose="020B0604020202020204" pitchFamily="34" charset="0"/>
              <a:buChar char="•"/>
            </a:pPr>
            <a:r>
              <a:rPr lang="en-US" sz="1000" b="0" dirty="0">
                <a:solidFill>
                  <a:srgbClr val="000000"/>
                </a:solidFill>
              </a:rPr>
              <a:t>Below 25% RPM the inlet door closes</a:t>
            </a:r>
          </a:p>
          <a:p>
            <a:pPr marL="605867" lvl="1" indent="-165237">
              <a:buFont typeface="Arial" panose="020B0604020202020204" pitchFamily="34" charset="0"/>
              <a:buChar char="•"/>
            </a:pPr>
            <a:r>
              <a:rPr lang="en-US" sz="1000" b="0" dirty="0">
                <a:solidFill>
                  <a:srgbClr val="000000"/>
                </a:solidFill>
              </a:rPr>
              <a:t>Below 5% RPM the EICAS displays and indications are removed</a:t>
            </a:r>
            <a:endParaRPr lang="en-US" sz="1000" b="0" u="sng" dirty="0">
              <a:solidFill>
                <a:srgbClr val="000000"/>
              </a:solidFill>
            </a:endParaRPr>
          </a:p>
          <a:p>
            <a:pPr marL="165237" indent="-165237">
              <a:buFont typeface="Arial" panose="020B0604020202020204" pitchFamily="34" charset="0"/>
              <a:buChar char="•"/>
            </a:pPr>
            <a:r>
              <a:rPr lang="en-US" sz="1000" b="0" dirty="0">
                <a:solidFill>
                  <a:srgbClr val="000000"/>
                </a:solidFill>
              </a:rPr>
              <a:t>Starting and Ignition System:</a:t>
            </a:r>
          </a:p>
          <a:p>
            <a:pPr marL="605867" lvl="1" indent="-165237">
              <a:buFont typeface="Arial" panose="020B0604020202020204" pitchFamily="34" charset="0"/>
              <a:buChar char="•"/>
            </a:pPr>
            <a:r>
              <a:rPr lang="en-US" sz="1000" b="0" dirty="0">
                <a:solidFill>
                  <a:srgbClr val="000000"/>
                </a:solidFill>
              </a:rPr>
              <a:t>The ignition system consists of a dual output ignition unit, two (2) ignition leads and two (2) igniter plugs </a:t>
            </a:r>
          </a:p>
          <a:p>
            <a:pPr marL="605867" lvl="1" indent="-165237">
              <a:buFont typeface="Arial" panose="020B0604020202020204" pitchFamily="34" charset="0"/>
              <a:buChar char="•"/>
            </a:pPr>
            <a:r>
              <a:rPr lang="en-US" sz="1000" b="0" dirty="0">
                <a:solidFill>
                  <a:srgbClr val="000000"/>
                </a:solidFill>
              </a:rPr>
              <a:t>Two cycles of operation:</a:t>
            </a:r>
          </a:p>
          <a:p>
            <a:pPr marL="1046498" lvl="2" indent="-165237">
              <a:buFont typeface="Arial" panose="020B0604020202020204" pitchFamily="34" charset="0"/>
              <a:buChar char="•"/>
            </a:pPr>
            <a:r>
              <a:rPr lang="en-US" sz="1000" b="0" dirty="0">
                <a:solidFill>
                  <a:srgbClr val="000000"/>
                </a:solidFill>
              </a:rPr>
              <a:t>“BURST” for starting (at 5%) </a:t>
            </a:r>
          </a:p>
          <a:p>
            <a:pPr marL="1046498" lvl="2" indent="-165237">
              <a:buFont typeface="Arial" panose="020B0604020202020204" pitchFamily="34" charset="0"/>
              <a:buChar char="•"/>
            </a:pPr>
            <a:r>
              <a:rPr lang="en-US" sz="1000" b="0" dirty="0">
                <a:solidFill>
                  <a:srgbClr val="000000"/>
                </a:solidFill>
              </a:rPr>
              <a:t>“MAINTENANCE” for acceleration (duration of the start)</a:t>
            </a:r>
          </a:p>
          <a:p>
            <a:pPr marL="605867" lvl="1" indent="-165237">
              <a:buFont typeface="Arial" panose="020B0604020202020204" pitchFamily="34" charset="0"/>
              <a:buChar char="•"/>
            </a:pPr>
            <a:r>
              <a:rPr lang="en-US" sz="1000" b="0" dirty="0">
                <a:solidFill>
                  <a:srgbClr val="000000"/>
                </a:solidFill>
              </a:rPr>
              <a:t>Ignition system is fully automatic and controlled by the FADEC </a:t>
            </a:r>
          </a:p>
          <a:p>
            <a:pPr marL="605867" lvl="1" indent="-165237">
              <a:buFont typeface="Arial" panose="020B0604020202020204" pitchFamily="34" charset="0"/>
              <a:buChar char="•"/>
            </a:pPr>
            <a:r>
              <a:rPr lang="en-US" sz="1000" b="0" dirty="0">
                <a:solidFill>
                  <a:srgbClr val="000000"/>
                </a:solidFill>
              </a:rPr>
              <a:t>Ignition occurs at 5% APU RPM</a:t>
            </a:r>
          </a:p>
          <a:p>
            <a:pPr marL="605867" lvl="1" indent="-165237">
              <a:buFont typeface="Arial" panose="020B0604020202020204" pitchFamily="34" charset="0"/>
              <a:buChar char="•"/>
            </a:pPr>
            <a:r>
              <a:rPr lang="en-US" sz="1000" b="0" dirty="0">
                <a:solidFill>
                  <a:srgbClr val="000000"/>
                </a:solidFill>
              </a:rPr>
              <a:t>During APU operation ground (non-essential mode), ignition is terminated at 50% RPM </a:t>
            </a:r>
          </a:p>
          <a:p>
            <a:pPr marL="605867" lvl="1" indent="-165237">
              <a:buFont typeface="Arial" panose="020B0604020202020204" pitchFamily="34" charset="0"/>
              <a:buChar char="•"/>
            </a:pPr>
            <a:r>
              <a:rPr lang="en-US" sz="1000" b="0" dirty="0">
                <a:solidFill>
                  <a:srgbClr val="000000"/>
                </a:solidFill>
              </a:rPr>
              <a:t>During operation in flight (essential mode), ignition is terminated at 98% RPM</a:t>
            </a:r>
          </a:p>
          <a:p>
            <a:pPr marL="605867" lvl="1" indent="-165237">
              <a:buFont typeface="Arial" panose="020B0604020202020204" pitchFamily="34" charset="0"/>
              <a:buChar char="•"/>
            </a:pPr>
            <a:r>
              <a:rPr lang="en-US" sz="1000" b="0" dirty="0">
                <a:solidFill>
                  <a:srgbClr val="000000"/>
                </a:solidFill>
              </a:rPr>
              <a:t>Should flameout occur during operation, the ignition unit will automatically start through the “Auto Relight” function of the FADEC</a:t>
            </a:r>
          </a:p>
          <a:p>
            <a:pPr marL="605867" lvl="1" indent="-165237">
              <a:buFont typeface="Arial" panose="020B0604020202020204" pitchFamily="34" charset="0"/>
              <a:buChar char="•"/>
            </a:pPr>
            <a:r>
              <a:rPr lang="en-US" sz="1000" b="0" dirty="0">
                <a:solidFill>
                  <a:srgbClr val="000000"/>
                </a:solidFill>
              </a:rPr>
              <a:t>Starter operation automatically controlled by the FADEC, through the APU control switch</a:t>
            </a:r>
          </a:p>
          <a:p>
            <a:pPr marL="605867" lvl="1" indent="-165237">
              <a:buFont typeface="Arial" panose="020B0604020202020204" pitchFamily="34" charset="0"/>
              <a:buChar char="•"/>
            </a:pPr>
            <a:r>
              <a:rPr lang="en-US" sz="1000" b="0" dirty="0">
                <a:solidFill>
                  <a:srgbClr val="000000"/>
                </a:solidFill>
              </a:rPr>
              <a:t>Starter operation begins by selecting the START position on the APU control panel </a:t>
            </a:r>
          </a:p>
          <a:p>
            <a:pPr marL="1046498" lvl="2" indent="-165237">
              <a:buFont typeface="Arial" panose="020B0604020202020204" pitchFamily="34" charset="0"/>
              <a:buChar char="•"/>
            </a:pPr>
            <a:r>
              <a:rPr lang="en-US" sz="1000" b="0" dirty="0">
                <a:solidFill>
                  <a:srgbClr val="000000"/>
                </a:solidFill>
              </a:rPr>
              <a:t>At sea level, starter cutout occurs at 46% </a:t>
            </a:r>
          </a:p>
          <a:p>
            <a:pPr marL="1046498" lvl="2" indent="-165237">
              <a:buFont typeface="Arial" panose="020B0604020202020204" pitchFamily="34" charset="0"/>
              <a:buChar char="•"/>
            </a:pPr>
            <a:r>
              <a:rPr lang="en-US" sz="1000" b="0" dirty="0">
                <a:solidFill>
                  <a:srgbClr val="000000"/>
                </a:solidFill>
              </a:rPr>
              <a:t>At altitude, starter cutout may be as high as 60% APU RPM to ensure a positive start</a:t>
            </a:r>
          </a:p>
          <a:p>
            <a:pPr marL="605867" lvl="1" indent="-165237">
              <a:buFont typeface="Arial" panose="020B0604020202020204" pitchFamily="34" charset="0"/>
              <a:buChar char="•"/>
            </a:pPr>
            <a:r>
              <a:rPr lang="en-US" sz="1000" b="0" dirty="0">
                <a:solidFill>
                  <a:srgbClr val="000000"/>
                </a:solidFill>
              </a:rPr>
              <a:t>The starter is capable of an immediate restart on roll down when APU RPM is at or below 7% RPM</a:t>
            </a:r>
          </a:p>
          <a:p>
            <a:endParaRPr lang="en-US" sz="1000" u="sng" dirty="0"/>
          </a:p>
          <a:p>
            <a:r>
              <a:rPr lang="en-US" sz="1000" u="sng" dirty="0"/>
              <a:t>References:</a:t>
            </a:r>
            <a:r>
              <a:rPr lang="en-US" sz="1000" b="0" dirty="0"/>
              <a:t> </a:t>
            </a:r>
          </a:p>
          <a:p>
            <a:pPr marL="165237" indent="-165237" defTabSz="881390">
              <a:buFont typeface="Arial" panose="020B0604020202020204" pitchFamily="34" charset="0"/>
              <a:buChar char="•"/>
              <a:defRPr/>
            </a:pPr>
            <a:r>
              <a:rPr lang="en-US" sz="1000" b="0" dirty="0"/>
              <a:t>AMM Tasks 49-62-00-710-801</a:t>
            </a:r>
          </a:p>
          <a:p>
            <a:pPr marL="165237" indent="-165237">
              <a:buFont typeface="Arial" panose="020B0604020202020204" pitchFamily="34" charset="0"/>
              <a:buChar char="•"/>
            </a:pPr>
            <a:r>
              <a:rPr lang="en-US" sz="1000" b="0" dirty="0"/>
              <a:t>PTM Vol 1 &amp;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10</a:t>
            </a:fld>
            <a:endParaRPr lang="en-US" dirty="0"/>
          </a:p>
        </p:txBody>
      </p:sp>
    </p:spTree>
    <p:extLst>
      <p:ext uri="{BB962C8B-B14F-4D97-AF65-F5344CB8AC3E}">
        <p14:creationId xmlns:p14="http://schemas.microsoft.com/office/powerpoint/2010/main" val="3482909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 APU Operating Parameters</a:t>
            </a:r>
          </a:p>
          <a:p>
            <a:endParaRPr lang="en-US" sz="1000" u="sng" dirty="0"/>
          </a:p>
          <a:p>
            <a:r>
              <a:rPr lang="en-US" sz="1000" u="sng" dirty="0"/>
              <a:t>Instructor Action: </a:t>
            </a:r>
          </a:p>
          <a:p>
            <a:pPr marL="165237" lvl="1" indent="-165237" defTabSz="881261">
              <a:buFont typeface="Arial" panose="020B0604020202020204" pitchFamily="34" charset="0"/>
              <a:buChar char="•"/>
              <a:defRPr/>
            </a:pPr>
            <a:r>
              <a:rPr lang="en-US" sz="1000" b="0" dirty="0"/>
              <a:t>Discuss content</a:t>
            </a:r>
          </a:p>
          <a:p>
            <a:endParaRPr lang="en-US" sz="1000" b="0" u="sng" dirty="0"/>
          </a:p>
          <a:p>
            <a:r>
              <a:rPr lang="en-US" sz="1000" u="sng" dirty="0"/>
              <a:t>Content Information: </a:t>
            </a:r>
          </a:p>
          <a:p>
            <a:pPr defTabSz="889380">
              <a:defRPr/>
            </a:pPr>
            <a:r>
              <a:rPr lang="en-US" sz="1000" b="0" dirty="0"/>
              <a:t>First we will discuss an overview of the APU operating parameters. </a:t>
            </a:r>
          </a:p>
          <a:p>
            <a:pPr marL="165237" indent="-165237" defTabSz="889380">
              <a:buFont typeface="Arial" panose="020B0604020202020204" pitchFamily="34" charset="0"/>
              <a:buChar char="•"/>
              <a:defRPr/>
            </a:pPr>
            <a:r>
              <a:rPr lang="en-US" sz="1000" b="0" dirty="0"/>
              <a:t>FADEC Controlled</a:t>
            </a:r>
          </a:p>
          <a:p>
            <a:pPr marL="165237" indent="-165237" defTabSz="889380">
              <a:buFont typeface="Arial" panose="020B0604020202020204" pitchFamily="34" charset="0"/>
              <a:buChar char="•"/>
              <a:defRPr/>
            </a:pPr>
            <a:r>
              <a:rPr lang="en-US" sz="1000" b="0" dirty="0"/>
              <a:t>Full-load governing speed—45,586 rpm</a:t>
            </a:r>
          </a:p>
          <a:p>
            <a:pPr marL="165237" indent="-165237" defTabSz="889380">
              <a:buFont typeface="Arial" panose="020B0604020202020204" pitchFamily="34" charset="0"/>
              <a:buChar char="•"/>
              <a:defRPr/>
            </a:pPr>
            <a:r>
              <a:rPr lang="en-US" sz="1000" b="0" dirty="0"/>
              <a:t>APU overspeed—106%</a:t>
            </a:r>
          </a:p>
          <a:p>
            <a:pPr marL="165237" indent="-165237" defTabSz="889380">
              <a:buFont typeface="Arial" panose="020B0604020202020204" pitchFamily="34" charset="0"/>
              <a:buChar char="•"/>
              <a:defRPr/>
            </a:pPr>
            <a:r>
              <a:rPr lang="en-US" sz="1000" b="0" dirty="0"/>
              <a:t>Main engine start—54.5psia, 107.9 lb/min</a:t>
            </a:r>
          </a:p>
          <a:p>
            <a:pPr marL="165237" indent="-165237" defTabSz="889380">
              <a:buFont typeface="Arial" panose="020B0604020202020204" pitchFamily="34" charset="0"/>
              <a:buChar char="•"/>
              <a:defRPr/>
            </a:pPr>
            <a:r>
              <a:rPr lang="en-US" sz="1000" b="0" dirty="0"/>
              <a:t>ECS operation—51.2 psia, 91.3 lb/min</a:t>
            </a:r>
          </a:p>
          <a:p>
            <a:pPr marL="165237" indent="-165237" defTabSz="889380">
              <a:buFont typeface="Arial" panose="020B0604020202020204" pitchFamily="34" charset="0"/>
              <a:buChar char="•"/>
              <a:defRPr/>
            </a:pPr>
            <a:r>
              <a:rPr lang="en-US" sz="1000" b="0" dirty="0"/>
              <a:t>Electrical power—115V 400 Hz, 3 Phase </a:t>
            </a:r>
          </a:p>
          <a:p>
            <a:endParaRPr lang="en-US" sz="1000" u="sng" dirty="0"/>
          </a:p>
          <a:p>
            <a:r>
              <a:rPr lang="en-US" sz="1000" u="sng" dirty="0"/>
              <a:t>References:</a:t>
            </a:r>
          </a:p>
          <a:p>
            <a:pPr marL="165237" indent="-165237" defTabSz="881261">
              <a:buFont typeface="Arial" panose="020B0604020202020204" pitchFamily="34" charset="0"/>
              <a:buChar char="•"/>
              <a:defRPr/>
            </a:pPr>
            <a:r>
              <a:rPr lang="en-US" sz="1000" b="0" dirty="0"/>
              <a:t>MTM pages 49-5</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11</a:t>
            </a:fld>
            <a:endParaRPr lang="en-US" dirty="0"/>
          </a:p>
        </p:txBody>
      </p:sp>
    </p:spTree>
    <p:extLst>
      <p:ext uri="{BB962C8B-B14F-4D97-AF65-F5344CB8AC3E}">
        <p14:creationId xmlns:p14="http://schemas.microsoft.com/office/powerpoint/2010/main" val="29714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 </a:t>
            </a:r>
            <a:r>
              <a:rPr lang="en-US" sz="1000" b="0"/>
              <a:t>APU Ignition</a:t>
            </a:r>
            <a:endParaRPr lang="en-US" sz="1000" b="0" dirty="0"/>
          </a:p>
          <a:p>
            <a:endParaRPr lang="en-US" sz="1000" u="sng" dirty="0"/>
          </a:p>
          <a:p>
            <a:r>
              <a:rPr lang="en-US" sz="1000" u="sng" dirty="0"/>
              <a:t>Instructor Action: </a:t>
            </a:r>
          </a:p>
          <a:p>
            <a:pPr marL="165237" lvl="1" indent="-165237" defTabSz="881261">
              <a:buFont typeface="Arial" panose="020B0604020202020204" pitchFamily="34" charset="0"/>
              <a:buChar char="•"/>
              <a:defRPr/>
            </a:pPr>
            <a:r>
              <a:rPr lang="en-US" sz="1000" b="0" dirty="0"/>
              <a:t>Discuss content</a:t>
            </a:r>
          </a:p>
          <a:p>
            <a:endParaRPr lang="en-US" sz="1000" b="0" u="sng" dirty="0"/>
          </a:p>
          <a:p>
            <a:r>
              <a:rPr lang="en-US" sz="1000" u="sng" dirty="0"/>
              <a:t>Content Information: </a:t>
            </a:r>
          </a:p>
          <a:p>
            <a:pPr marL="165261" indent="-165261" defTabSz="889380">
              <a:buFont typeface="Arial" panose="020B0604020202020204" pitchFamily="34" charset="0"/>
              <a:buChar char="•"/>
              <a:defRPr/>
            </a:pPr>
            <a:r>
              <a:rPr lang="en-US" sz="1000" b="0" dirty="0"/>
              <a:t>Each plug delivers a spark to the fuel mixture in the combustion chamber for starting the APU</a:t>
            </a:r>
          </a:p>
          <a:p>
            <a:pPr marL="165261" indent="-165261" defTabSz="889380">
              <a:buFont typeface="Arial" panose="020B0604020202020204" pitchFamily="34" charset="0"/>
              <a:buChar char="•"/>
              <a:defRPr/>
            </a:pPr>
            <a:r>
              <a:rPr lang="en-US" sz="1000" b="0" dirty="0"/>
              <a:t>The igniter plug is the drop-in type, and has a location dowel for proper positioning into a plug adapter installed in the combustion plenum case.</a:t>
            </a:r>
          </a:p>
          <a:p>
            <a:pPr marL="165261" indent="-165261" defTabSz="889380">
              <a:buFont typeface="Arial" panose="020B0604020202020204" pitchFamily="34" charset="0"/>
              <a:buChar char="•"/>
              <a:defRPr/>
            </a:pPr>
            <a:r>
              <a:rPr lang="en-US" sz="1000" b="0" dirty="0"/>
              <a:t>The ignition system is fully automatic and controlled by the ECU. </a:t>
            </a:r>
          </a:p>
          <a:p>
            <a:pPr marL="165261" indent="-165261" defTabSz="889380">
              <a:buFont typeface="Arial" panose="020B0604020202020204" pitchFamily="34" charset="0"/>
              <a:buChar char="•"/>
              <a:defRPr/>
            </a:pPr>
            <a:r>
              <a:rPr lang="en-US" sz="1000" b="0" dirty="0"/>
              <a:t>At 5% rpm, the ECU commands the ignition system to enter the BURST cycle of operation. </a:t>
            </a:r>
          </a:p>
          <a:p>
            <a:pPr marL="165261" indent="-165261" defTabSz="889380">
              <a:buFont typeface="Arial" panose="020B0604020202020204" pitchFamily="34" charset="0"/>
              <a:buChar char="•"/>
              <a:defRPr/>
            </a:pPr>
            <a:r>
              <a:rPr lang="en-US" sz="1000" b="0" dirty="0"/>
              <a:t>BURST ignition provides 5.5 to 6.5 sparks per second, to each channel of the ignition system for 5 to 6 seconds.</a:t>
            </a:r>
          </a:p>
          <a:p>
            <a:pPr marL="165261" indent="-165261" defTabSz="889380">
              <a:buFont typeface="Arial" panose="020B0604020202020204" pitchFamily="34" charset="0"/>
              <a:buChar char="•"/>
              <a:defRPr/>
            </a:pPr>
            <a:r>
              <a:rPr lang="en-US" sz="1000" b="0" dirty="0"/>
              <a:t>At the end of the BURST cycle, the ignition system switches to the "MAINTENANCE" cycle of operation. </a:t>
            </a:r>
          </a:p>
          <a:p>
            <a:pPr marL="165261" indent="-165261" defTabSz="889380">
              <a:buFont typeface="Arial" panose="020B0604020202020204" pitchFamily="34" charset="0"/>
              <a:buChar char="•"/>
              <a:defRPr/>
            </a:pPr>
            <a:r>
              <a:rPr lang="en-US" sz="1000" b="0" dirty="0"/>
              <a:t>The MAINTENANCE ignition cycle has a spark rate of 1.3 to 1.7 sparks per second to each channel of the ignition system for the duration of the ignition cycle. </a:t>
            </a:r>
          </a:p>
          <a:p>
            <a:pPr marL="165261" indent="-165261" defTabSz="889380">
              <a:buFont typeface="Arial" panose="020B0604020202020204" pitchFamily="34" charset="0"/>
              <a:buChar char="•"/>
              <a:defRPr/>
            </a:pPr>
            <a:r>
              <a:rPr lang="en-US" sz="1000" b="0" dirty="0"/>
              <a:t>Ignition is terminated on the ground at 50% APU rpm (98% in flight).</a:t>
            </a:r>
          </a:p>
          <a:p>
            <a:pPr marL="165261" indent="-165261" defTabSz="889380">
              <a:buFont typeface="Arial" panose="020B0604020202020204" pitchFamily="34" charset="0"/>
              <a:buChar char="•"/>
              <a:defRPr/>
            </a:pPr>
            <a:r>
              <a:rPr lang="en-US" sz="1000" b="0" dirty="0"/>
              <a:t>The ignition system has an automatic relight mode to energize the igniters</a:t>
            </a:r>
          </a:p>
          <a:p>
            <a:endParaRPr lang="en-US" sz="1000" u="sng" dirty="0"/>
          </a:p>
          <a:p>
            <a:r>
              <a:rPr lang="en-US" sz="1000" u="sng" dirty="0"/>
              <a:t>References:</a:t>
            </a:r>
          </a:p>
          <a:p>
            <a:pPr marL="165237" indent="-165237" defTabSz="881261">
              <a:buFont typeface="Arial" panose="020B0604020202020204" pitchFamily="34" charset="0"/>
              <a:buChar char="•"/>
              <a:defRPr/>
            </a:pPr>
            <a:r>
              <a:rPr lang="en-US" sz="1000" b="0" dirty="0"/>
              <a:t>AIPC,</a:t>
            </a:r>
            <a:r>
              <a:rPr lang="en-US" sz="1000" b="0" baseline="0" dirty="0"/>
              <a:t> pg. 49-41-09</a:t>
            </a:r>
            <a:endParaRPr lang="en-US" sz="1000" b="0" dirty="0"/>
          </a:p>
          <a:p>
            <a:pPr marL="165237" indent="-165237" defTabSz="881261">
              <a:buFont typeface="Arial" panose="020B0604020202020204" pitchFamily="34" charset="0"/>
              <a:buChar char="•"/>
              <a:defRPr/>
            </a:pPr>
            <a:r>
              <a:rPr lang="en-US" sz="1000" b="0" dirty="0"/>
              <a:t>MTM 49-31</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12</a:t>
            </a:fld>
            <a:endParaRPr lang="en-US" dirty="0"/>
          </a:p>
        </p:txBody>
      </p:sp>
    </p:spTree>
    <p:extLst>
      <p:ext uri="{BB962C8B-B14F-4D97-AF65-F5344CB8AC3E}">
        <p14:creationId xmlns:p14="http://schemas.microsoft.com/office/powerpoint/2010/main" val="1390665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u="sng" dirty="0"/>
              <a:t>Slide Title:</a:t>
            </a:r>
            <a:r>
              <a:rPr lang="en-US" altLang="en-US" sz="1000" dirty="0"/>
              <a:t> </a:t>
            </a:r>
            <a:r>
              <a:rPr lang="en-US" altLang="en-US" sz="1000" b="0" dirty="0"/>
              <a:t>APU Fuel System</a:t>
            </a:r>
          </a:p>
          <a:p>
            <a:endParaRPr lang="en-US" altLang="en-US" sz="1000" b="0" dirty="0"/>
          </a:p>
          <a:p>
            <a:r>
              <a:rPr lang="en-US" altLang="en-US" sz="1000" u="sng" dirty="0"/>
              <a:t>Instructor Action:</a:t>
            </a:r>
          </a:p>
          <a:p>
            <a:pPr marL="165237" indent="-165237">
              <a:buFont typeface="Arial" panose="020B0604020202020204" pitchFamily="34" charset="0"/>
              <a:buChar char="•"/>
            </a:pPr>
            <a:r>
              <a:rPr lang="en-US" altLang="en-US" sz="1000" b="0" dirty="0"/>
              <a:t>Describe fuel requests during and after APU start</a:t>
            </a:r>
          </a:p>
          <a:p>
            <a:endParaRPr lang="en-US" altLang="en-US" sz="1000" b="0" dirty="0"/>
          </a:p>
          <a:p>
            <a:r>
              <a:rPr lang="en-US" altLang="en-US" sz="1000" u="sng" dirty="0"/>
              <a:t>Content Information:</a:t>
            </a:r>
          </a:p>
          <a:p>
            <a:pPr marL="165237" indent="-165237">
              <a:buFont typeface="Arial" panose="020B0604020202020204" pitchFamily="34" charset="0"/>
              <a:buChar char="•"/>
            </a:pPr>
            <a:r>
              <a:rPr lang="en-US" altLang="en-US" sz="1000" b="0" dirty="0"/>
              <a:t>The fuel system is a fully automatic electronic control system </a:t>
            </a:r>
          </a:p>
          <a:p>
            <a:pPr marL="165237" indent="-165237">
              <a:buFont typeface="Arial" panose="020B0604020202020204" pitchFamily="34" charset="0"/>
              <a:buChar char="•"/>
            </a:pPr>
            <a:r>
              <a:rPr lang="en-US" altLang="en-US" sz="1000" b="0" dirty="0"/>
              <a:t>The fuel control unit provides metered fuel to 10 fuel dual orifice nozzles regulated by signals </a:t>
            </a:r>
            <a:br>
              <a:rPr lang="en-US" altLang="en-US" sz="1000" b="0" dirty="0"/>
            </a:br>
            <a:r>
              <a:rPr lang="en-US" altLang="en-US" sz="1000" b="0" dirty="0"/>
              <a:t>received from the FADEC</a:t>
            </a:r>
          </a:p>
          <a:p>
            <a:pPr marL="165237" indent="-165237">
              <a:buFont typeface="Arial" panose="020B0604020202020204" pitchFamily="34" charset="0"/>
              <a:buChar char="•"/>
            </a:pPr>
            <a:r>
              <a:rPr lang="en-US" altLang="en-US" sz="1000" b="0" dirty="0"/>
              <a:t>APU Start:</a:t>
            </a:r>
          </a:p>
          <a:p>
            <a:pPr marL="605867" lvl="1" indent="-165237">
              <a:buFont typeface="Arial" panose="020B0604020202020204" pitchFamily="34" charset="0"/>
              <a:buChar char="•"/>
            </a:pPr>
            <a:r>
              <a:rPr lang="en-US" altLang="en-US" sz="1000" b="0" dirty="0"/>
              <a:t>Fuel system provides the correct amount of fuel to support combustion and for smooth acceleration </a:t>
            </a:r>
            <a:br>
              <a:rPr lang="en-US" altLang="en-US" sz="1000" b="0" dirty="0"/>
            </a:br>
            <a:r>
              <a:rPr lang="en-US" altLang="en-US" sz="1000" b="0" dirty="0"/>
              <a:t>of the engine to full rated speed</a:t>
            </a:r>
          </a:p>
          <a:p>
            <a:pPr marL="165237" indent="-165237">
              <a:buFont typeface="Arial" panose="020B0604020202020204" pitchFamily="34" charset="0"/>
              <a:buChar char="•"/>
            </a:pPr>
            <a:r>
              <a:rPr lang="en-US" altLang="en-US" sz="1000" b="0" dirty="0"/>
              <a:t>APU at Rated Speed:</a:t>
            </a:r>
          </a:p>
          <a:p>
            <a:pPr marL="605867" lvl="1" indent="-165237">
              <a:buFont typeface="Arial" panose="020B0604020202020204" pitchFamily="34" charset="0"/>
              <a:buChar char="•"/>
            </a:pPr>
            <a:r>
              <a:rPr lang="en-US" altLang="en-US" sz="1000" b="0" dirty="0"/>
              <a:t>Fuel flow is modulated as necessary to meet the demands of varying pneumatic and electrical loads, while maintaining a constant speed</a:t>
            </a:r>
          </a:p>
          <a:p>
            <a:pPr marL="165237" indent="-165237">
              <a:buFont typeface="Arial" panose="020B0604020202020204" pitchFamily="34" charset="0"/>
              <a:buChar char="•"/>
            </a:pPr>
            <a:r>
              <a:rPr lang="en-US" altLang="en-US" sz="1000" b="0" dirty="0"/>
              <a:t>Fuel is normally supplied to the APU from the right engine feed line or from the left engine feed line by opening the crossfeed shut-off valve (approximately 200 - 225 PPH) </a:t>
            </a:r>
          </a:p>
          <a:p>
            <a:pPr marL="605867" lvl="1" indent="-165237">
              <a:buFont typeface="Arial" panose="020B0604020202020204" pitchFamily="34" charset="0"/>
              <a:buChar char="•"/>
            </a:pPr>
            <a:r>
              <a:rPr lang="en-US" altLang="en-US" sz="1000" b="0" dirty="0"/>
              <a:t>APU starting and no main engines running:</a:t>
            </a:r>
          </a:p>
          <a:p>
            <a:pPr marL="1046498" lvl="2" indent="-165237">
              <a:buFont typeface="Arial" panose="020B0604020202020204" pitchFamily="34" charset="0"/>
              <a:buChar char="•"/>
            </a:pPr>
            <a:r>
              <a:rPr lang="en-US" altLang="en-US" sz="1000" b="0" dirty="0"/>
              <a:t>Right AUX pump supplies the APU through the right engine feed line</a:t>
            </a:r>
          </a:p>
          <a:p>
            <a:pPr marL="605867" lvl="1" indent="-165237">
              <a:buFont typeface="Arial" panose="020B0604020202020204" pitchFamily="34" charset="0"/>
              <a:buChar char="•"/>
            </a:pPr>
            <a:r>
              <a:rPr lang="en-US" altLang="en-US" sz="1000" b="0" dirty="0"/>
              <a:t>APU on-speed and main engines running: </a:t>
            </a:r>
          </a:p>
          <a:p>
            <a:pPr marL="1046498" lvl="2" indent="-165237">
              <a:buFont typeface="Arial" panose="020B0604020202020204" pitchFamily="34" charset="0"/>
              <a:buChar char="•"/>
            </a:pPr>
            <a:r>
              <a:rPr lang="en-US" altLang="en-US" sz="1000" b="0" dirty="0"/>
              <a:t>Right PRI pumps feed the APU through the right engine feed line.</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13</a:t>
            </a:fld>
            <a:endParaRPr lang="en-US" dirty="0"/>
          </a:p>
        </p:txBody>
      </p:sp>
    </p:spTree>
    <p:extLst>
      <p:ext uri="{BB962C8B-B14F-4D97-AF65-F5344CB8AC3E}">
        <p14:creationId xmlns:p14="http://schemas.microsoft.com/office/powerpoint/2010/main" val="2062860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u="sng" dirty="0"/>
              <a:t>Slide Title:</a:t>
            </a:r>
            <a:r>
              <a:rPr lang="en-US" altLang="en-US" sz="1000" dirty="0"/>
              <a:t> </a:t>
            </a:r>
            <a:r>
              <a:rPr lang="en-US" altLang="en-US" sz="1000" b="0" dirty="0"/>
              <a:t>APU Engine Operation</a:t>
            </a:r>
          </a:p>
          <a:p>
            <a:endParaRPr lang="en-US" altLang="en-US" sz="1000" b="0" dirty="0"/>
          </a:p>
          <a:p>
            <a:r>
              <a:rPr lang="en-US" altLang="en-US" sz="1000" u="sng" dirty="0"/>
              <a:t>Instructor Action:</a:t>
            </a:r>
          </a:p>
          <a:p>
            <a:pPr marL="165237" indent="-165237">
              <a:buFont typeface="Arial" panose="020B0604020202020204" pitchFamily="34" charset="0"/>
              <a:buChar char="•"/>
            </a:pPr>
            <a:r>
              <a:rPr lang="en-US" altLang="en-US" sz="1000" b="0" dirty="0"/>
              <a:t>NA</a:t>
            </a:r>
          </a:p>
          <a:p>
            <a:endParaRPr lang="en-US" altLang="en-US" sz="1000" b="0" dirty="0"/>
          </a:p>
          <a:p>
            <a:r>
              <a:rPr lang="en-US" altLang="en-US" sz="1000" u="sng" dirty="0"/>
              <a:t>Content Information:</a:t>
            </a:r>
          </a:p>
          <a:p>
            <a:pPr marL="171450" indent="-171450">
              <a:buFont typeface="Arial" panose="020B0604020202020204" pitchFamily="34" charset="0"/>
              <a:buChar char="•"/>
            </a:pPr>
            <a:r>
              <a:rPr lang="en-US" sz="1000" b="0" dirty="0"/>
              <a:t>Air enters the APU inlet and flows to the compressor impeller. The impeller spins the air increasing the pressure. This compressed air is used for combustion, sealing and cooling, and bleed extraction.</a:t>
            </a:r>
          </a:p>
          <a:p>
            <a:pPr marL="171450" indent="-171450">
              <a:buFont typeface="Arial" panose="020B0604020202020204" pitchFamily="34" charset="0"/>
              <a:buChar char="•"/>
            </a:pPr>
            <a:r>
              <a:rPr lang="en-US" sz="1000" b="0" dirty="0"/>
              <a:t>The combustion air stream flows through a radial diffuser and axial deswirl nozzle into the combustor case. Fuel is added in the combustor case and ignited.</a:t>
            </a:r>
          </a:p>
          <a:p>
            <a:pPr marL="171450" indent="-171450">
              <a:buFont typeface="Arial" panose="020B0604020202020204" pitchFamily="34" charset="0"/>
              <a:buChar char="•"/>
            </a:pPr>
            <a:r>
              <a:rPr lang="en-US" sz="1000" b="0" dirty="0"/>
              <a:t>Hot gases from the combustor case encounter vanes of the first-stage turbine nozzles. The vanes form convergent ducts that increase gas velocity. This powers the turbines and turns the first-stage turbine rotor. The gases then pass through the second-stage stator to spin the second-stage turbine rotor. The gases continue through the turbine system to exhaust overboard.</a:t>
            </a:r>
          </a:p>
          <a:p>
            <a:pPr marL="171450" indent="-171450">
              <a:buFont typeface="Arial" panose="020B0604020202020204" pitchFamily="34" charset="0"/>
              <a:buChar char="•"/>
            </a:pPr>
            <a:r>
              <a:rPr lang="en-US" sz="1000" b="0" dirty="0"/>
              <a:t>The tie rod transfers mechanical power from the rotary group to the gearbox. The primary gears in the gearbox change the mechanical power to power the auxiliary generator, oil pump, and FCU.</a:t>
            </a:r>
          </a:p>
          <a:p>
            <a:pPr marL="171450" indent="-171450">
              <a:buFont typeface="Arial" panose="020B0604020202020204" pitchFamily="34" charset="0"/>
              <a:buChar char="•"/>
            </a:pPr>
            <a:r>
              <a:rPr lang="en-US" sz="1000" b="0" dirty="0"/>
              <a:t>With APU engine at 100% and no loads, the APU idles. The idle exhaust gas temperature (EGT) on EICAS represents fuel required to operate the gas generator alone. It indicates the condition of compression, combustion, and turbine. Recording these as a baseline can be a reference EGT for troubleshooting and monitoring.</a:t>
            </a:r>
          </a:p>
          <a:p>
            <a:pPr marL="171450" indent="-171450">
              <a:buFont typeface="Arial" panose="020B0604020202020204" pitchFamily="34" charset="0"/>
              <a:buChar char="•"/>
            </a:pPr>
            <a:endParaRPr lang="en-US" sz="1000" b="0" dirty="0"/>
          </a:p>
          <a:p>
            <a:r>
              <a:rPr lang="en-US" sz="1000" u="sng" dirty="0"/>
              <a:t>References:</a:t>
            </a:r>
          </a:p>
          <a:p>
            <a:pPr marL="165237" indent="-165237">
              <a:buFont typeface="Arial" panose="020B0604020202020204" pitchFamily="34" charset="0"/>
              <a:buChar char="•"/>
            </a:pPr>
            <a:r>
              <a:rPr lang="en-US" sz="1000" b="0" dirty="0"/>
              <a:t>MTM Vol. 2, fig. 49-11, APU Engine Operation</a:t>
            </a:r>
          </a:p>
          <a:p>
            <a:pPr marL="165237" indent="-165237">
              <a:buFont typeface="Arial" panose="020B0604020202020204" pitchFamily="34" charset="0"/>
              <a:buChar char="•"/>
            </a:pPr>
            <a:r>
              <a:rPr lang="en-US" sz="1000" b="0" dirty="0"/>
              <a:t>MTM Vol. 2, pg. 49-12</a:t>
            </a:r>
          </a:p>
          <a:p>
            <a:pPr marL="171450" indent="-17145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14</a:t>
            </a:fld>
            <a:endParaRPr lang="en-US" dirty="0"/>
          </a:p>
        </p:txBody>
      </p:sp>
    </p:spTree>
    <p:extLst>
      <p:ext uri="{BB962C8B-B14F-4D97-AF65-F5344CB8AC3E}">
        <p14:creationId xmlns:p14="http://schemas.microsoft.com/office/powerpoint/2010/main" val="2552164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b="0" dirty="0"/>
              <a:t>  APU Scenario 1 (APU FAULT CAS)</a:t>
            </a:r>
          </a:p>
          <a:p>
            <a:endParaRPr lang="en-US" sz="1000" b="0" dirty="0"/>
          </a:p>
          <a:p>
            <a:r>
              <a:rPr lang="en-US" sz="1000" u="sng" dirty="0"/>
              <a:t>Instructor Action: </a:t>
            </a:r>
          </a:p>
          <a:p>
            <a:pPr marL="165237" indent="-165237">
              <a:buFont typeface="Arial" panose="020B0604020202020204" pitchFamily="34" charset="0"/>
              <a:buChar char="•"/>
            </a:pPr>
            <a:r>
              <a:rPr lang="en-US" sz="1000" b="0" dirty="0"/>
              <a:t>Based on Global Customer Advisory Meeting 33</a:t>
            </a:r>
          </a:p>
          <a:p>
            <a:pPr marL="165237" indent="-165237">
              <a:buFont typeface="Arial" panose="020B0604020202020204" pitchFamily="34" charset="0"/>
              <a:buChar char="•"/>
            </a:pPr>
            <a:r>
              <a:rPr lang="en-US" sz="1000" b="0" dirty="0"/>
              <a:t>Root cause: Moisture causes a conductive path from the thermocouple circuit to the EGT probe chassis creating a condition where the FADEC detects and annunciates a short to ground (STG) fault.</a:t>
            </a:r>
          </a:p>
          <a:p>
            <a:pPr marL="165237" marR="0" lvl="0" indent="-16523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Launch </a:t>
            </a:r>
            <a:r>
              <a:rPr lang="en-US" sz="1000" b="0" dirty="0" err="1"/>
              <a:t>FlightDeck</a:t>
            </a:r>
            <a:r>
              <a:rPr lang="en-US" sz="1000" b="0" dirty="0"/>
              <a:t> on iPad and open DDG, pg. CAS-16</a:t>
            </a:r>
          </a:p>
          <a:p>
            <a:pPr marL="165237" marR="0" lvl="0" indent="-16523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dirty="0"/>
              <a:t>Document button opens MMEL pg. 2-5 (APU FAULT)</a:t>
            </a:r>
          </a:p>
          <a:p>
            <a:endParaRPr lang="en-US" sz="1000" b="0" dirty="0"/>
          </a:p>
          <a:p>
            <a:r>
              <a:rPr lang="en-US" sz="1000" u="sng" dirty="0"/>
              <a:t>Content Information:</a:t>
            </a:r>
            <a:r>
              <a:rPr lang="en-US" sz="1000" b="0" dirty="0"/>
              <a:t> </a:t>
            </a:r>
          </a:p>
          <a:p>
            <a:pPr marL="165237" indent="-165237">
              <a:buFont typeface="Arial" panose="020B0604020202020204" pitchFamily="34" charset="0"/>
              <a:buChar char="•"/>
            </a:pPr>
            <a:r>
              <a:rPr lang="en-US" sz="1000" b="0" dirty="0">
                <a:solidFill>
                  <a:srgbClr val="0070C0"/>
                </a:solidFill>
              </a:rPr>
              <a:t>Can you dispatch with the APU FAULT?</a:t>
            </a:r>
          </a:p>
          <a:p>
            <a:pPr marL="605867" lvl="1" indent="-165237">
              <a:buFont typeface="Arial" panose="020B0604020202020204" pitchFamily="34" charset="0"/>
              <a:buChar char="•"/>
            </a:pPr>
            <a:r>
              <a:rPr lang="en-US" sz="1000" b="0" dirty="0"/>
              <a:t>Yes, Except for ER Operations, aircraft may be dispatched provided:</a:t>
            </a:r>
          </a:p>
          <a:p>
            <a:pPr lvl="2"/>
            <a:r>
              <a:rPr lang="en-US" sz="1000" b="0" dirty="0"/>
              <a:t>a) APU allows normal start and shutdown,</a:t>
            </a:r>
          </a:p>
          <a:p>
            <a:pPr lvl="2"/>
            <a:r>
              <a:rPr lang="en-US" sz="1000" b="0" dirty="0"/>
              <a:t>b) APU is only used for in-flight emergency,</a:t>
            </a:r>
          </a:p>
          <a:p>
            <a:pPr lvl="2"/>
            <a:r>
              <a:rPr lang="en-US" sz="1000" b="0" dirty="0"/>
              <a:t>c) A minimum of three engine electrical generators are operative,</a:t>
            </a:r>
          </a:p>
          <a:p>
            <a:pPr lvl="2"/>
            <a:r>
              <a:rPr lang="en-US" sz="1000" b="0" dirty="0"/>
              <a:t>d) Engines are started by an external power source.</a:t>
            </a:r>
          </a:p>
          <a:p>
            <a:pPr marL="605956" lvl="3" indent="-165261">
              <a:buFont typeface="Arial" panose="020B0604020202020204" pitchFamily="34" charset="0"/>
              <a:buChar char="•"/>
            </a:pPr>
            <a:endParaRPr lang="en-US" sz="1000" u="sng" dirty="0"/>
          </a:p>
          <a:p>
            <a:pPr marL="605956" lvl="3" indent="-165261">
              <a:buFont typeface="Arial" panose="020B0604020202020204" pitchFamily="34" charset="0"/>
              <a:buChar char="•"/>
            </a:pPr>
            <a:r>
              <a:rPr lang="en-US" sz="1000" u="sng" dirty="0"/>
              <a:t>NOTE:</a:t>
            </a:r>
            <a:r>
              <a:rPr lang="en-US" sz="1000" b="0" dirty="0"/>
              <a:t> Where APU fault does not allow normal start and shutdown, APU is to be considered inoperative. Aircraft may be dispatched provided APU is considered inoperative and not used. Ref. MMEL, pg. 2-5</a:t>
            </a:r>
          </a:p>
          <a:p>
            <a:pPr lvl="0"/>
            <a:endParaRPr lang="en-US" sz="1000" b="0" dirty="0"/>
          </a:p>
          <a:p>
            <a:pPr marL="165237" indent="-165237">
              <a:buFont typeface="Arial" panose="020B0604020202020204" pitchFamily="34" charset="0"/>
              <a:buChar char="•"/>
            </a:pPr>
            <a:r>
              <a:rPr lang="en-US" sz="1000" b="0" dirty="0">
                <a:solidFill>
                  <a:srgbClr val="0070C0"/>
                </a:solidFill>
              </a:rPr>
              <a:t>Should you dispatch?</a:t>
            </a:r>
          </a:p>
          <a:p>
            <a:pPr marL="716024" lvl="1" indent="-275394">
              <a:buFont typeface="Arial" panose="020B0604020202020204" pitchFamily="34" charset="0"/>
              <a:buChar char="•"/>
            </a:pPr>
            <a:r>
              <a:rPr lang="en-US" sz="1000" b="0" dirty="0"/>
              <a:t>If you can’t identify if it’s an EGT probe then you run the risk of the second EGT probe failing.</a:t>
            </a:r>
          </a:p>
          <a:p>
            <a:endParaRPr lang="en-US" sz="1000" b="0" dirty="0"/>
          </a:p>
          <a:p>
            <a:r>
              <a:rPr lang="en-US" sz="1000" u="sng" dirty="0"/>
              <a:t>References:</a:t>
            </a:r>
          </a:p>
          <a:p>
            <a:pPr marL="165237" indent="-165237">
              <a:buFont typeface="Arial" panose="020B0604020202020204" pitchFamily="34" charset="0"/>
              <a:buChar char="•"/>
            </a:pPr>
            <a:r>
              <a:rPr lang="en-US" sz="1000" b="0" dirty="0"/>
              <a:t>AWW700-49-0538 (released 18 Dec 2015)</a:t>
            </a:r>
          </a:p>
          <a:p>
            <a:pPr marL="165237" indent="-165237">
              <a:buFont typeface="Arial" panose="020B0604020202020204" pitchFamily="34" charset="0"/>
              <a:buChar char="•"/>
            </a:pPr>
            <a:r>
              <a:rPr lang="en-US" sz="1000" b="0" dirty="0"/>
              <a:t>DDG, pg. CAS-16 (Rev 22)</a:t>
            </a:r>
          </a:p>
          <a:p>
            <a:pPr marL="165237" indent="-165237">
              <a:buFont typeface="Arial" panose="020B0604020202020204" pitchFamily="34" charset="0"/>
              <a:buChar char="•"/>
            </a:pPr>
            <a:r>
              <a:rPr lang="en-US" sz="1000" b="0" dirty="0"/>
              <a:t>MMEL, pg. 2-5 (APU FAULT)</a:t>
            </a:r>
          </a:p>
        </p:txBody>
      </p:sp>
      <p:sp>
        <p:nvSpPr>
          <p:cNvPr id="4" name="Slide Number Placeholder 3"/>
          <p:cNvSpPr>
            <a:spLocks noGrp="1"/>
          </p:cNvSpPr>
          <p:nvPr>
            <p:ph type="sldNum" sz="quarter" idx="10"/>
          </p:nvPr>
        </p:nvSpPr>
        <p:spPr/>
        <p:txBody>
          <a:bodyPr/>
          <a:lstStyle/>
          <a:p>
            <a:fld id="{8ECB6637-12F8-445A-B2B9-D7B1343705D4}" type="slidenum">
              <a:rPr lang="en-US" smtClean="0"/>
              <a:pPr/>
              <a:t>15</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943074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 APU Scenario 2 (GEN 2 FAIL CAS)</a:t>
            </a:r>
          </a:p>
          <a:p>
            <a:endParaRPr lang="en-US" sz="1000" u="sng" dirty="0"/>
          </a:p>
          <a:p>
            <a:r>
              <a:rPr lang="en-US" sz="1000" u="sng" dirty="0"/>
              <a:t>Instructor Action: </a:t>
            </a:r>
          </a:p>
          <a:p>
            <a:pPr marL="165237" lvl="1" indent="-165237" defTabSz="881261">
              <a:buFont typeface="Arial" panose="020B0604020202020204" pitchFamily="34" charset="0"/>
              <a:buChar char="•"/>
              <a:defRPr/>
            </a:pPr>
            <a:r>
              <a:rPr lang="en-US" sz="1000" b="0" dirty="0"/>
              <a:t>Document: QRH Vol. 2, ELEC 04-27</a:t>
            </a:r>
          </a:p>
          <a:p>
            <a:endParaRPr lang="en-US" sz="1000" b="0" u="sng" dirty="0"/>
          </a:p>
          <a:p>
            <a:r>
              <a:rPr lang="en-US" sz="1000" u="sng" dirty="0"/>
              <a:t>Content Information: </a:t>
            </a:r>
          </a:p>
          <a:p>
            <a:pPr marL="165237" indent="-165237" defTabSz="889380">
              <a:buFont typeface="Arial" panose="020B0604020202020204" pitchFamily="34" charset="0"/>
              <a:buChar char="•"/>
              <a:defRPr/>
            </a:pPr>
            <a:r>
              <a:rPr lang="en-US" sz="1000" b="0" dirty="0">
                <a:solidFill>
                  <a:srgbClr val="0070C0"/>
                </a:solidFill>
              </a:rPr>
              <a:t>Does this limit our altitude with the APU on?</a:t>
            </a:r>
          </a:p>
          <a:p>
            <a:pPr marL="605867" lvl="1" indent="-165237" defTabSz="889380">
              <a:buFont typeface="Arial" panose="020B0604020202020204" pitchFamily="34" charset="0"/>
              <a:buChar char="•"/>
              <a:defRPr/>
            </a:pPr>
            <a:r>
              <a:rPr lang="en-US" sz="1000" b="0" dirty="0"/>
              <a:t>Yes, maximum altitude for operation is 45,000 feet. Ref. AFM, pg. 02-05-13</a:t>
            </a:r>
          </a:p>
          <a:p>
            <a:pPr marL="605867" lvl="1" indent="-165237" defTabSz="889380">
              <a:buFont typeface="Arial" panose="020B0604020202020204" pitchFamily="34" charset="0"/>
              <a:buChar char="•"/>
              <a:defRPr/>
            </a:pPr>
            <a:r>
              <a:rPr lang="en-US" sz="1000" b="0" dirty="0"/>
              <a:t>If the APU is powering a bus above 37,000 feet the associated hydraulic pump must be secured. Ref. AFM, pg. 02-08-2</a:t>
            </a:r>
          </a:p>
          <a:p>
            <a:pPr marL="165237" indent="-165237" defTabSz="889380">
              <a:buFont typeface="Arial" panose="020B0604020202020204" pitchFamily="34" charset="0"/>
              <a:buChar char="•"/>
              <a:defRPr/>
            </a:pPr>
            <a:endParaRPr lang="en-US" sz="1000" b="0" dirty="0">
              <a:solidFill>
                <a:srgbClr val="0070C0"/>
              </a:solidFill>
            </a:endParaRPr>
          </a:p>
          <a:p>
            <a:pPr marL="165237" indent="-165237" defTabSz="889380">
              <a:buFont typeface="Arial" panose="020B0604020202020204" pitchFamily="34" charset="0"/>
              <a:buChar char="•"/>
              <a:defRPr/>
            </a:pPr>
            <a:r>
              <a:rPr lang="en-US" sz="1000" b="0" dirty="0">
                <a:solidFill>
                  <a:srgbClr val="0070C0"/>
                </a:solidFill>
              </a:rPr>
              <a:t>How many resets are you allowed?</a:t>
            </a:r>
          </a:p>
          <a:p>
            <a:pPr marL="605867" lvl="1" indent="-165237" defTabSz="889380">
              <a:buFont typeface="Arial" panose="020B0604020202020204" pitchFamily="34" charset="0"/>
              <a:buChar char="•"/>
              <a:defRPr/>
            </a:pPr>
            <a:r>
              <a:rPr lang="en-US" sz="1000" b="0" dirty="0"/>
              <a:t>You’re only allowed 2 because then it locks it out.</a:t>
            </a:r>
          </a:p>
          <a:p>
            <a:pPr marL="605867" lvl="1" indent="-165237" defTabSz="889380">
              <a:buFont typeface="Arial" panose="020B0604020202020204" pitchFamily="34" charset="0"/>
              <a:buChar char="•"/>
              <a:defRPr/>
            </a:pPr>
            <a:r>
              <a:rPr lang="en-US" sz="1000" b="0" dirty="0"/>
              <a:t>Ref. QRH Vol. 2, ELEC 04-27</a:t>
            </a:r>
          </a:p>
          <a:p>
            <a:pPr marL="444691" lvl="1" defTabSz="889380">
              <a:buFont typeface="Arial" pitchFamily="34" charset="0"/>
              <a:buChar char="•"/>
              <a:defRPr/>
            </a:pPr>
            <a:endParaRPr lang="en-US" sz="1000" b="0" dirty="0"/>
          </a:p>
          <a:p>
            <a:pPr marL="171575" indent="-171575">
              <a:buFont typeface="Arial" panose="020B0604020202020204" pitchFamily="34" charset="0"/>
              <a:buChar char="•"/>
            </a:pPr>
            <a:r>
              <a:rPr lang="en-US" sz="1000" b="0" dirty="0">
                <a:solidFill>
                  <a:srgbClr val="0070C0"/>
                </a:solidFill>
              </a:rPr>
              <a:t>When is it permissible to start the APU in flight (-150)?</a:t>
            </a:r>
          </a:p>
          <a:p>
            <a:pPr marL="629108" lvl="1" indent="-171575">
              <a:buFont typeface="Arial" panose="020B0604020202020204" pitchFamily="34" charset="0"/>
              <a:buChar char="•"/>
            </a:pPr>
            <a:r>
              <a:rPr lang="en-US" sz="1000" b="0" dirty="0"/>
              <a:t>37,000 feet</a:t>
            </a:r>
          </a:p>
          <a:p>
            <a:pPr marL="629108" lvl="1" indent="-171575">
              <a:buFont typeface="Arial" panose="020B0604020202020204" pitchFamily="34" charset="0"/>
              <a:buChar char="•"/>
            </a:pPr>
            <a:r>
              <a:rPr lang="en-US" sz="1000" b="0" dirty="0"/>
              <a:t>Ref. AFM, pg. 02-05-13</a:t>
            </a:r>
            <a:endParaRPr lang="en-US" sz="1000" b="0" dirty="0">
              <a:solidFill>
                <a:srgbClr val="0070C0"/>
              </a:solidFill>
            </a:endParaRPr>
          </a:p>
          <a:p>
            <a:pPr marL="171575" indent="-171575">
              <a:buFont typeface="Arial" panose="020B0604020202020204" pitchFamily="34" charset="0"/>
              <a:buChar char="•"/>
            </a:pPr>
            <a:endParaRPr lang="en-US" sz="1000" b="0" dirty="0">
              <a:solidFill>
                <a:srgbClr val="0070C0"/>
              </a:solidFill>
            </a:endParaRPr>
          </a:p>
          <a:p>
            <a:r>
              <a:rPr lang="en-US" sz="1000" u="sng" dirty="0"/>
              <a:t>References:</a:t>
            </a:r>
          </a:p>
          <a:p>
            <a:pPr marL="165237" indent="-165237" defTabSz="889380">
              <a:buFont typeface="Arial" panose="020B0604020202020204" pitchFamily="34" charset="0"/>
              <a:buChar char="•"/>
              <a:defRPr/>
            </a:pPr>
            <a:r>
              <a:rPr lang="en-US" sz="1000" b="0" dirty="0"/>
              <a:t>AFM, pg. 02-05-13</a:t>
            </a:r>
          </a:p>
          <a:p>
            <a:pPr marL="165237" indent="-165237" defTabSz="889380">
              <a:buFont typeface="Arial" panose="020B0604020202020204" pitchFamily="34" charset="0"/>
              <a:buChar char="•"/>
              <a:defRPr/>
            </a:pPr>
            <a:r>
              <a:rPr lang="en-US" sz="1000" b="0" dirty="0"/>
              <a:t>AFM, pg. 02-08-2</a:t>
            </a:r>
          </a:p>
          <a:p>
            <a:pPr marL="165237" indent="-165237" defTabSz="889380">
              <a:buFont typeface="Arial" panose="020B0604020202020204" pitchFamily="34" charset="0"/>
              <a:buChar char="•"/>
              <a:defRPr/>
            </a:pPr>
            <a:r>
              <a:rPr lang="en-US" sz="1000" b="0" dirty="0"/>
              <a:t>QRH Vol. 2, ELEC 04-27</a:t>
            </a:r>
          </a:p>
        </p:txBody>
      </p:sp>
      <p:sp>
        <p:nvSpPr>
          <p:cNvPr id="4" name="Slide Number Placeholder 3"/>
          <p:cNvSpPr>
            <a:spLocks noGrp="1"/>
          </p:cNvSpPr>
          <p:nvPr>
            <p:ph type="sldNum" sz="quarter" idx="10"/>
          </p:nvPr>
        </p:nvSpPr>
        <p:spPr/>
        <p:txBody>
          <a:bodyPr/>
          <a:lstStyle/>
          <a:p>
            <a:fld id="{8ECB6637-12F8-445A-B2B9-D7B1343705D4}" type="slidenum">
              <a:rPr lang="en-US" smtClean="0"/>
              <a:pPr/>
              <a:t>16</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234908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 APU Scenario 3 (APU FIRE FAIL CAS)</a:t>
            </a:r>
          </a:p>
          <a:p>
            <a:endParaRPr lang="en-US" sz="1000" u="sng" dirty="0"/>
          </a:p>
          <a:p>
            <a:r>
              <a:rPr lang="en-US" sz="1000" u="sng" dirty="0"/>
              <a:t>Instructor Action: </a:t>
            </a:r>
          </a:p>
          <a:p>
            <a:pPr marL="165237" lvl="1" indent="-165237" defTabSz="881261">
              <a:buFont typeface="Arial" panose="020B0604020202020204" pitchFamily="34" charset="0"/>
              <a:buChar char="•"/>
              <a:defRPr/>
            </a:pPr>
            <a:r>
              <a:rPr lang="en-US" sz="1000" b="0" dirty="0"/>
              <a:t>Document: QRH Vol. 2, SMK 14-9</a:t>
            </a:r>
          </a:p>
          <a:p>
            <a:endParaRPr lang="en-US" sz="1000" b="0" u="sng" dirty="0"/>
          </a:p>
          <a:p>
            <a:r>
              <a:rPr lang="en-US" sz="1000" u="sng" dirty="0"/>
              <a:t>Content Information: </a:t>
            </a:r>
          </a:p>
          <a:p>
            <a:pPr marL="165237" indent="-165237" defTabSz="889380">
              <a:buFont typeface="Arial" panose="020B0604020202020204" pitchFamily="34" charset="0"/>
              <a:buChar char="•"/>
              <a:defRPr/>
            </a:pPr>
            <a:r>
              <a:rPr lang="en-US" sz="1000" b="0" dirty="0">
                <a:solidFill>
                  <a:srgbClr val="0070C0"/>
                </a:solidFill>
              </a:rPr>
              <a:t>What does the message mean?</a:t>
            </a:r>
          </a:p>
          <a:p>
            <a:pPr marL="605867" lvl="1" indent="-165237" defTabSz="889380">
              <a:buFont typeface="Arial" panose="020B0604020202020204" pitchFamily="34" charset="0"/>
              <a:buChar char="•"/>
              <a:defRPr/>
            </a:pPr>
            <a:r>
              <a:rPr lang="en-US" sz="1000" b="0" dirty="0"/>
              <a:t>The APU Fire detection system is inoperative</a:t>
            </a:r>
          </a:p>
          <a:p>
            <a:pPr marL="605867" lvl="1" indent="-165237" defTabSz="889380">
              <a:buFont typeface="Arial" panose="020B0604020202020204" pitchFamily="34" charset="0"/>
              <a:buChar char="•"/>
              <a:defRPr/>
            </a:pPr>
            <a:r>
              <a:rPr lang="en-US" sz="1000" b="0" dirty="0"/>
              <a:t>Ref. QRH Vol. 2, SMK 14-9</a:t>
            </a:r>
          </a:p>
          <a:p>
            <a:pPr marL="165237" indent="-165237" defTabSz="889380">
              <a:buFont typeface="Arial" panose="020B0604020202020204" pitchFamily="34" charset="0"/>
              <a:buChar char="•"/>
              <a:defRPr/>
            </a:pPr>
            <a:endParaRPr lang="en-US" sz="1000" b="0" dirty="0">
              <a:solidFill>
                <a:srgbClr val="0070C0"/>
              </a:solidFill>
            </a:endParaRPr>
          </a:p>
          <a:p>
            <a:r>
              <a:rPr lang="en-US" sz="1000" u="sng" dirty="0"/>
              <a:t>References:</a:t>
            </a:r>
          </a:p>
          <a:p>
            <a:pPr marL="165237" indent="-165237" defTabSz="881261">
              <a:buFont typeface="Arial" panose="020B0604020202020204" pitchFamily="34" charset="0"/>
              <a:buChar char="•"/>
              <a:defRPr/>
            </a:pPr>
            <a:r>
              <a:rPr lang="en-US" sz="1000" b="0" dirty="0"/>
              <a:t>QRH Vol. 2, GO/NO GO-1</a:t>
            </a:r>
          </a:p>
          <a:p>
            <a:pPr marL="165237" indent="-165237">
              <a:buFont typeface="Arial" panose="020B0604020202020204" pitchFamily="34" charset="0"/>
              <a:buChar char="•"/>
              <a:defRPr/>
            </a:pPr>
            <a:r>
              <a:rPr lang="en-US" sz="1000" b="0" dirty="0"/>
              <a:t>QRH Vol. 2, SMK 14-9</a:t>
            </a:r>
          </a:p>
        </p:txBody>
      </p:sp>
      <p:sp>
        <p:nvSpPr>
          <p:cNvPr id="4" name="Slide Number Placeholder 3"/>
          <p:cNvSpPr>
            <a:spLocks noGrp="1"/>
          </p:cNvSpPr>
          <p:nvPr>
            <p:ph type="sldNum" sz="quarter" idx="10"/>
          </p:nvPr>
        </p:nvSpPr>
        <p:spPr/>
        <p:txBody>
          <a:bodyPr/>
          <a:lstStyle/>
          <a:p>
            <a:fld id="{8ECB6637-12F8-445A-B2B9-D7B1343705D4}" type="slidenum">
              <a:rPr lang="en-US" smtClean="0"/>
              <a:pPr/>
              <a:t>17</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442726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Fuel CAS</a:t>
            </a:r>
          </a:p>
          <a:p>
            <a:endParaRPr lang="en-US" sz="1000" dirty="0"/>
          </a:p>
          <a:p>
            <a:r>
              <a:rPr lang="en-US" sz="1000" u="sng" dirty="0"/>
              <a:t>Instructor Action:</a:t>
            </a:r>
            <a:endParaRPr lang="en-US" sz="1000" b="0" dirty="0"/>
          </a:p>
          <a:p>
            <a:pPr marL="165237" indent="-165237" defTabSz="881261">
              <a:buFont typeface="Arial" panose="020B0604020202020204" pitchFamily="34" charset="0"/>
              <a:buChar char="•"/>
              <a:defRPr/>
            </a:pPr>
            <a:r>
              <a:rPr lang="en-US" sz="1000" b="0" dirty="0">
                <a:cs typeface="Arial" pitchFamily="34" charset="0"/>
              </a:rPr>
              <a:t>Choose CAS messages that the instructor would like to emphasize if any. Use checklist as necessary.</a:t>
            </a:r>
            <a:endParaRPr lang="en-US" sz="1000" b="0" dirty="0"/>
          </a:p>
          <a:p>
            <a:pPr marL="165237" indent="-165237" defTabSz="881261">
              <a:buFont typeface="Arial" panose="020B0604020202020204" pitchFamily="34" charset="0"/>
              <a:buChar char="•"/>
              <a:defRPr/>
            </a:pPr>
            <a:r>
              <a:rPr lang="en-US" sz="1000" b="0" dirty="0"/>
              <a:t>Click on the EICAS SCROLL button to view remainder of CAS messages.</a:t>
            </a:r>
          </a:p>
          <a:p>
            <a:endParaRPr lang="en-US" sz="1000" u="sng" dirty="0"/>
          </a:p>
          <a:p>
            <a:pPr defTabSz="897912">
              <a:defRPr/>
            </a:pPr>
            <a:r>
              <a:rPr lang="en-US" sz="1000" u="sng" dirty="0"/>
              <a:t>CAS Messages:</a:t>
            </a:r>
          </a:p>
          <a:p>
            <a:r>
              <a:rPr lang="en-US" sz="1000" dirty="0">
                <a:solidFill>
                  <a:srgbClr val="FEC46F"/>
                </a:solidFill>
                <a:cs typeface="Arial" pitchFamily="34" charset="0"/>
              </a:rPr>
              <a:t>← (→) FUEL XFER FAIL</a:t>
            </a:r>
            <a:r>
              <a:rPr lang="en-US" sz="1000" b="0" dirty="0">
                <a:cs typeface="Arial" pitchFamily="34" charset="0"/>
              </a:rPr>
              <a:t> – Wing fuel transfer has been commanded and failed</a:t>
            </a:r>
          </a:p>
          <a:p>
            <a:r>
              <a:rPr lang="en-US" sz="1000" dirty="0">
                <a:solidFill>
                  <a:srgbClr val="FEC46F"/>
                </a:solidFill>
                <a:cs typeface="Arial" pitchFamily="34" charset="0"/>
              </a:rPr>
              <a:t>← (→) FUEL XFER ON</a:t>
            </a:r>
            <a:r>
              <a:rPr lang="en-US" sz="1000" b="0" dirty="0">
                <a:cs typeface="Arial" pitchFamily="34" charset="0"/>
              </a:rPr>
              <a:t> – An uncommanded fuel transfer is taking place</a:t>
            </a:r>
            <a:endParaRPr lang="en-US" sz="1000" dirty="0">
              <a:solidFill>
                <a:srgbClr val="FEC46F"/>
              </a:solidFill>
              <a:cs typeface="Arial" pitchFamily="34" charset="0"/>
            </a:endParaRPr>
          </a:p>
          <a:p>
            <a:r>
              <a:rPr lang="en-US" sz="1000" dirty="0">
                <a:solidFill>
                  <a:srgbClr val="FEC46F"/>
                </a:solidFill>
                <a:cs typeface="Arial" pitchFamily="34" charset="0"/>
              </a:rPr>
              <a:t>AFT XFER FAIL</a:t>
            </a:r>
            <a:r>
              <a:rPr lang="en-US" sz="1000" b="0" dirty="0">
                <a:cs typeface="Arial" pitchFamily="34" charset="0"/>
              </a:rPr>
              <a:t> – AFT tank fuel transfer failure (Not applicable G-5000)</a:t>
            </a:r>
            <a:endParaRPr lang="en-US" sz="1000" dirty="0">
              <a:solidFill>
                <a:srgbClr val="FEC46F"/>
              </a:solidFill>
              <a:cs typeface="Arial" pitchFamily="34" charset="0"/>
            </a:endParaRPr>
          </a:p>
          <a:p>
            <a:r>
              <a:rPr lang="en-US" sz="1000" dirty="0">
                <a:solidFill>
                  <a:srgbClr val="FEC46F"/>
                </a:solidFill>
                <a:cs typeface="Arial" pitchFamily="34" charset="0"/>
              </a:rPr>
              <a:t>AFT XFER OFF SCHED</a:t>
            </a:r>
            <a:r>
              <a:rPr lang="en-US" sz="1000" b="0" dirty="0">
                <a:cs typeface="Arial" pitchFamily="34" charset="0"/>
              </a:rPr>
              <a:t> – AFT tank fuel transfer off schedule (Not applicable G-5000)</a:t>
            </a:r>
            <a:endParaRPr lang="en-US" sz="1000" dirty="0">
              <a:solidFill>
                <a:srgbClr val="FEC46F"/>
              </a:solidFill>
              <a:cs typeface="Arial" pitchFamily="34" charset="0"/>
            </a:endParaRPr>
          </a:p>
          <a:p>
            <a:r>
              <a:rPr lang="en-US" sz="1000" dirty="0">
                <a:solidFill>
                  <a:srgbClr val="FEC46F"/>
                </a:solidFill>
                <a:cs typeface="Arial" pitchFamily="34" charset="0"/>
              </a:rPr>
              <a:t>CTR FUEL XFER FAIL</a:t>
            </a:r>
            <a:r>
              <a:rPr lang="en-US" sz="1000" b="0" dirty="0">
                <a:cs typeface="Arial" pitchFamily="34" charset="0"/>
              </a:rPr>
              <a:t> – Center tank fuel transfer failure</a:t>
            </a:r>
            <a:endParaRPr lang="en-US" sz="1000" dirty="0">
              <a:solidFill>
                <a:srgbClr val="FEC46F"/>
              </a:solidFill>
              <a:cs typeface="Arial" pitchFamily="34" charset="0"/>
            </a:endParaRPr>
          </a:p>
          <a:p>
            <a:r>
              <a:rPr lang="en-US" sz="1000" dirty="0">
                <a:solidFill>
                  <a:srgbClr val="FEC46F"/>
                </a:solidFill>
                <a:cs typeface="Arial" pitchFamily="34" charset="0"/>
              </a:rPr>
              <a:t>FUEL COMPUTR FAIL</a:t>
            </a:r>
            <a:r>
              <a:rPr lang="en-US" sz="1000" b="0" dirty="0">
                <a:cs typeface="Arial" pitchFamily="34" charset="0"/>
              </a:rPr>
              <a:t> – Fuel computer failure</a:t>
            </a:r>
            <a:endParaRPr lang="en-US" sz="1000" dirty="0">
              <a:solidFill>
                <a:srgbClr val="FEC46F"/>
              </a:solidFill>
              <a:cs typeface="Arial" pitchFamily="34" charset="0"/>
            </a:endParaRPr>
          </a:p>
          <a:p>
            <a:r>
              <a:rPr lang="en-US" sz="1000" dirty="0">
                <a:solidFill>
                  <a:srgbClr val="FEC46F"/>
                </a:solidFill>
                <a:cs typeface="Arial" pitchFamily="34" charset="0"/>
              </a:rPr>
              <a:t>FUEL IMBALANCE</a:t>
            </a:r>
            <a:r>
              <a:rPr lang="en-US" sz="1000" b="0" dirty="0">
                <a:cs typeface="Arial" pitchFamily="34" charset="0"/>
              </a:rPr>
              <a:t> – Fuel imbalance</a:t>
            </a:r>
            <a:endParaRPr lang="en-US" sz="1000" dirty="0">
              <a:solidFill>
                <a:srgbClr val="FEC46F"/>
              </a:solidFill>
              <a:cs typeface="Arial" pitchFamily="34" charset="0"/>
            </a:endParaRPr>
          </a:p>
          <a:p>
            <a:r>
              <a:rPr lang="es-ES" sz="1000" dirty="0">
                <a:solidFill>
                  <a:srgbClr val="FEC46F"/>
                </a:solidFill>
                <a:cs typeface="Arial" pitchFamily="34" charset="0"/>
              </a:rPr>
              <a:t>FUEL LO QTY</a:t>
            </a:r>
            <a:r>
              <a:rPr lang="en-US" sz="1000" b="0" dirty="0">
                <a:cs typeface="Arial" pitchFamily="34" charset="0"/>
              </a:rPr>
              <a:t> – Low fuel quantity</a:t>
            </a:r>
            <a:endParaRPr lang="es-ES" sz="1000" dirty="0">
              <a:solidFill>
                <a:srgbClr val="FEC46F"/>
              </a:solidFill>
              <a:cs typeface="Arial" pitchFamily="34" charset="0"/>
            </a:endParaRPr>
          </a:p>
          <a:p>
            <a:r>
              <a:rPr lang="en-US" sz="1000" dirty="0">
                <a:solidFill>
                  <a:srgbClr val="FEC46F"/>
                </a:solidFill>
                <a:cs typeface="Arial" pitchFamily="34" charset="0"/>
              </a:rPr>
              <a:t>FUEL TEMP SENSOR</a:t>
            </a:r>
            <a:r>
              <a:rPr lang="en-US" sz="1000" b="0" dirty="0">
                <a:cs typeface="Arial" pitchFamily="34" charset="0"/>
              </a:rPr>
              <a:t> – Bulk fault temperature no longer reliable</a:t>
            </a:r>
            <a:endParaRPr lang="en-US" sz="1000" dirty="0">
              <a:solidFill>
                <a:srgbClr val="FEC46F"/>
              </a:solidFill>
              <a:cs typeface="Arial" pitchFamily="34" charset="0"/>
            </a:endParaRPr>
          </a:p>
          <a:p>
            <a:r>
              <a:rPr lang="en-US" sz="1000" dirty="0">
                <a:solidFill>
                  <a:srgbClr val="FEC46F"/>
                </a:solidFill>
                <a:cs typeface="Arial" pitchFamily="34" charset="0"/>
              </a:rPr>
              <a:t>FUEL UNIT MISMATCH </a:t>
            </a:r>
            <a:r>
              <a:rPr lang="en-US" sz="1000" b="0" dirty="0">
                <a:cs typeface="Arial" pitchFamily="34" charset="0"/>
              </a:rPr>
              <a:t>– Fuel unit discrepancy between the fuel quantities displayed on the EICAS and the Refuel/Defuel Panel</a:t>
            </a:r>
            <a:endParaRPr lang="en-US" sz="1000" dirty="0">
              <a:solidFill>
                <a:srgbClr val="FEC46F"/>
              </a:solidFill>
              <a:cs typeface="Arial" pitchFamily="34" charset="0"/>
            </a:endParaRPr>
          </a:p>
          <a:p>
            <a:r>
              <a:rPr lang="pt-BR" sz="1000" dirty="0">
                <a:solidFill>
                  <a:srgbClr val="FEC46F"/>
                </a:solidFill>
                <a:cs typeface="Arial" pitchFamily="34" charset="0"/>
              </a:rPr>
              <a:t>L (R) ENG FUEL LO TEMP </a:t>
            </a:r>
            <a:r>
              <a:rPr lang="en-US" sz="1000" b="0" dirty="0">
                <a:cs typeface="Arial" pitchFamily="34" charset="0"/>
              </a:rPr>
              <a:t>– Left/right engine inlet fuel temperature is below 5°C with engine running</a:t>
            </a:r>
            <a:endParaRPr lang="pt-BR" sz="1000" dirty="0">
              <a:solidFill>
                <a:srgbClr val="FEC46F"/>
              </a:solidFill>
              <a:cs typeface="Arial" pitchFamily="34" charset="0"/>
            </a:endParaRPr>
          </a:p>
          <a:p>
            <a:r>
              <a:rPr lang="en-US" sz="1000" dirty="0">
                <a:solidFill>
                  <a:srgbClr val="FEC46F"/>
                </a:solidFill>
                <a:cs typeface="Arial" pitchFamily="34" charset="0"/>
              </a:rPr>
              <a:t>L (R) ENG FUEL SOV </a:t>
            </a:r>
            <a:r>
              <a:rPr lang="en-US" sz="1000" b="0" dirty="0">
                <a:cs typeface="Arial" pitchFamily="34" charset="0"/>
              </a:rPr>
              <a:t>– Left and/or right engine fuel shutoff valve failure</a:t>
            </a:r>
            <a:endParaRPr lang="en-US" sz="1000" dirty="0">
              <a:solidFill>
                <a:srgbClr val="FEC46F"/>
              </a:solidFill>
              <a:cs typeface="Arial" pitchFamily="34" charset="0"/>
            </a:endParaRPr>
          </a:p>
          <a:p>
            <a:r>
              <a:rPr lang="en-US" sz="1000" dirty="0">
                <a:solidFill>
                  <a:srgbClr val="FEC46F"/>
                </a:solidFill>
                <a:cs typeface="Arial" pitchFamily="34" charset="0"/>
              </a:rPr>
              <a:t>L−R FUEL FILTER </a:t>
            </a:r>
            <a:r>
              <a:rPr lang="en-US" sz="1000" b="0" dirty="0">
                <a:cs typeface="Arial" pitchFamily="34" charset="0"/>
              </a:rPr>
              <a:t>– Left and right fuel filter bypass</a:t>
            </a:r>
            <a:endParaRPr lang="en-US" sz="1000" dirty="0">
              <a:solidFill>
                <a:srgbClr val="FEC46F"/>
              </a:solidFill>
              <a:cs typeface="Arial" pitchFamily="34" charset="0"/>
            </a:endParaRPr>
          </a:p>
          <a:p>
            <a:r>
              <a:rPr lang="en-US" sz="1000" dirty="0">
                <a:solidFill>
                  <a:srgbClr val="FEC46F"/>
                </a:solidFill>
                <a:cs typeface="Arial" pitchFamily="34" charset="0"/>
              </a:rPr>
              <a:t>L (R) FUEL LO PRESS</a:t>
            </a:r>
            <a:r>
              <a:rPr lang="en-US" sz="1000" b="0" dirty="0">
                <a:cs typeface="Arial" pitchFamily="34" charset="0"/>
              </a:rPr>
              <a:t> – Left and/or right low engine fuel feed pressure with the HPSOV open</a:t>
            </a:r>
            <a:endParaRPr lang="en-US" sz="1000" dirty="0">
              <a:solidFill>
                <a:srgbClr val="FEC46F"/>
              </a:solidFill>
              <a:cs typeface="Arial" pitchFamily="34" charset="0"/>
            </a:endParaRPr>
          </a:p>
          <a:p>
            <a:r>
              <a:rPr lang="en-US" sz="1000" dirty="0">
                <a:solidFill>
                  <a:srgbClr val="FEC46F"/>
                </a:solidFill>
                <a:cs typeface="Arial" pitchFamily="34" charset="0"/>
              </a:rPr>
              <a:t>L (R) PRI FUEL PUMPS </a:t>
            </a:r>
            <a:r>
              <a:rPr lang="en-US" sz="1000" b="0" dirty="0">
                <a:cs typeface="Arial" pitchFamily="34" charset="0"/>
              </a:rPr>
              <a:t> – Left and/or right primary (AC) fuel pumps failure</a:t>
            </a:r>
            <a:endParaRPr lang="en-US" sz="1000" dirty="0">
              <a:solidFill>
                <a:srgbClr val="FEC46F"/>
              </a:solidFill>
              <a:cs typeface="Arial" pitchFamily="34" charset="0"/>
            </a:endParaRPr>
          </a:p>
          <a:p>
            <a:r>
              <a:rPr lang="en-US" sz="1000" dirty="0">
                <a:solidFill>
                  <a:srgbClr val="FEC46F"/>
                </a:solidFill>
                <a:cs typeface="Arial" pitchFamily="34" charset="0"/>
              </a:rPr>
              <a:t>L (R) WING FULL </a:t>
            </a:r>
            <a:r>
              <a:rPr lang="en-US" sz="1000" b="0" dirty="0">
                <a:cs typeface="Arial" pitchFamily="34" charset="0"/>
              </a:rPr>
              <a:t>– Left or right wing fuel overfill</a:t>
            </a:r>
            <a:endParaRPr lang="en-US" sz="1000" dirty="0">
              <a:solidFill>
                <a:srgbClr val="FEC46F"/>
              </a:solidFill>
              <a:cs typeface="Arial" pitchFamily="34" charset="0"/>
            </a:endParaRPr>
          </a:p>
          <a:p>
            <a:r>
              <a:rPr lang="en-US" sz="1000" dirty="0">
                <a:solidFill>
                  <a:srgbClr val="FEC46F"/>
                </a:solidFill>
                <a:cs typeface="Arial" pitchFamily="34" charset="0"/>
              </a:rPr>
              <a:t>L (R) FUEL RECIRC FAIL</a:t>
            </a:r>
            <a:r>
              <a:rPr lang="en-US" sz="1000" b="0" dirty="0">
                <a:cs typeface="Arial" pitchFamily="34" charset="0"/>
              </a:rPr>
              <a:t> – Recirculation valve not in commanded position</a:t>
            </a:r>
            <a:endParaRPr lang="en-US" sz="1000" dirty="0">
              <a:solidFill>
                <a:srgbClr val="FEC46F"/>
              </a:solidFill>
              <a:cs typeface="Arial" pitchFamily="34" charset="0"/>
            </a:endParaRPr>
          </a:p>
          <a:p>
            <a:r>
              <a:rPr lang="en-US" sz="1000" dirty="0">
                <a:solidFill>
                  <a:srgbClr val="FEC46F"/>
                </a:solidFill>
                <a:cs typeface="Arial" pitchFamily="34" charset="0"/>
              </a:rPr>
              <a:t>WING FUEL HI TEMP</a:t>
            </a:r>
            <a:r>
              <a:rPr lang="en-US" sz="1000" b="0" dirty="0">
                <a:cs typeface="Arial" pitchFamily="34" charset="0"/>
              </a:rPr>
              <a:t> – Either the left or right or both wing fuel temperature is high</a:t>
            </a:r>
            <a:endParaRPr lang="en-US" sz="1000" dirty="0">
              <a:solidFill>
                <a:srgbClr val="FEC46F"/>
              </a:solidFill>
              <a:cs typeface="Arial" pitchFamily="34" charset="0"/>
            </a:endParaRPr>
          </a:p>
          <a:p>
            <a:r>
              <a:rPr lang="en-US" sz="1000" dirty="0">
                <a:solidFill>
                  <a:srgbClr val="FEC46F"/>
                </a:solidFill>
                <a:cs typeface="Arial" pitchFamily="34" charset="0"/>
              </a:rPr>
              <a:t>WING FUEL LO TEMP</a:t>
            </a:r>
            <a:r>
              <a:rPr lang="en-US" sz="1000" b="0" dirty="0">
                <a:cs typeface="Arial" pitchFamily="34" charset="0"/>
              </a:rPr>
              <a:t> – Either the left or right or both wing fuel temperature is low</a:t>
            </a:r>
            <a:endParaRPr lang="en-US" sz="1000" dirty="0">
              <a:solidFill>
                <a:srgbClr val="FEC46F"/>
              </a:solidFill>
              <a:cs typeface="Arial" pitchFamily="34" charset="0"/>
            </a:endParaRPr>
          </a:p>
          <a:p>
            <a:r>
              <a:rPr lang="en-US" sz="1000" dirty="0">
                <a:solidFill>
                  <a:srgbClr val="FEC46F"/>
                </a:solidFill>
                <a:cs typeface="Arial" pitchFamily="34" charset="0"/>
              </a:rPr>
              <a:t>WING TO CTR LEAK</a:t>
            </a:r>
            <a:r>
              <a:rPr lang="en-US" sz="1000" b="0" dirty="0">
                <a:cs typeface="Arial" pitchFamily="34" charset="0"/>
              </a:rPr>
              <a:t> – Wing tank to center tank leak</a:t>
            </a:r>
            <a:endParaRPr lang="en-US" sz="1000" dirty="0">
              <a:solidFill>
                <a:srgbClr val="FEC46F"/>
              </a:solidFill>
              <a:cs typeface="Arial" pitchFamily="34" charset="0"/>
            </a:endParaRPr>
          </a:p>
          <a:p>
            <a:r>
              <a:rPr lang="en-US" sz="1000" dirty="0">
                <a:solidFill>
                  <a:srgbClr val="FEC46F"/>
                </a:solidFill>
                <a:cs typeface="Arial" pitchFamily="34" charset="0"/>
              </a:rPr>
              <a:t>CTR TANK FULL</a:t>
            </a:r>
            <a:r>
              <a:rPr lang="en-US" sz="1000" b="0" dirty="0">
                <a:cs typeface="Arial" pitchFamily="34" charset="0"/>
              </a:rPr>
              <a:t> – Center tank high level shutoff greater than 1000 gallons (Global 5000 only)</a:t>
            </a:r>
            <a:endParaRPr lang="en-US" sz="1000" dirty="0">
              <a:solidFill>
                <a:srgbClr val="FEC46F"/>
              </a:solidFill>
              <a:cs typeface="Arial" pitchFamily="34" charset="0"/>
            </a:endParaRPr>
          </a:p>
          <a:p>
            <a:r>
              <a:rPr lang="en-US" sz="1000" dirty="0">
                <a:solidFill>
                  <a:srgbClr val="34B8EB"/>
                </a:solidFill>
                <a:cs typeface="Arial" pitchFamily="34" charset="0"/>
              </a:rPr>
              <a:t>FUEL COMPUTR FAULT</a:t>
            </a:r>
            <a:r>
              <a:rPr lang="en-US" sz="1000" b="0" dirty="0">
                <a:cs typeface="Arial" pitchFamily="34" charset="0"/>
              </a:rPr>
              <a:t> – Fuel computer fault (only one channel has failed.)</a:t>
            </a:r>
            <a:endParaRPr lang="en-US" sz="1000" dirty="0">
              <a:solidFill>
                <a:srgbClr val="34B8EB"/>
              </a:solidFill>
              <a:cs typeface="Arial" pitchFamily="34" charset="0"/>
            </a:endParaRPr>
          </a:p>
          <a:p>
            <a:r>
              <a:rPr lang="en-US" sz="1000" dirty="0">
                <a:solidFill>
                  <a:srgbClr val="34B8EB"/>
                </a:solidFill>
                <a:cs typeface="Arial" pitchFamily="34" charset="0"/>
              </a:rPr>
              <a:t>FUEL QTY DEGRADED</a:t>
            </a:r>
            <a:r>
              <a:rPr lang="en-US" sz="1000" b="0" dirty="0">
                <a:cs typeface="Arial" pitchFamily="34" charset="0"/>
              </a:rPr>
              <a:t> – Fuel gauging accuracy degraded.</a:t>
            </a:r>
            <a:endParaRPr lang="en-US" sz="1000" dirty="0">
              <a:solidFill>
                <a:srgbClr val="34B8EB"/>
              </a:solidFill>
              <a:cs typeface="Arial" pitchFamily="34" charset="0"/>
            </a:endParaRPr>
          </a:p>
          <a:p>
            <a:r>
              <a:rPr lang="en-US" sz="1000" dirty="0">
                <a:solidFill>
                  <a:srgbClr val="34B8EB"/>
                </a:solidFill>
                <a:cs typeface="Arial" pitchFamily="34" charset="0"/>
              </a:rPr>
              <a:t>CTR XFER FAULT </a:t>
            </a:r>
            <a:r>
              <a:rPr lang="en-US" sz="1000" b="0" dirty="0">
                <a:cs typeface="Arial" pitchFamily="34" charset="0"/>
              </a:rPr>
              <a:t>– Affected center transfer pump (either L or R) has failed to operate when requested or a center tank off schedule condition exists.</a:t>
            </a:r>
            <a:endParaRPr lang="en-US" sz="1000" dirty="0">
              <a:solidFill>
                <a:srgbClr val="34B8EB"/>
              </a:solidFill>
              <a:cs typeface="Arial" pitchFamily="34" charset="0"/>
            </a:endParaRPr>
          </a:p>
          <a:p>
            <a:r>
              <a:rPr lang="en-US" sz="1000" dirty="0">
                <a:solidFill>
                  <a:srgbClr val="34B8EB"/>
                </a:solidFill>
                <a:cs typeface="Arial" pitchFamily="34" charset="0"/>
              </a:rPr>
              <a:t>L (R) AUX FUEL PUMP</a:t>
            </a:r>
            <a:r>
              <a:rPr lang="en-US" sz="1000" b="0" dirty="0">
                <a:cs typeface="Arial" pitchFamily="34" charset="0"/>
              </a:rPr>
              <a:t> – Affected auxiliary (DC) pump failed.</a:t>
            </a:r>
            <a:endParaRPr lang="en-US" sz="1000" dirty="0">
              <a:solidFill>
                <a:srgbClr val="34B8EB"/>
              </a:solidFill>
              <a:cs typeface="Arial" pitchFamily="34" charset="0"/>
            </a:endParaRPr>
          </a:p>
          <a:p>
            <a:r>
              <a:rPr lang="en-US" sz="1000" dirty="0">
                <a:solidFill>
                  <a:srgbClr val="34B8EB"/>
                </a:solidFill>
                <a:cs typeface="Arial" pitchFamily="34" charset="0"/>
              </a:rPr>
              <a:t>L (R) PRI FUEL PUMP</a:t>
            </a:r>
            <a:r>
              <a:rPr lang="en-US" sz="1000" b="0" dirty="0">
                <a:cs typeface="Arial" pitchFamily="34" charset="0"/>
              </a:rPr>
              <a:t> – Affected primary (AC) pump failed.</a:t>
            </a:r>
            <a:endParaRPr lang="en-US" sz="1000" dirty="0">
              <a:solidFill>
                <a:srgbClr val="34B8EB"/>
              </a:solidFill>
              <a:cs typeface="Arial" pitchFamily="34" charset="0"/>
            </a:endParaRPr>
          </a:p>
          <a:p>
            <a:r>
              <a:rPr lang="en-US" sz="1000" dirty="0">
                <a:solidFill>
                  <a:srgbClr val="34B8EB"/>
                </a:solidFill>
                <a:cs typeface="Arial" pitchFamily="34" charset="0"/>
              </a:rPr>
              <a:t>XFEED VALVE FAIL</a:t>
            </a:r>
            <a:r>
              <a:rPr lang="en-US" sz="1000" b="0" dirty="0">
                <a:cs typeface="Arial" pitchFamily="34" charset="0"/>
              </a:rPr>
              <a:t> – Crossfeed valve is not in commanded position.</a:t>
            </a:r>
            <a:endParaRPr lang="en-US" sz="1000" dirty="0">
              <a:solidFill>
                <a:srgbClr val="34B8EB"/>
              </a:solidFill>
              <a:cs typeface="Arial" pitchFamily="34" charset="0"/>
            </a:endParaRPr>
          </a:p>
          <a:p>
            <a:r>
              <a:rPr lang="en-US" sz="1000" dirty="0">
                <a:solidFill>
                  <a:srgbClr val="34B8EB"/>
                </a:solidFill>
                <a:cs typeface="Arial" pitchFamily="34" charset="0"/>
              </a:rPr>
              <a:t>← (→) FUEL XFER ON</a:t>
            </a:r>
            <a:r>
              <a:rPr lang="en-US" sz="1000" b="0" dirty="0">
                <a:cs typeface="Arial" pitchFamily="34" charset="0"/>
              </a:rPr>
              <a:t> – ← right to left fuel transfer on or → left to right fuel transfer on.</a:t>
            </a:r>
            <a:endParaRPr lang="en-US" sz="1000" dirty="0">
              <a:solidFill>
                <a:srgbClr val="34B8EB"/>
              </a:solidFill>
              <a:cs typeface="Arial" pitchFamily="34" charset="0"/>
            </a:endParaRPr>
          </a:p>
          <a:p>
            <a:r>
              <a:rPr lang="en-US" sz="1000" dirty="0">
                <a:solidFill>
                  <a:srgbClr val="34B8EB"/>
                </a:solidFill>
                <a:cs typeface="Arial" pitchFamily="34" charset="0"/>
              </a:rPr>
              <a:t>← (→) XFER VALVE OPEN </a:t>
            </a:r>
            <a:r>
              <a:rPr lang="en-US" sz="1000" b="0" dirty="0">
                <a:cs typeface="Arial" pitchFamily="34" charset="0"/>
              </a:rPr>
              <a:t>– Fuel transfer valve open.</a:t>
            </a:r>
            <a:endParaRPr lang="en-US" sz="1000" dirty="0">
              <a:solidFill>
                <a:srgbClr val="34B8EB"/>
              </a:solidFill>
              <a:cs typeface="Arial" pitchFamily="34" charset="0"/>
            </a:endParaRPr>
          </a:p>
          <a:p>
            <a:r>
              <a:rPr lang="en-US" sz="1000" dirty="0">
                <a:solidFill>
                  <a:srgbClr val="34B8EB"/>
                </a:solidFill>
                <a:cs typeface="Arial" pitchFamily="34" charset="0"/>
              </a:rPr>
              <a:t>AFT XFER FAULT</a:t>
            </a:r>
            <a:r>
              <a:rPr lang="en-US" sz="1000" b="0" dirty="0">
                <a:cs typeface="Arial" pitchFamily="34" charset="0"/>
              </a:rPr>
              <a:t> – Aft transfer has failed to operate when requested.</a:t>
            </a:r>
            <a:endParaRPr lang="en-US" sz="1000" dirty="0">
              <a:solidFill>
                <a:srgbClr val="34B8EB"/>
              </a:solidFill>
              <a:cs typeface="Arial" pitchFamily="34" charset="0"/>
            </a:endParaRPr>
          </a:p>
          <a:p>
            <a:r>
              <a:rPr lang="en-US" sz="1000" dirty="0">
                <a:solidFill>
                  <a:srgbClr val="34B8EB"/>
                </a:solidFill>
                <a:cs typeface="Arial" pitchFamily="34" charset="0"/>
              </a:rPr>
              <a:t>AFT XFER OFF SCHED</a:t>
            </a:r>
            <a:r>
              <a:rPr lang="en-US" sz="1000" b="0" dirty="0">
                <a:cs typeface="Arial" pitchFamily="34" charset="0"/>
              </a:rPr>
              <a:t> – Distribution between wing fuel tank and aft fuel tank is incorrect. If in AUTO mode − Aft transfer in advance of schedule. If in MANUAL mode − Set point to commence transfer reached.</a:t>
            </a:r>
            <a:endParaRPr lang="en-US" sz="1000" dirty="0">
              <a:solidFill>
                <a:srgbClr val="34B8EB"/>
              </a:solidFill>
              <a:cs typeface="Arial" pitchFamily="34" charset="0"/>
            </a:endParaRPr>
          </a:p>
          <a:p>
            <a:r>
              <a:rPr lang="en-US" sz="1000" dirty="0">
                <a:solidFill>
                  <a:srgbClr val="34B8EB"/>
                </a:solidFill>
                <a:cs typeface="Arial" pitchFamily="34" charset="0"/>
              </a:rPr>
              <a:t>AFT R / D VALVE OPEN </a:t>
            </a:r>
            <a:r>
              <a:rPr lang="en-US" sz="1000" b="0" dirty="0">
                <a:cs typeface="Arial" pitchFamily="34" charset="0"/>
              </a:rPr>
              <a:t> – The aft refuel / defuel valve has failed to close when commanded</a:t>
            </a:r>
            <a:endParaRPr lang="en-US" sz="1000" dirty="0">
              <a:solidFill>
                <a:srgbClr val="34B8EB"/>
              </a:solidFill>
              <a:cs typeface="Arial" pitchFamily="34" charset="0"/>
            </a:endParaRPr>
          </a:p>
          <a:p>
            <a:pPr defTabSz="906442">
              <a:defRPr/>
            </a:pPr>
            <a:endParaRPr lang="en-US" sz="1000" u="sng" dirty="0"/>
          </a:p>
          <a:p>
            <a:r>
              <a:rPr lang="en-US" sz="1000" u="sng" dirty="0"/>
              <a:t>References:</a:t>
            </a:r>
          </a:p>
          <a:p>
            <a:pPr marL="165237" indent="-165237">
              <a:buFont typeface="Arial" pitchFamily="34" charset="0"/>
              <a:buChar char="•"/>
            </a:pPr>
            <a:r>
              <a:rPr lang="en-US" sz="1000" b="0" dirty="0"/>
              <a:t>AFM</a:t>
            </a:r>
          </a:p>
          <a:p>
            <a:pPr marL="165237" indent="-165237">
              <a:buFont typeface="Arial" pitchFamily="34" charset="0"/>
              <a:buChar char="•"/>
            </a:pPr>
            <a:r>
              <a:rPr lang="en-US" sz="1000" b="0" dirty="0"/>
              <a:t>PTM Vol 1 &amp; 2</a:t>
            </a:r>
          </a:p>
          <a:p>
            <a:pPr marL="165237" indent="-165237">
              <a:buFont typeface="Arial" pitchFamily="34" charset="0"/>
              <a:buChar char="•"/>
            </a:pPr>
            <a:r>
              <a:rPr lang="en-US" sz="1000" b="0" dirty="0"/>
              <a:t>QRH Vol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18</a:t>
            </a:fld>
            <a:endParaRPr lang="en-US" dirty="0"/>
          </a:p>
        </p:txBody>
      </p:sp>
    </p:spTree>
    <p:extLst>
      <p:ext uri="{BB962C8B-B14F-4D97-AF65-F5344CB8AC3E}">
        <p14:creationId xmlns:p14="http://schemas.microsoft.com/office/powerpoint/2010/main" val="220218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Fuel CAS</a:t>
            </a:r>
          </a:p>
          <a:p>
            <a:endParaRPr lang="en-US" sz="1000" dirty="0"/>
          </a:p>
          <a:p>
            <a:r>
              <a:rPr lang="en-US" sz="1000" u="sng" dirty="0"/>
              <a:t>Instructor Action:</a:t>
            </a:r>
            <a:endParaRPr lang="en-US" sz="1000" b="0" dirty="0"/>
          </a:p>
          <a:p>
            <a:pPr marL="165237" indent="-165237" defTabSz="881261">
              <a:buFont typeface="Arial" panose="020B0604020202020204" pitchFamily="34" charset="0"/>
              <a:buChar char="•"/>
              <a:defRPr/>
            </a:pPr>
            <a:r>
              <a:rPr lang="en-US" sz="1000" b="0" dirty="0">
                <a:cs typeface="Arial" pitchFamily="34" charset="0"/>
              </a:rPr>
              <a:t>Choose CAS messages that the instructor would like to emphasize if any. Use checklist as necessary.</a:t>
            </a:r>
            <a:endParaRPr lang="en-US" sz="1000" b="0" dirty="0"/>
          </a:p>
          <a:p>
            <a:pPr marL="165237" indent="-165237" defTabSz="881261">
              <a:buFont typeface="Arial" panose="020B0604020202020204" pitchFamily="34" charset="0"/>
              <a:buChar char="•"/>
              <a:defRPr/>
            </a:pPr>
            <a:r>
              <a:rPr lang="en-US" sz="1000" b="0" dirty="0"/>
              <a:t>Click on the EICAS SCROLL button to view remainder of CAS messages.</a:t>
            </a:r>
          </a:p>
          <a:p>
            <a:endParaRPr lang="en-US" sz="1000" u="sng" dirty="0"/>
          </a:p>
          <a:p>
            <a:pPr defTabSz="897912">
              <a:defRPr/>
            </a:pPr>
            <a:r>
              <a:rPr lang="en-US" sz="1000" u="sng" dirty="0"/>
              <a:t>CAS Messages:</a:t>
            </a:r>
          </a:p>
          <a:p>
            <a:r>
              <a:rPr lang="en-US" sz="1000" dirty="0">
                <a:solidFill>
                  <a:srgbClr val="34B8EB"/>
                </a:solidFill>
                <a:cs typeface="Arial" pitchFamily="34" charset="0"/>
              </a:rPr>
              <a:t>L (R) R / D VALVE OPEN</a:t>
            </a:r>
            <a:r>
              <a:rPr lang="en-US" sz="1000" b="0" dirty="0">
                <a:cs typeface="Arial" pitchFamily="34" charset="0"/>
              </a:rPr>
              <a:t> – Affected R/D valve has failed to close when commanded</a:t>
            </a:r>
            <a:endParaRPr lang="en-US" sz="1000" dirty="0">
              <a:solidFill>
                <a:srgbClr val="34B8EB"/>
              </a:solidFill>
              <a:cs typeface="Arial" pitchFamily="34" charset="0"/>
            </a:endParaRPr>
          </a:p>
          <a:p>
            <a:r>
              <a:rPr lang="en-US" sz="1000" dirty="0">
                <a:solidFill>
                  <a:srgbClr val="34B8EB"/>
                </a:solidFill>
                <a:cs typeface="Arial" pitchFamily="34" charset="0"/>
              </a:rPr>
              <a:t>FUEL RECIRC ON</a:t>
            </a:r>
            <a:r>
              <a:rPr lang="en-US" sz="1000" b="0" dirty="0">
                <a:cs typeface="Arial" pitchFamily="34" charset="0"/>
              </a:rPr>
              <a:t> – Indicates that the system has been selected on in a non-allowed configuration.</a:t>
            </a:r>
            <a:endParaRPr lang="en-US" sz="1000" dirty="0">
              <a:solidFill>
                <a:srgbClr val="34B8EB"/>
              </a:solidFill>
              <a:cs typeface="Arial" pitchFamily="34" charset="0"/>
            </a:endParaRPr>
          </a:p>
          <a:p>
            <a:r>
              <a:rPr lang="en-US" sz="1000" dirty="0">
                <a:cs typeface="Arial" pitchFamily="34" charset="0"/>
              </a:rPr>
              <a:t>↔ FUEL XFER ON</a:t>
            </a:r>
            <a:r>
              <a:rPr lang="en-US" sz="1000" b="0" dirty="0">
                <a:cs typeface="Arial" pitchFamily="34" charset="0"/>
              </a:rPr>
              <a:t> – Fuel transfer selected to applicable wing tank</a:t>
            </a:r>
            <a:endParaRPr lang="en-US" sz="1000" dirty="0">
              <a:cs typeface="Arial" pitchFamily="34" charset="0"/>
            </a:endParaRPr>
          </a:p>
          <a:p>
            <a:r>
              <a:rPr lang="en-US" sz="1000" dirty="0">
                <a:cs typeface="Arial" pitchFamily="34" charset="0"/>
              </a:rPr>
              <a:t>AFT FUEL XFER OFF</a:t>
            </a:r>
            <a:r>
              <a:rPr lang="en-US" sz="1000" b="0" dirty="0">
                <a:cs typeface="Arial" pitchFamily="34" charset="0"/>
              </a:rPr>
              <a:t> – Aft fuel transfer mode selected off</a:t>
            </a:r>
            <a:endParaRPr lang="en-US" sz="1000" dirty="0">
              <a:cs typeface="Arial" pitchFamily="34" charset="0"/>
            </a:endParaRPr>
          </a:p>
          <a:p>
            <a:r>
              <a:rPr lang="en-US" sz="1000" dirty="0">
                <a:cs typeface="Arial" pitchFamily="34" charset="0"/>
              </a:rPr>
              <a:t>AFT FUEL XFER ON</a:t>
            </a:r>
            <a:r>
              <a:rPr lang="en-US" sz="1000" b="0" dirty="0">
                <a:cs typeface="Arial" pitchFamily="34" charset="0"/>
              </a:rPr>
              <a:t> – Aft fuel transfer mode selected</a:t>
            </a:r>
            <a:endParaRPr lang="en-US" sz="1000" dirty="0">
              <a:cs typeface="Arial" pitchFamily="34" charset="0"/>
            </a:endParaRPr>
          </a:p>
          <a:p>
            <a:r>
              <a:rPr lang="en-US" sz="1000" dirty="0">
                <a:cs typeface="Arial" pitchFamily="34" charset="0"/>
              </a:rPr>
              <a:t>L (R) AUX PUMP OFF</a:t>
            </a:r>
            <a:r>
              <a:rPr lang="en-US" sz="1000" b="0" dirty="0">
                <a:cs typeface="Arial" pitchFamily="34" charset="0"/>
              </a:rPr>
              <a:t> – Affected auxiliary pump selected off</a:t>
            </a:r>
            <a:endParaRPr lang="en-US" sz="1000" dirty="0">
              <a:cs typeface="Arial" pitchFamily="34" charset="0"/>
            </a:endParaRPr>
          </a:p>
          <a:p>
            <a:r>
              <a:rPr lang="en-US" sz="1000" dirty="0">
                <a:cs typeface="Arial" pitchFamily="34" charset="0"/>
              </a:rPr>
              <a:t>L (−R) FUEL RECIRC ON</a:t>
            </a:r>
            <a:r>
              <a:rPr lang="en-US" sz="1000" b="0" dirty="0">
                <a:cs typeface="Arial" pitchFamily="34" charset="0"/>
              </a:rPr>
              <a:t> – Left or right (L (R)) FRTT valve is opened, or left and right (L−R) FRTT valves are opened when selected by flight crew. (For manual FRTT system only)</a:t>
            </a:r>
            <a:endParaRPr lang="en-US" sz="1000" dirty="0">
              <a:cs typeface="Arial" pitchFamily="34" charset="0"/>
            </a:endParaRPr>
          </a:p>
          <a:p>
            <a:r>
              <a:rPr lang="en-US" sz="1000" dirty="0">
                <a:cs typeface="Arial" pitchFamily="34" charset="0"/>
              </a:rPr>
              <a:t>L (R) FUEL RECIRC OFF</a:t>
            </a:r>
            <a:r>
              <a:rPr lang="en-US" sz="1000" b="0" dirty="0">
                <a:cs typeface="Arial" pitchFamily="34" charset="0"/>
              </a:rPr>
              <a:t> – Affected FRTT valve is closed when selected by flight crew. (For automatic FRTT system only)</a:t>
            </a:r>
            <a:endParaRPr lang="en-US" sz="1000" dirty="0">
              <a:cs typeface="Arial" pitchFamily="34" charset="0"/>
            </a:endParaRPr>
          </a:p>
          <a:p>
            <a:r>
              <a:rPr lang="en-US" sz="1000" dirty="0">
                <a:cs typeface="Arial" pitchFamily="34" charset="0"/>
              </a:rPr>
              <a:t>L (R) PRI PUMP OFF</a:t>
            </a:r>
            <a:r>
              <a:rPr lang="en-US" sz="1000" b="0" dirty="0">
                <a:cs typeface="Arial" pitchFamily="34" charset="0"/>
              </a:rPr>
              <a:t> – Affected primary pumps selected off</a:t>
            </a:r>
            <a:endParaRPr lang="en-US" sz="1000" dirty="0">
              <a:cs typeface="Arial" pitchFamily="34" charset="0"/>
            </a:endParaRPr>
          </a:p>
          <a:p>
            <a:r>
              <a:rPr lang="en-US" sz="1000" dirty="0">
                <a:cs typeface="Arial" pitchFamily="34" charset="0"/>
              </a:rPr>
              <a:t>WING FUEL XFER OFF</a:t>
            </a:r>
            <a:r>
              <a:rPr lang="en-US" sz="1000" b="0" dirty="0">
                <a:cs typeface="Arial" pitchFamily="34" charset="0"/>
              </a:rPr>
              <a:t> – Wing transfer selected off</a:t>
            </a:r>
            <a:endParaRPr lang="en-US" sz="1000" dirty="0">
              <a:cs typeface="Arial" pitchFamily="34" charset="0"/>
            </a:endParaRPr>
          </a:p>
          <a:p>
            <a:r>
              <a:rPr lang="en-US" sz="1000" dirty="0">
                <a:cs typeface="Arial" pitchFamily="34" charset="0"/>
              </a:rPr>
              <a:t>XFEED VALVE OPEN</a:t>
            </a:r>
            <a:r>
              <a:rPr lang="en-US" sz="1000" b="0" dirty="0">
                <a:cs typeface="Arial" pitchFamily="34" charset="0"/>
              </a:rPr>
              <a:t> – Wing crossfeed valve open</a:t>
            </a:r>
            <a:endParaRPr lang="en-US" sz="1000" dirty="0">
              <a:cs typeface="Arial" pitchFamily="34" charset="0"/>
            </a:endParaRPr>
          </a:p>
          <a:p>
            <a:pPr defTabSz="906442">
              <a:defRPr/>
            </a:pPr>
            <a:endParaRPr lang="en-US" sz="1000" u="sng" dirty="0"/>
          </a:p>
          <a:p>
            <a:r>
              <a:rPr lang="en-US" sz="1000" u="sng" dirty="0"/>
              <a:t>References:</a:t>
            </a:r>
          </a:p>
          <a:p>
            <a:pPr marL="165237" indent="-165237">
              <a:buFont typeface="Arial" pitchFamily="34" charset="0"/>
              <a:buChar char="•"/>
            </a:pPr>
            <a:r>
              <a:rPr lang="en-US" sz="1000" b="0" dirty="0"/>
              <a:t>AFM</a:t>
            </a:r>
          </a:p>
          <a:p>
            <a:pPr marL="165237" indent="-165237">
              <a:buFont typeface="Arial" pitchFamily="34" charset="0"/>
              <a:buChar char="•"/>
            </a:pPr>
            <a:r>
              <a:rPr lang="en-US" sz="1000" b="0" dirty="0"/>
              <a:t>PTM Vol 1 &amp; 2</a:t>
            </a:r>
          </a:p>
          <a:p>
            <a:pPr marL="165237" indent="-165237">
              <a:buFont typeface="Arial" pitchFamily="34" charset="0"/>
              <a:buChar char="•"/>
            </a:pPr>
            <a:r>
              <a:rPr lang="en-US" sz="1000" b="0" dirty="0"/>
              <a:t>QRH Vol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19</a:t>
            </a:fld>
            <a:endParaRPr lang="en-US" dirty="0"/>
          </a:p>
        </p:txBody>
      </p:sp>
    </p:spTree>
    <p:extLst>
      <p:ext uri="{BB962C8B-B14F-4D97-AF65-F5344CB8AC3E}">
        <p14:creationId xmlns:p14="http://schemas.microsoft.com/office/powerpoint/2010/main" val="3280573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Course Overview </a:t>
            </a:r>
          </a:p>
          <a:p>
            <a:endParaRPr lang="en-US" sz="1000" dirty="0"/>
          </a:p>
          <a:p>
            <a:r>
              <a:rPr lang="en-US" sz="1000" u="sng" dirty="0"/>
              <a:t>Instructor Action:</a:t>
            </a:r>
            <a:endParaRPr lang="en-US" sz="1000" dirty="0"/>
          </a:p>
          <a:p>
            <a:pPr marL="165261" indent="-165261" defTabSz="889545">
              <a:buFont typeface="Arial" panose="020B0604020202020204" pitchFamily="34" charset="0"/>
              <a:buChar char="•"/>
              <a:defRPr/>
            </a:pPr>
            <a:r>
              <a:rPr lang="en-US" sz="1000" b="0" dirty="0"/>
              <a:t>Review the systems covered in this scenario.</a:t>
            </a:r>
          </a:p>
          <a:p>
            <a:pPr marL="165261" indent="-165261" defTabSz="889545">
              <a:buFont typeface="Arial" panose="020B0604020202020204" pitchFamily="34" charset="0"/>
              <a:buChar char="•"/>
              <a:defRPr/>
            </a:pPr>
            <a:r>
              <a:rPr lang="en-US" sz="1000" b="0" dirty="0"/>
              <a:t>Ask the Clients, “For the areas covered in this session, what particular system or operational scenarios would you like addressed?”</a:t>
            </a:r>
          </a:p>
          <a:p>
            <a:pPr marL="165261" indent="-165261" defTabSz="889545">
              <a:buFont typeface="Arial" panose="020B0604020202020204" pitchFamily="34" charset="0"/>
              <a:buChar char="•"/>
              <a:defRPr/>
            </a:pPr>
            <a:r>
              <a:rPr lang="en-US" sz="1000" b="0" dirty="0"/>
              <a:t>Summarize and record Client comments (e.g., on the whiteboard as a “parking lot”) to address during the session.</a:t>
            </a:r>
          </a:p>
          <a:p>
            <a:pPr>
              <a:buFont typeface="Arial" pitchFamily="34" charset="0"/>
              <a:buNone/>
            </a:pPr>
            <a:r>
              <a:rPr lang="en-US" sz="1000" b="0" dirty="0"/>
              <a:t>  </a:t>
            </a:r>
            <a:endParaRPr lang="en-US" sz="1000" u="sng" dirty="0"/>
          </a:p>
          <a:p>
            <a:r>
              <a:rPr lang="en-US" sz="1000" u="sng" dirty="0"/>
              <a:t>Content:</a:t>
            </a:r>
            <a:endParaRPr lang="en-US" sz="1000" dirty="0"/>
          </a:p>
          <a:p>
            <a:pPr marL="165261" indent="-165261">
              <a:buFont typeface="Arial" panose="020B0604020202020204" pitchFamily="34" charset="0"/>
              <a:buChar char="•"/>
            </a:pPr>
            <a:r>
              <a:rPr lang="en-US" sz="1000" b="0" dirty="0"/>
              <a:t>NA</a:t>
            </a:r>
          </a:p>
          <a:p>
            <a:endParaRPr lang="en-US" sz="1000" u="sng" dirty="0"/>
          </a:p>
          <a:p>
            <a:r>
              <a:rPr lang="en-US" sz="1000" u="sng" dirty="0"/>
              <a:t>References:</a:t>
            </a:r>
            <a:r>
              <a:rPr lang="en-US" sz="1000" dirty="0"/>
              <a:t> </a:t>
            </a:r>
          </a:p>
          <a:p>
            <a:pPr marL="165261" indent="-165261">
              <a:buFont typeface="Arial" panose="020B0604020202020204" pitchFamily="34" charset="0"/>
              <a:buChar char="•"/>
            </a:pPr>
            <a:r>
              <a:rPr lang="en-US" sz="1000" b="0" dirty="0"/>
              <a:t>NA</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a:t>
            </a:fld>
            <a:endParaRPr lang="en-US" dirty="0"/>
          </a:p>
        </p:txBody>
      </p:sp>
    </p:spTree>
    <p:extLst>
      <p:ext uri="{BB962C8B-B14F-4D97-AF65-F5344CB8AC3E}">
        <p14:creationId xmlns:p14="http://schemas.microsoft.com/office/powerpoint/2010/main" val="2058687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Fuel System</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b="0" dirty="0"/>
          </a:p>
          <a:p>
            <a:r>
              <a:rPr lang="en-US" sz="1000" u="sng" dirty="0"/>
              <a:t>Content Information: </a:t>
            </a:r>
          </a:p>
          <a:p>
            <a:pPr marL="165237" indent="-165237">
              <a:buFont typeface="Arial" panose="020B0604020202020204" pitchFamily="34" charset="0"/>
              <a:buChar char="•"/>
            </a:pPr>
            <a:r>
              <a:rPr lang="en-US" sz="1000" b="0" dirty="0"/>
              <a:t>The integral wing and center tanks are structural components sealed to contain fuel. The aft tank is a bladder within a sealed and drained enclosure aft of the rear fuselage pressure bulkhead.</a:t>
            </a:r>
          </a:p>
          <a:p>
            <a:pPr marL="165237" indent="-165237">
              <a:buFont typeface="Arial" panose="020B0604020202020204" pitchFamily="34" charset="0"/>
              <a:buChar char="•"/>
            </a:pPr>
            <a:r>
              <a:rPr lang="en-US" sz="1000" b="0" dirty="0"/>
              <a:t>The forward auxiliary tank is an aluminum tank attached to the aircraft structure forward of the center tank.</a:t>
            </a:r>
          </a:p>
          <a:p>
            <a:pPr marL="165237" indent="-165237">
              <a:buFont typeface="Arial" panose="020B0604020202020204" pitchFamily="34" charset="0"/>
              <a:buChar char="•"/>
            </a:pPr>
            <a:r>
              <a:rPr lang="en-US" sz="1000" b="0" dirty="0"/>
              <a:t>All fuel tanks have provisions to minimize trapped air and unusable fuel. For the wing and center tanks, these include drains in the lower wing stringers and ribs that drain fuel down the inner mold line (IML) of the wing.</a:t>
            </a:r>
          </a:p>
          <a:p>
            <a:pPr lvl="1"/>
            <a:endParaRPr lang="en-US" sz="1000" b="0" dirty="0"/>
          </a:p>
          <a:p>
            <a:r>
              <a:rPr lang="en-US" sz="1000" u="sng" dirty="0"/>
              <a:t>References:</a:t>
            </a:r>
            <a:endParaRPr lang="en-US" sz="1000" dirty="0"/>
          </a:p>
          <a:p>
            <a:pPr marL="165261" indent="-165261">
              <a:buFont typeface="Arial" panose="020B0604020202020204" pitchFamily="34" charset="0"/>
              <a:buChar char="•"/>
            </a:pPr>
            <a:r>
              <a:rPr lang="en-US" sz="1000" b="0" dirty="0"/>
              <a:t>NA</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20</a:t>
            </a:fld>
            <a:endParaRPr lang="en-US" dirty="0"/>
          </a:p>
        </p:txBody>
      </p:sp>
    </p:spTree>
    <p:extLst>
      <p:ext uri="{BB962C8B-B14F-4D97-AF65-F5344CB8AC3E}">
        <p14:creationId xmlns:p14="http://schemas.microsoft.com/office/powerpoint/2010/main" val="4170347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Fuel Limitations</a:t>
            </a:r>
          </a:p>
          <a:p>
            <a:endParaRPr lang="en-US" sz="1000" u="sng" dirty="0"/>
          </a:p>
          <a:p>
            <a:pPr eaLnBrk="1" hangingPunct="1"/>
            <a:r>
              <a:rPr lang="en-US" sz="1000" u="sng" dirty="0">
                <a:cs typeface="Arial" pitchFamily="34" charset="0"/>
              </a:rPr>
              <a:t>Instructor Action:</a:t>
            </a:r>
          </a:p>
          <a:p>
            <a:pPr marL="165237" indent="-165237">
              <a:buFont typeface="Arial" panose="020B0604020202020204" pitchFamily="34" charset="0"/>
              <a:buChar char="•"/>
            </a:pPr>
            <a:r>
              <a:rPr lang="en-US" sz="1000" b="0" dirty="0"/>
              <a:t>NA</a:t>
            </a:r>
          </a:p>
          <a:p>
            <a:endParaRPr lang="en-US" sz="1000" u="sng" dirty="0"/>
          </a:p>
          <a:p>
            <a:r>
              <a:rPr lang="en-US" sz="1000" u="sng" dirty="0"/>
              <a:t>Content Information:</a:t>
            </a:r>
          </a:p>
          <a:p>
            <a:pPr marL="165237" indent="-165237" defTabSz="881261">
              <a:buFont typeface="Arial" panose="020B0604020202020204" pitchFamily="34" charset="0"/>
              <a:buChar char="•"/>
              <a:defRPr/>
            </a:pPr>
            <a:r>
              <a:rPr lang="en-US" sz="1000" b="0" dirty="0">
                <a:solidFill>
                  <a:srgbClr val="0070C0"/>
                </a:solidFill>
              </a:rPr>
              <a:t>What conditions must be met in order for the fuel in the center tank to be considered usable?</a:t>
            </a:r>
          </a:p>
          <a:p>
            <a:pPr marL="605867" lvl="1" indent="-165237">
              <a:buFont typeface="Arial" panose="020B0604020202020204" pitchFamily="34" charset="0"/>
              <a:buChar char="•"/>
            </a:pPr>
            <a:r>
              <a:rPr lang="en-US" sz="1000" b="0" dirty="0"/>
              <a:t>The wing tanks must be full and the planned cruise altitude greater than 30,000 feet.</a:t>
            </a:r>
          </a:p>
          <a:p>
            <a:endParaRPr lang="en-US" sz="1000" u="sng" dirty="0"/>
          </a:p>
          <a:p>
            <a:pPr marL="165237" indent="-165237">
              <a:buFont typeface="Arial" panose="020B0604020202020204" pitchFamily="34" charset="0"/>
              <a:buChar char="•"/>
            </a:pPr>
            <a:r>
              <a:rPr lang="en-US" sz="1000" b="0" dirty="0"/>
              <a:t>Fuel in the center tank must be considered unusable unless each wing tank is full at departure, and the </a:t>
            </a:r>
            <a:br>
              <a:rPr lang="en-US" sz="1000" b="0" dirty="0"/>
            </a:br>
            <a:r>
              <a:rPr lang="en-US" sz="1000" b="0" dirty="0"/>
              <a:t>planned cruise altitude is greater than 30,000 feet.</a:t>
            </a:r>
          </a:p>
          <a:p>
            <a:pPr marL="165237" indent="-165237">
              <a:buFont typeface="Arial" panose="020B0604020202020204" pitchFamily="34" charset="0"/>
              <a:buChar char="•"/>
            </a:pPr>
            <a:r>
              <a:rPr lang="en-US" sz="1000" b="0" dirty="0"/>
              <a:t>Fuel in the aft tank must be considered unusable unless each wing tank contains at least 2495 kg (5500 lbs.) </a:t>
            </a:r>
            <a:br>
              <a:rPr lang="en-US" sz="1000" b="0" dirty="0"/>
            </a:br>
            <a:r>
              <a:rPr lang="en-US" sz="1000" b="0" dirty="0"/>
              <a:t>fuel at departure,   and the planned cruise altitude is greater than 30,000 feet.</a:t>
            </a:r>
          </a:p>
          <a:p>
            <a:pPr marL="165237" indent="-165237">
              <a:buFont typeface="Arial" panose="020B0604020202020204" pitchFamily="34" charset="0"/>
              <a:buChar char="•"/>
            </a:pPr>
            <a:r>
              <a:rPr lang="en-US" sz="1000" b="0" dirty="0"/>
              <a:t>If use of the center / aft tank is planned, the tank fuel load is to be no less than 230 kg (500 lbs.) to ensure </a:t>
            </a:r>
            <a:br>
              <a:rPr lang="en-US" sz="1000" b="0" dirty="0"/>
            </a:br>
            <a:r>
              <a:rPr lang="en-US" sz="1000" b="0" dirty="0"/>
              <a:t>transfer pumps reprime.</a:t>
            </a:r>
          </a:p>
          <a:p>
            <a:endParaRPr lang="en-US" sz="1000" b="0" dirty="0"/>
          </a:p>
          <a:p>
            <a:r>
              <a:rPr lang="en-US" sz="1000" u="sng" dirty="0"/>
              <a:t>References:</a:t>
            </a:r>
            <a:r>
              <a:rPr lang="en-US" sz="1000" b="0" u="sng" dirty="0"/>
              <a:t> </a:t>
            </a:r>
          </a:p>
          <a:p>
            <a:pPr marL="165237" indent="-165237">
              <a:buFont typeface="Arial" panose="020B0604020202020204" pitchFamily="34" charset="0"/>
              <a:buChar char="•"/>
            </a:pPr>
            <a:r>
              <a:rPr lang="en-US" sz="1000" b="0" dirty="0"/>
              <a:t>AFM Limitations Section Pg. 02-05-5</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21</a:t>
            </a:fld>
            <a:endParaRPr lang="en-US" dirty="0"/>
          </a:p>
        </p:txBody>
      </p:sp>
    </p:spTree>
    <p:extLst>
      <p:ext uri="{BB962C8B-B14F-4D97-AF65-F5344CB8AC3E}">
        <p14:creationId xmlns:p14="http://schemas.microsoft.com/office/powerpoint/2010/main" val="531128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Fuel Limitations</a:t>
            </a:r>
          </a:p>
          <a:p>
            <a:endParaRPr lang="en-US" sz="1000" u="sng" dirty="0"/>
          </a:p>
          <a:p>
            <a:r>
              <a:rPr lang="en-US" sz="1000" u="sng" dirty="0">
                <a:cs typeface="Arial" pitchFamily="34" charset="0"/>
              </a:rPr>
              <a:t>Instructor Action:</a:t>
            </a:r>
          </a:p>
          <a:p>
            <a:pPr marL="165237" indent="-165237">
              <a:buFont typeface="Arial" panose="020B0604020202020204" pitchFamily="34" charset="0"/>
              <a:buChar char="•"/>
            </a:pPr>
            <a:r>
              <a:rPr lang="en-US" sz="1000" b="0" dirty="0"/>
              <a:t>NA</a:t>
            </a:r>
          </a:p>
          <a:p>
            <a:endParaRPr lang="en-US" sz="1000" u="sng" dirty="0"/>
          </a:p>
          <a:p>
            <a:r>
              <a:rPr lang="en-US" sz="1000" u="sng" dirty="0"/>
              <a:t>Content Information:</a:t>
            </a:r>
          </a:p>
          <a:p>
            <a:pPr marL="165237" indent="-165237" defTabSz="881261">
              <a:buFont typeface="Arial" panose="020B0604020202020204" pitchFamily="34" charset="0"/>
              <a:buChar char="•"/>
              <a:defRPr/>
            </a:pPr>
            <a:r>
              <a:rPr lang="en-US" sz="1000" b="0" dirty="0">
                <a:solidFill>
                  <a:srgbClr val="0070C0"/>
                </a:solidFill>
              </a:rPr>
              <a:t>To be considered usable,  how much fuel must be in the AFT tank?</a:t>
            </a:r>
          </a:p>
          <a:p>
            <a:pPr marL="605867" lvl="1" indent="-165237" defTabSz="881261">
              <a:buFont typeface="Arial" panose="020B0604020202020204" pitchFamily="34" charset="0"/>
              <a:buChar char="•"/>
              <a:defRPr/>
            </a:pPr>
            <a:r>
              <a:rPr lang="en-US" sz="1000" b="0" dirty="0"/>
              <a:t>At least 500 lbs. must be in the AFT tank.</a:t>
            </a:r>
          </a:p>
          <a:p>
            <a:endParaRPr lang="en-US" sz="1000" u="sng" dirty="0"/>
          </a:p>
          <a:p>
            <a:pPr marL="165237" indent="-165237">
              <a:buFont typeface="Arial" panose="020B0604020202020204" pitchFamily="34" charset="0"/>
              <a:buChar char="•"/>
            </a:pPr>
            <a:r>
              <a:rPr lang="en-US" sz="1000" b="0" dirty="0"/>
              <a:t>If use of the center / aft tank is planned, the tank fuel load is to be no less than 230 kg (500 lb.) to ensure transfer pumps re-prime.</a:t>
            </a:r>
          </a:p>
          <a:p>
            <a:pPr marL="165237" indent="-165237">
              <a:buFont typeface="Arial" panose="020B0604020202020204" pitchFamily="34" charset="0"/>
              <a:buChar char="•"/>
            </a:pPr>
            <a:endParaRPr lang="en-US" sz="1000" b="0" dirty="0"/>
          </a:p>
          <a:p>
            <a:r>
              <a:rPr lang="en-US" sz="1000" u="sng" dirty="0"/>
              <a:t>References:</a:t>
            </a:r>
          </a:p>
          <a:p>
            <a:pPr marL="165237" indent="-165237">
              <a:buFont typeface="Arial" panose="020B0604020202020204" pitchFamily="34" charset="0"/>
              <a:buChar char="•"/>
            </a:pPr>
            <a:r>
              <a:rPr lang="en-US" sz="1000" b="0" dirty="0"/>
              <a:t>AFM Limitations Section Pg. 02-05-5</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22</a:t>
            </a:fld>
            <a:endParaRPr lang="en-US" dirty="0"/>
          </a:p>
        </p:txBody>
      </p:sp>
    </p:spTree>
    <p:extLst>
      <p:ext uri="{BB962C8B-B14F-4D97-AF65-F5344CB8AC3E}">
        <p14:creationId xmlns:p14="http://schemas.microsoft.com/office/powerpoint/2010/main" val="2534278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u="sng" dirty="0"/>
              <a:t>Slide Title:</a:t>
            </a:r>
            <a:r>
              <a:rPr lang="en-US" altLang="en-US" sz="1000" dirty="0"/>
              <a:t> </a:t>
            </a:r>
            <a:r>
              <a:rPr lang="en-US" altLang="en-US" sz="1000" b="0" dirty="0"/>
              <a:t>Fuel Pump Display</a:t>
            </a:r>
          </a:p>
          <a:p>
            <a:endParaRPr lang="en-US" altLang="en-US" sz="1000" b="0" dirty="0"/>
          </a:p>
          <a:p>
            <a:r>
              <a:rPr lang="en-US" altLang="en-US" sz="1000" u="sng" dirty="0"/>
              <a:t>Instructor Action:</a:t>
            </a:r>
          </a:p>
          <a:p>
            <a:pPr marL="165237" indent="-165237">
              <a:buFont typeface="Arial" panose="020B0604020202020204" pitchFamily="34" charset="0"/>
              <a:buChar char="•"/>
            </a:pPr>
            <a:r>
              <a:rPr lang="en-US" altLang="en-US" sz="1000" b="0" dirty="0"/>
              <a:t>Describe fuel pump specifications</a:t>
            </a:r>
          </a:p>
          <a:p>
            <a:endParaRPr lang="en-US" altLang="en-US" sz="1000" b="0" dirty="0"/>
          </a:p>
          <a:p>
            <a:r>
              <a:rPr lang="en-US" altLang="en-US" sz="1000" u="sng" dirty="0"/>
              <a:t>Content Information:</a:t>
            </a:r>
          </a:p>
          <a:p>
            <a:pPr marL="165237" indent="-165237">
              <a:buFont typeface="Arial" panose="020B0604020202020204" pitchFamily="34" charset="0"/>
              <a:buChar char="•"/>
            </a:pPr>
            <a:r>
              <a:rPr lang="en-US" altLang="en-US" sz="1000" b="0" dirty="0"/>
              <a:t>Center Transfer Pumps</a:t>
            </a:r>
          </a:p>
          <a:p>
            <a:pPr marL="605867" lvl="1" indent="-165237">
              <a:buFont typeface="Arial" panose="020B0604020202020204" pitchFamily="34" charset="0"/>
              <a:buChar char="•"/>
            </a:pPr>
            <a:r>
              <a:rPr lang="en-US" altLang="en-US" sz="1000" b="0" dirty="0"/>
              <a:t>Controlled by the FMQGC and transfers center tank fuel to the wing tanks when either wing falls below 93% of full (from FMQGC to EMS CDU then to the ACPC).  Fuel is transferred until any one side reaches 97% of full (14,598 lbs.).  </a:t>
            </a:r>
          </a:p>
          <a:p>
            <a:pPr marL="165237" indent="-165237">
              <a:buFont typeface="Arial" panose="020B0604020202020204" pitchFamily="34" charset="0"/>
              <a:buChar char="•"/>
            </a:pPr>
            <a:r>
              <a:rPr lang="en-US" altLang="en-US" sz="1000" b="0" dirty="0"/>
              <a:t>L or R DC Auxiliary Pumps</a:t>
            </a:r>
          </a:p>
          <a:p>
            <a:pPr marL="605867" lvl="1" indent="-165237">
              <a:buFont typeface="Arial" panose="020B0604020202020204" pitchFamily="34" charset="0"/>
              <a:buChar char="•"/>
            </a:pPr>
            <a:r>
              <a:rPr lang="en-US" altLang="en-US" sz="1000" b="0" dirty="0"/>
              <a:t>ON – For engine starting (right only, unless Ext AC avail), flaps not at 0, gear down and locked with W, off W, low fuel mode (either wing below 600 lbs.), wing to wing transfer. </a:t>
            </a:r>
          </a:p>
          <a:p>
            <a:pPr marL="165237" lvl="2" indent="-165237">
              <a:buFont typeface="Arial" panose="020B0604020202020204" pitchFamily="34" charset="0"/>
              <a:buChar char="•"/>
            </a:pPr>
            <a:r>
              <a:rPr lang="en-US" altLang="en-US" sz="1000" b="0" dirty="0"/>
              <a:t>NOTE: If the DC pump has been activated automatically due to any of the above conditions, wing to wing transfer mode is inhibited. </a:t>
            </a:r>
          </a:p>
          <a:p>
            <a:pPr marL="605867" lvl="1" indent="-165237">
              <a:buFont typeface="Arial" panose="020B0604020202020204" pitchFamily="34" charset="0"/>
              <a:buChar char="•"/>
            </a:pPr>
            <a:r>
              <a:rPr lang="en-US" altLang="en-US" sz="1000" b="0" dirty="0"/>
              <a:t>OFF – When commanded by the switch on the Fuel Control Panel or when both primary pumps are on</a:t>
            </a:r>
          </a:p>
          <a:p>
            <a:pPr marL="605867" lvl="1" indent="-165237">
              <a:buFont typeface="Arial" panose="020B0604020202020204" pitchFamily="34" charset="0"/>
              <a:buChar char="•"/>
            </a:pPr>
            <a:r>
              <a:rPr lang="en-US" altLang="en-US" sz="1000" b="0" dirty="0"/>
              <a:t>R AUX, Batt Bus, for Batt start:  L Aux, DC Essen Bus, requires AC PWR</a:t>
            </a:r>
          </a:p>
          <a:p>
            <a:pPr marL="605867" lvl="1" indent="-165237">
              <a:buFont typeface="Arial" panose="020B0604020202020204" pitchFamily="34" charset="0"/>
              <a:buChar char="•"/>
            </a:pPr>
            <a:r>
              <a:rPr lang="en-US" altLang="en-US" sz="1000" b="0" dirty="0"/>
              <a:t>R AUX is turned on by APU start switch, XFR valve opened (Batt buss)</a:t>
            </a:r>
          </a:p>
          <a:p>
            <a:pPr marL="165237" indent="-165237">
              <a:buFont typeface="Arial" panose="020B0604020202020204" pitchFamily="34" charset="0"/>
              <a:buChar char="•"/>
            </a:pPr>
            <a:r>
              <a:rPr lang="en-US" altLang="en-US" sz="1000" b="0" dirty="0"/>
              <a:t>L or R AC Boost Pumps</a:t>
            </a:r>
          </a:p>
          <a:p>
            <a:pPr marL="605867" lvl="1" indent="-165237">
              <a:buFont typeface="Arial" panose="020B0604020202020204" pitchFamily="34" charset="0"/>
              <a:buChar char="•"/>
            </a:pPr>
            <a:r>
              <a:rPr lang="en-US" altLang="en-US" sz="1000" b="0" dirty="0"/>
              <a:t>ON – At all times with AC power available</a:t>
            </a:r>
          </a:p>
          <a:p>
            <a:pPr marL="1046498" lvl="2" indent="-165237">
              <a:buFont typeface="Arial" panose="020B0604020202020204" pitchFamily="34" charset="0"/>
              <a:buChar char="•"/>
            </a:pPr>
            <a:r>
              <a:rPr lang="en-US" altLang="en-US" sz="1000" b="0" dirty="0"/>
              <a:t>L FWD pump, AC Bus 2; L AFT pump, AC Bus 1</a:t>
            </a:r>
          </a:p>
          <a:p>
            <a:pPr marL="1046498" lvl="2" indent="-165237">
              <a:buFont typeface="Arial" panose="020B0604020202020204" pitchFamily="34" charset="0"/>
              <a:buChar char="•"/>
            </a:pPr>
            <a:r>
              <a:rPr lang="en-US" altLang="en-US" sz="1000" b="0" dirty="0"/>
              <a:t>R FWD pump, AC Bus 3: R AFT pump, AC Bus 4</a:t>
            </a:r>
          </a:p>
          <a:p>
            <a:pPr marL="605867" lvl="1" indent="-165237">
              <a:buFont typeface="Arial" panose="020B0604020202020204" pitchFamily="34" charset="0"/>
              <a:buChar char="•"/>
            </a:pPr>
            <a:r>
              <a:rPr lang="en-US" altLang="en-US" sz="1000" b="0" dirty="0"/>
              <a:t>OFF – When commanded by the switch on the Fuel Control Panel</a:t>
            </a:r>
          </a:p>
          <a:p>
            <a:pPr marL="165237" indent="-165237">
              <a:buFont typeface="Arial" panose="020B0604020202020204" pitchFamily="34" charset="0"/>
              <a:buChar char="•"/>
            </a:pPr>
            <a:r>
              <a:rPr lang="en-US" altLang="en-US" sz="1000" b="0" dirty="0"/>
              <a:t>AFT Transfer Pumps</a:t>
            </a:r>
          </a:p>
          <a:p>
            <a:pPr marL="605867" lvl="1" indent="-165237">
              <a:buFont typeface="Arial" panose="020B0604020202020204" pitchFamily="34" charset="0"/>
              <a:buChar char="•"/>
            </a:pPr>
            <a:r>
              <a:rPr lang="en-US" altLang="en-US" sz="1000" b="0" dirty="0"/>
              <a:t>ON – When requested by the computer or selected on the Fuel Control Panel</a:t>
            </a:r>
          </a:p>
          <a:p>
            <a:pPr marL="605867" lvl="1" indent="-165237">
              <a:buFont typeface="Arial" panose="020B0604020202020204" pitchFamily="34" charset="0"/>
              <a:buChar char="•"/>
            </a:pPr>
            <a:r>
              <a:rPr lang="en-US" altLang="en-US" sz="1000" b="0" dirty="0"/>
              <a:t>OFF – When commanded by the switch on the Fuel Control Panel or when commanded by the </a:t>
            </a:r>
            <a:br>
              <a:rPr lang="en-US" altLang="en-US" sz="1000" b="0" dirty="0"/>
            </a:br>
            <a:r>
              <a:rPr lang="en-US" altLang="en-US" sz="1000" b="0" dirty="0"/>
              <a:t>FMQGC in AUTO mode</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23</a:t>
            </a:fld>
            <a:endParaRPr lang="en-US" dirty="0"/>
          </a:p>
        </p:txBody>
      </p:sp>
    </p:spTree>
    <p:extLst>
      <p:ext uri="{BB962C8B-B14F-4D97-AF65-F5344CB8AC3E}">
        <p14:creationId xmlns:p14="http://schemas.microsoft.com/office/powerpoint/2010/main" val="2124190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u="sng" dirty="0"/>
              <a:t>Slide Title:</a:t>
            </a:r>
            <a:r>
              <a:rPr lang="en-US" altLang="en-US" sz="1000" dirty="0"/>
              <a:t> </a:t>
            </a:r>
            <a:r>
              <a:rPr lang="en-US" altLang="en-US" sz="1000" b="0" dirty="0"/>
              <a:t>Normal Fuel Loading</a:t>
            </a:r>
          </a:p>
          <a:p>
            <a:endParaRPr lang="en-US" altLang="en-US" sz="1000" b="0" dirty="0"/>
          </a:p>
          <a:p>
            <a:r>
              <a:rPr lang="en-US" altLang="en-US" sz="1000" u="sng" dirty="0"/>
              <a:t>Instructor Action:</a:t>
            </a:r>
          </a:p>
          <a:p>
            <a:pPr marL="165237" indent="-165237">
              <a:buFont typeface="Arial" panose="020B0604020202020204" pitchFamily="34" charset="0"/>
              <a:buChar char="•"/>
            </a:pPr>
            <a:r>
              <a:rPr lang="en-US" altLang="en-US" sz="1000" b="0" dirty="0"/>
              <a:t>NA</a:t>
            </a:r>
          </a:p>
          <a:p>
            <a:endParaRPr lang="en-US" altLang="en-US" sz="1000" b="0" dirty="0"/>
          </a:p>
          <a:p>
            <a:r>
              <a:rPr lang="en-US" altLang="en-US" sz="1000" u="sng" dirty="0"/>
              <a:t>Content Information:</a:t>
            </a:r>
          </a:p>
          <a:p>
            <a:pPr marL="165237" indent="-165237">
              <a:buFont typeface="Arial" panose="020B0604020202020204" pitchFamily="34" charset="0"/>
              <a:buChar char="•"/>
            </a:pPr>
            <a:r>
              <a:rPr lang="en-US" altLang="en-US" sz="1000" b="0" dirty="0"/>
              <a:t>NA</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24</a:t>
            </a:fld>
            <a:endParaRPr lang="en-US" dirty="0"/>
          </a:p>
        </p:txBody>
      </p:sp>
    </p:spTree>
    <p:extLst>
      <p:ext uri="{BB962C8B-B14F-4D97-AF65-F5344CB8AC3E}">
        <p14:creationId xmlns:p14="http://schemas.microsoft.com/office/powerpoint/2010/main" val="2353720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Wing to Wing Transfer</a:t>
            </a:r>
          </a:p>
          <a:p>
            <a:endParaRPr lang="en-US" sz="1000" dirty="0"/>
          </a:p>
          <a:p>
            <a:r>
              <a:rPr lang="en-US" sz="1000" u="sng" dirty="0"/>
              <a:t>Instructor Action:</a:t>
            </a:r>
            <a:endParaRPr lang="en-US" sz="1000" b="0" dirty="0"/>
          </a:p>
          <a:p>
            <a:pPr marL="165237" indent="-165237">
              <a:buFont typeface="Arial" panose="020B0604020202020204" pitchFamily="34" charset="0"/>
              <a:buChar char="•"/>
            </a:pPr>
            <a:r>
              <a:rPr lang="en-US" sz="1000" b="0" dirty="0"/>
              <a:t>NA</a:t>
            </a:r>
          </a:p>
          <a:p>
            <a:endParaRPr lang="en-US" sz="1000" u="sng" dirty="0"/>
          </a:p>
          <a:p>
            <a:r>
              <a:rPr lang="en-US" sz="1000" u="sng" dirty="0"/>
              <a:t>Content Information:</a:t>
            </a:r>
            <a:endParaRPr lang="en-US" sz="1000" b="0" dirty="0"/>
          </a:p>
          <a:p>
            <a:pPr marL="165237" indent="-165237" defTabSz="897912">
              <a:buFont typeface="Arial" panose="020B0604020202020204" pitchFamily="34" charset="0"/>
              <a:buChar char="•"/>
              <a:defRPr/>
            </a:pPr>
            <a:r>
              <a:rPr lang="en-US" sz="1000" b="0" dirty="0">
                <a:solidFill>
                  <a:srgbClr val="0070C0"/>
                </a:solidFill>
              </a:rPr>
              <a:t>When is the automatic wing to wing fuel transfer inhibited?</a:t>
            </a:r>
          </a:p>
          <a:p>
            <a:pPr marL="605867" lvl="1" indent="-165237" defTabSz="897912">
              <a:buFont typeface="Arial" panose="020B0604020202020204" pitchFamily="34" charset="0"/>
              <a:buChar char="•"/>
              <a:defRPr/>
            </a:pPr>
            <a:r>
              <a:rPr lang="en-US" sz="1000" b="0" dirty="0"/>
              <a:t>While flaps are extended</a:t>
            </a:r>
          </a:p>
          <a:p>
            <a:pPr marL="605867" lvl="1" indent="-165237" defTabSz="897912">
              <a:buFont typeface="Arial" panose="020B0604020202020204" pitchFamily="34" charset="0"/>
              <a:buChar char="•"/>
              <a:defRPr/>
            </a:pPr>
            <a:r>
              <a:rPr lang="en-US" sz="1000" b="0" dirty="0"/>
              <a:t>In flight with landing gear down and locked</a:t>
            </a:r>
          </a:p>
          <a:p>
            <a:pPr marL="605867" lvl="1" indent="-165237" defTabSz="897912">
              <a:buFont typeface="Arial" panose="020B0604020202020204" pitchFamily="34" charset="0"/>
              <a:buChar char="•"/>
              <a:defRPr/>
            </a:pPr>
            <a:r>
              <a:rPr lang="en-US" sz="1000" b="0" dirty="0"/>
              <a:t>DC aux pump supplying fuel to an engine</a:t>
            </a:r>
          </a:p>
          <a:p>
            <a:pPr marL="605867" lvl="1" indent="-165237" defTabSz="897912">
              <a:buFont typeface="Arial" panose="020B0604020202020204" pitchFamily="34" charset="0"/>
              <a:buChar char="•"/>
              <a:defRPr/>
            </a:pPr>
            <a:r>
              <a:rPr lang="en-US" sz="1000" b="0" dirty="0"/>
              <a:t>Either wing tank fuel load below 600 lbs.</a:t>
            </a:r>
          </a:p>
          <a:p>
            <a:pPr marL="605867" lvl="1" indent="-165237" defTabSz="897912">
              <a:buFont typeface="Arial" panose="020B0604020202020204" pitchFamily="34" charset="0"/>
              <a:buChar char="•"/>
              <a:defRPr/>
            </a:pPr>
            <a:endParaRPr lang="en-US" sz="1000" u="sng" dirty="0"/>
          </a:p>
          <a:p>
            <a:pPr marL="165237" indent="-165237">
              <a:buFont typeface="Arial" panose="020B0604020202020204" pitchFamily="34" charset="0"/>
              <a:buChar char="•"/>
            </a:pPr>
            <a:r>
              <a:rPr lang="en-US" sz="1000" b="0" dirty="0"/>
              <a:t>The wing transfer system is used to maintain a fuel load balance between wing tanks. </a:t>
            </a:r>
          </a:p>
          <a:p>
            <a:pPr marL="165237" indent="-165237">
              <a:buFont typeface="Arial" panose="020B0604020202020204" pitchFamily="34" charset="0"/>
              <a:buChar char="•"/>
            </a:pPr>
            <a:r>
              <a:rPr lang="en-US" sz="1000" b="0" dirty="0"/>
              <a:t>The system uses the DC auxiliary pumps and shutoff valves for transfer operation. </a:t>
            </a:r>
          </a:p>
          <a:p>
            <a:pPr marL="165237" indent="-165237">
              <a:buFont typeface="Arial" panose="020B0604020202020204" pitchFamily="34" charset="0"/>
              <a:buChar char="•"/>
            </a:pPr>
            <a:r>
              <a:rPr lang="en-US" sz="1000" b="0" dirty="0"/>
              <a:t>The system is automatic with a selectable manual override function available using a WING XFER rotary selector on the fuel control panel. </a:t>
            </a:r>
          </a:p>
          <a:p>
            <a:pPr marL="165237" indent="-165237">
              <a:buFont typeface="Arial" panose="020B0604020202020204" pitchFamily="34" charset="0"/>
              <a:buChar char="•"/>
            </a:pPr>
            <a:r>
              <a:rPr lang="en-US" sz="1000" b="0" dirty="0"/>
              <a:t>The selector includes an AUTO and OFF position in addition to two positions indicated by directional arrows and used during manual control of the wing transfer system.</a:t>
            </a:r>
          </a:p>
          <a:p>
            <a:pPr marL="165237" indent="-165237">
              <a:buFont typeface="Arial" panose="020B0604020202020204" pitchFamily="34" charset="0"/>
              <a:buChar char="•"/>
            </a:pPr>
            <a:r>
              <a:rPr lang="en-US" sz="1000" b="0" dirty="0"/>
              <a:t>The OFF position inhibits operation of the wing transfer system and is accompanied by a status message of WING FUEL XFER OFF.</a:t>
            </a:r>
          </a:p>
          <a:p>
            <a:pPr marL="165237" indent="-165237">
              <a:buFont typeface="Arial" panose="020B0604020202020204" pitchFamily="34" charset="0"/>
              <a:buChar char="•"/>
            </a:pPr>
            <a:r>
              <a:rPr lang="en-US" sz="1000" b="0" dirty="0"/>
              <a:t>The FMQGC enables operation if a lateral fuel imbalance of 400 lb. (181 kg) or more is detected. </a:t>
            </a:r>
          </a:p>
          <a:p>
            <a:pPr marL="605867" lvl="1" indent="-165237">
              <a:buFont typeface="Arial" panose="020B0604020202020204" pitchFamily="34" charset="0"/>
              <a:buChar char="•"/>
            </a:pPr>
            <a:r>
              <a:rPr lang="en-US" sz="1000" b="0" dirty="0"/>
              <a:t>As a result, the FMQGC opens a transfer shutoff valve and starts the DC auxiliary pump on the side with the heavier fuel load. </a:t>
            </a:r>
          </a:p>
          <a:p>
            <a:pPr marL="605867" lvl="1" indent="-165237">
              <a:buFont typeface="Arial" panose="020B0604020202020204" pitchFamily="34" charset="0"/>
              <a:buChar char="•"/>
            </a:pPr>
            <a:r>
              <a:rPr lang="en-US" sz="1000" b="0" dirty="0"/>
              <a:t>Fuel is subsequently moved by the DC auxiliary pump through the transfer valve to the opposite wing tank until  the FMQGC determines that the fuel load between wing tanks is equal.</a:t>
            </a:r>
          </a:p>
          <a:p>
            <a:pPr marL="165237" indent="-165237">
              <a:buFont typeface="Arial" panose="020B0604020202020204" pitchFamily="34" charset="0"/>
              <a:buChar char="•"/>
            </a:pPr>
            <a:r>
              <a:rPr lang="en-US" sz="1000" b="0" dirty="0"/>
              <a:t>During AUTO mode operation, in addition to fuel synoptic page flow indications, an EICAS cyan message is provided which includes a directional arrow to show direction of fuel movement (← FUEL XFER ON, → FUEL XFER ON).</a:t>
            </a:r>
          </a:p>
          <a:p>
            <a:endParaRPr lang="en-US" sz="1000" b="0" dirty="0"/>
          </a:p>
          <a:p>
            <a:pPr marL="165261" indent="-165261">
              <a:buFont typeface="Arial" panose="020B0604020202020204" pitchFamily="34" charset="0"/>
              <a:buChar char="•"/>
            </a:pPr>
            <a:r>
              <a:rPr lang="en-US" sz="1000" u="sng" dirty="0"/>
              <a:t>NOTE: </a:t>
            </a:r>
            <a:r>
              <a:rPr lang="en-US" sz="1000" b="0" dirty="0"/>
              <a:t>There is no wing load monitoring that controls operation of the manual wing to wing transfer system. Transfer must be monitored by the crew as there is no automatic shutdown or overfill protection provided to stop operation.</a:t>
            </a:r>
          </a:p>
          <a:p>
            <a:endParaRPr lang="en-US" sz="1000" b="0" dirty="0"/>
          </a:p>
          <a:p>
            <a:pPr marL="165237" indent="-165237">
              <a:buFont typeface="Arial" panose="020B0604020202020204" pitchFamily="34" charset="0"/>
              <a:buChar char="•"/>
            </a:pPr>
            <a:r>
              <a:rPr lang="en-US" sz="1000" b="0" dirty="0"/>
              <a:t>Operation of the automatic wing transfer system is inhibited when:</a:t>
            </a:r>
          </a:p>
          <a:p>
            <a:pPr marL="605867" lvl="1" indent="-165237">
              <a:buFont typeface="Arial" panose="020B0604020202020204" pitchFamily="34" charset="0"/>
              <a:buChar char="•"/>
            </a:pPr>
            <a:r>
              <a:rPr lang="en-US" sz="1000" b="0" dirty="0"/>
              <a:t>flap position is greater than 0°</a:t>
            </a:r>
          </a:p>
          <a:p>
            <a:pPr marL="605867" lvl="1" indent="-165237">
              <a:buFont typeface="Arial" panose="020B0604020202020204" pitchFamily="34" charset="0"/>
              <a:buChar char="•"/>
            </a:pPr>
            <a:r>
              <a:rPr lang="en-US" sz="1000" b="0" dirty="0"/>
              <a:t>aircraft is in air with landing gear down and locked</a:t>
            </a:r>
          </a:p>
          <a:p>
            <a:pPr marL="605867" lvl="1" indent="-165237">
              <a:buFont typeface="Arial" panose="020B0604020202020204" pitchFamily="34" charset="0"/>
              <a:buChar char="•"/>
            </a:pPr>
            <a:r>
              <a:rPr lang="en-US" sz="1000" b="0" dirty="0"/>
              <a:t>a DC auxiliary pump is supplying fuel feed to an engine (AC boost pump failure)</a:t>
            </a:r>
          </a:p>
          <a:p>
            <a:pPr marL="605867" lvl="1" indent="-165237">
              <a:buFont typeface="Arial" panose="020B0604020202020204" pitchFamily="34" charset="0"/>
              <a:buChar char="•"/>
            </a:pPr>
            <a:r>
              <a:rPr lang="en-US" sz="1000" b="0" dirty="0"/>
              <a:t>either wing tank fuel load is below 600 lbs.</a:t>
            </a:r>
          </a:p>
          <a:p>
            <a:endParaRPr lang="en-US" sz="1000" u="sng" dirty="0"/>
          </a:p>
          <a:p>
            <a:r>
              <a:rPr lang="en-US" sz="1000" u="sng" dirty="0"/>
              <a:t>References:</a:t>
            </a:r>
          </a:p>
          <a:p>
            <a:pPr marL="165237" indent="-165237">
              <a:buFont typeface="Arial" panose="020B0604020202020204" pitchFamily="34" charset="0"/>
              <a:buChar char="•"/>
            </a:pPr>
            <a:r>
              <a:rPr lang="en-US" sz="1000" b="0" dirty="0"/>
              <a:t>PTM Vol 1 &amp;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25</a:t>
            </a:fld>
            <a:endParaRPr lang="en-US" dirty="0"/>
          </a:p>
        </p:txBody>
      </p:sp>
    </p:spTree>
    <p:extLst>
      <p:ext uri="{BB962C8B-B14F-4D97-AF65-F5344CB8AC3E}">
        <p14:creationId xmlns:p14="http://schemas.microsoft.com/office/powerpoint/2010/main" val="720353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u="sng" dirty="0"/>
              <a:t>Slide Title:</a:t>
            </a:r>
            <a:r>
              <a:rPr lang="en-US" altLang="en-US" sz="1000" b="0" dirty="0"/>
              <a:t> Crossfeed</a:t>
            </a:r>
          </a:p>
          <a:p>
            <a:endParaRPr lang="en-US" altLang="en-US" sz="1000" b="0" dirty="0"/>
          </a:p>
          <a:p>
            <a:r>
              <a:rPr lang="en-US" altLang="en-US" sz="1000" u="sng" dirty="0"/>
              <a:t>Instructor Action:</a:t>
            </a:r>
          </a:p>
          <a:p>
            <a:pPr marL="165237" indent="-165237">
              <a:buFont typeface="Arial" panose="020B0604020202020204" pitchFamily="34" charset="0"/>
              <a:buChar char="•"/>
            </a:pPr>
            <a:r>
              <a:rPr lang="en-US" altLang="en-US" sz="1000" b="0" dirty="0"/>
              <a:t>Describe operation of XFEED SOV system and logic</a:t>
            </a:r>
          </a:p>
          <a:p>
            <a:endParaRPr lang="en-US" altLang="en-US" sz="1000" b="0" dirty="0"/>
          </a:p>
          <a:p>
            <a:r>
              <a:rPr lang="en-US" altLang="en-US" sz="1000" u="sng" dirty="0"/>
              <a:t>Content Information:</a:t>
            </a:r>
          </a:p>
          <a:p>
            <a:pPr marL="165237" indent="-165237">
              <a:buFont typeface="Arial" panose="020B0604020202020204" pitchFamily="34" charset="0"/>
              <a:buChar char="•"/>
            </a:pPr>
            <a:r>
              <a:rPr lang="en-US" altLang="en-US" sz="1000" b="0" dirty="0"/>
              <a:t>Crossfeed system permits interconnection between the left and right engine feed lines using  a shut-off valve enables both engines to be fed by either feed tank or a single engine to be supplied from both feed tanks in single engine with the crossfeed shut-off valve opened, fuel flows from both feed tanks via the AC primary pumps to the single engine and flow rates are considered essentially the same airplane can be flown indefinitely without developing any significant lateral fuel imbalance</a:t>
            </a:r>
          </a:p>
          <a:p>
            <a:pPr marL="165237" indent="-165237">
              <a:buFont typeface="Arial" panose="020B0604020202020204" pitchFamily="34" charset="0"/>
              <a:buChar char="•"/>
            </a:pPr>
            <a:r>
              <a:rPr lang="en-US" altLang="en-US" sz="1000" b="0" dirty="0"/>
              <a:t>Normal airplane operations, the crossfeed shut-off valve is closed, isolating the feed lines ensuring each engine is supplied fuel only from its own side of the airplane</a:t>
            </a:r>
          </a:p>
          <a:p>
            <a:pPr marL="165237" indent="-165237">
              <a:buFont typeface="Arial" panose="020B0604020202020204" pitchFamily="34" charset="0"/>
              <a:buChar char="•"/>
            </a:pPr>
            <a:r>
              <a:rPr lang="en-US" altLang="en-US" sz="1000" b="0" dirty="0"/>
              <a:t>No automatic means of controlling the crossfeed SOV is provided and selection has to be made using the XFEED SOV switch on the fuel control panel</a:t>
            </a:r>
          </a:p>
          <a:p>
            <a:pPr marL="165237" indent="-165237">
              <a:buFont typeface="Arial" panose="020B0604020202020204" pitchFamily="34" charset="0"/>
              <a:buChar char="•"/>
            </a:pPr>
            <a:r>
              <a:rPr lang="en-US" altLang="en-US" sz="1000" b="0" dirty="0"/>
              <a:t>The FUEL synoptic page shows fuel crossfeed, with the crossfeed shut-off valve selected open, left engine shut down, left engine feed shut-off valve closed and the right engine running</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26</a:t>
            </a:fld>
            <a:endParaRPr lang="en-US" dirty="0"/>
          </a:p>
        </p:txBody>
      </p:sp>
    </p:spTree>
    <p:extLst>
      <p:ext uri="{BB962C8B-B14F-4D97-AF65-F5344CB8AC3E}">
        <p14:creationId xmlns:p14="http://schemas.microsoft.com/office/powerpoint/2010/main" val="2476906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Operations</a:t>
            </a:r>
          </a:p>
          <a:p>
            <a:endParaRPr lang="en-US" sz="1000" dirty="0"/>
          </a:p>
          <a:p>
            <a:r>
              <a:rPr lang="en-US" sz="1000" u="sng" dirty="0"/>
              <a:t>Instructor Action:</a:t>
            </a:r>
            <a:endParaRPr lang="en-US" sz="1000" b="0" dirty="0"/>
          </a:p>
          <a:p>
            <a:pPr marL="165237" indent="-165237">
              <a:buFont typeface="Arial" panose="020B0604020202020204" pitchFamily="34" charset="0"/>
              <a:buChar char="•"/>
            </a:pPr>
            <a:r>
              <a:rPr lang="en-US" sz="1000" b="0" dirty="0"/>
              <a:t>NA</a:t>
            </a:r>
          </a:p>
          <a:p>
            <a:endParaRPr lang="en-US" sz="1000" u="sng" dirty="0"/>
          </a:p>
          <a:p>
            <a:r>
              <a:rPr lang="en-US" sz="1000" u="sng" dirty="0"/>
              <a:t>Content Information:</a:t>
            </a:r>
            <a:endParaRPr lang="en-US" sz="1000" b="0" dirty="0"/>
          </a:p>
          <a:p>
            <a:pPr marL="165237" indent="-165237" defTabSz="897912">
              <a:buFont typeface="Arial" panose="020B0604020202020204" pitchFamily="34" charset="0"/>
              <a:buChar char="•"/>
              <a:defRPr/>
            </a:pPr>
            <a:r>
              <a:rPr lang="en-US" sz="1000" b="0" dirty="0">
                <a:solidFill>
                  <a:srgbClr val="0070C0"/>
                </a:solidFill>
              </a:rPr>
              <a:t>What conditions commands the DC AUX Pumps to backup an engine? </a:t>
            </a:r>
          </a:p>
          <a:p>
            <a:pPr marL="605867" lvl="1" indent="-165237" defTabSz="897912">
              <a:buFont typeface="Arial" panose="020B0604020202020204" pitchFamily="34" charset="0"/>
              <a:buChar char="•"/>
              <a:defRPr/>
            </a:pPr>
            <a:r>
              <a:rPr lang="en-US" sz="1000" b="0" dirty="0"/>
              <a:t>Loss of pressure for an AC Primary Pump on that side</a:t>
            </a:r>
          </a:p>
          <a:p>
            <a:pPr marL="605867" lvl="1" indent="-165237" defTabSz="897912">
              <a:buFont typeface="Arial" panose="020B0604020202020204" pitchFamily="34" charset="0"/>
              <a:buChar char="•"/>
              <a:defRPr/>
            </a:pPr>
            <a:r>
              <a:rPr lang="en-US" sz="1000" b="0" dirty="0"/>
              <a:t>Flaps &gt; 0°</a:t>
            </a:r>
          </a:p>
          <a:p>
            <a:pPr marL="605867" lvl="1" indent="-165237" defTabSz="897912">
              <a:buFont typeface="Arial" panose="020B0604020202020204" pitchFamily="34" charset="0"/>
              <a:buChar char="•"/>
              <a:defRPr/>
            </a:pPr>
            <a:r>
              <a:rPr lang="en-US" sz="1000" b="0" dirty="0"/>
              <a:t>Weight Off Wheels and Gear Down</a:t>
            </a:r>
          </a:p>
          <a:p>
            <a:pPr marL="605867" lvl="1" indent="-165237" defTabSz="897912">
              <a:buFont typeface="Arial" panose="020B0604020202020204" pitchFamily="34" charset="0"/>
              <a:buChar char="•"/>
              <a:defRPr/>
            </a:pPr>
            <a:r>
              <a:rPr lang="en-US" sz="1000" b="0" dirty="0"/>
              <a:t>Wing Fuel &lt; 600lbs</a:t>
            </a:r>
          </a:p>
          <a:p>
            <a:pPr defTabSz="897912">
              <a:defRPr/>
            </a:pPr>
            <a:endParaRPr lang="en-US" sz="1000" u="sng" dirty="0"/>
          </a:p>
          <a:p>
            <a:pPr marL="165237" indent="-165237" defTabSz="897912">
              <a:buFont typeface="Arial" pitchFamily="34" charset="0"/>
              <a:buChar char="•"/>
              <a:defRPr/>
            </a:pPr>
            <a:r>
              <a:rPr lang="en-US" sz="1000" b="0" dirty="0">
                <a:solidFill>
                  <a:srgbClr val="0070C0"/>
                </a:solidFill>
              </a:rPr>
              <a:t>What would cause the RDCP to INHIBIT auto refueling?</a:t>
            </a:r>
          </a:p>
          <a:p>
            <a:pPr marL="605867" lvl="1" indent="-165237" defTabSz="897912">
              <a:buFont typeface="Arial" pitchFamily="34" charset="0"/>
              <a:buChar char="•"/>
              <a:defRPr/>
            </a:pPr>
            <a:r>
              <a:rPr lang="en-US" sz="1000" b="0" dirty="0"/>
              <a:t>Fuel SOV switches OPEN, engine run switches ON, Fuel load imbalance &gt; 1100lbs, Power being interrupted during refueling (APU Starting), invalid fuel load selection, if CAIMS is active.</a:t>
            </a:r>
          </a:p>
          <a:p>
            <a:endParaRPr lang="en-US" sz="1000" u="sng" dirty="0"/>
          </a:p>
          <a:p>
            <a:pPr marL="165237" indent="-165237">
              <a:buFont typeface="Arial" panose="020B0604020202020204" pitchFamily="34" charset="0"/>
              <a:buChar char="•"/>
            </a:pPr>
            <a:r>
              <a:rPr lang="en-US" sz="1000" b="0" dirty="0"/>
              <a:t>A DC−powered auxiliary boost pump, installed in each wing tank, provides a backup source of fuel pressure in case an AC boost pump become inoperative.</a:t>
            </a:r>
          </a:p>
          <a:p>
            <a:pPr marL="165237" indent="-165237">
              <a:buFont typeface="Arial" panose="020B0604020202020204" pitchFamily="34" charset="0"/>
              <a:buChar char="•"/>
            </a:pPr>
            <a:r>
              <a:rPr lang="en-US" sz="1000" b="0" dirty="0"/>
              <a:t>A low pressure condition of one or both AC boost pumps (same side) while the ENGINE RUN switch is selected to ON, causes  the onside DC auxiliary boost pump to operate. </a:t>
            </a:r>
          </a:p>
          <a:p>
            <a:pPr marL="165237" indent="-165237">
              <a:buFont typeface="Arial" panose="020B0604020202020204" pitchFamily="34" charset="0"/>
              <a:buChar char="•"/>
            </a:pPr>
            <a:r>
              <a:rPr lang="en-US" sz="1000" b="0" dirty="0"/>
              <a:t>Each DC auxiliary pump can provide a flow rate of 2500 PPH.</a:t>
            </a:r>
          </a:p>
          <a:p>
            <a:pPr marL="165237" indent="-165237">
              <a:buFont typeface="Arial" panose="020B0604020202020204" pitchFamily="34" charset="0"/>
              <a:buChar char="•"/>
            </a:pPr>
            <a:r>
              <a:rPr lang="en-US" sz="1000" b="0" dirty="0"/>
              <a:t>The fuel control panel includes two columns of switch lights under the title L WING FEED and R WING FEED.</a:t>
            </a:r>
          </a:p>
          <a:p>
            <a:pPr marL="605867" lvl="1" indent="-165237">
              <a:buFont typeface="Arial" panose="020B0604020202020204" pitchFamily="34" charset="0"/>
              <a:buChar char="•"/>
            </a:pPr>
            <a:r>
              <a:rPr lang="en-US" sz="1000" b="0" dirty="0"/>
              <a:t>Each column includes a control switchlight for the DC auxiliary pump (AUX PUMP).</a:t>
            </a:r>
          </a:p>
          <a:p>
            <a:pPr marL="605867" lvl="1" indent="-165237">
              <a:buFont typeface="Arial" panose="020B0604020202020204" pitchFamily="34" charset="0"/>
              <a:buChar char="•"/>
            </a:pPr>
            <a:r>
              <a:rPr lang="en-US" sz="1000" b="0" dirty="0"/>
              <a:t>Selection of the AUX PUMP switchlight stops and inhibits the operation of DC auxiliary boost pump on the selected side. </a:t>
            </a:r>
          </a:p>
          <a:p>
            <a:pPr marL="605867" lvl="1" indent="-165237">
              <a:buFont typeface="Arial" panose="020B0604020202020204" pitchFamily="34" charset="0"/>
              <a:buChar char="•"/>
            </a:pPr>
            <a:r>
              <a:rPr lang="en-US" sz="1000" b="0" dirty="0"/>
              <a:t>This is accompanied by the OFF indication on the switchlight and an EICAS status message of L (R) AUX PUMP OFF.</a:t>
            </a:r>
          </a:p>
          <a:p>
            <a:pPr marL="165237" indent="-165237">
              <a:buFont typeface="Arial" panose="020B0604020202020204" pitchFamily="34" charset="0"/>
              <a:buChar char="•"/>
            </a:pPr>
            <a:r>
              <a:rPr lang="en-US" sz="1000" b="0" dirty="0"/>
              <a:t>The DC auxiliary pumps are also used to ensure a continuous fuel supply during certain flight phases. </a:t>
            </a:r>
          </a:p>
          <a:p>
            <a:pPr marL="165237" indent="-165237">
              <a:buFont typeface="Arial" panose="020B0604020202020204" pitchFamily="34" charset="0"/>
              <a:buChar char="•"/>
            </a:pPr>
            <a:r>
              <a:rPr lang="en-US" sz="1000" b="0" dirty="0"/>
              <a:t>As a result, both pumps automatically operate, with either or both ENGINE RUN switches ON, and at least one of the following conditions:</a:t>
            </a:r>
          </a:p>
          <a:p>
            <a:pPr marL="605867" lvl="1" indent="-165237">
              <a:buFont typeface="Arial" panose="020B0604020202020204" pitchFamily="34" charset="0"/>
              <a:buChar char="•"/>
            </a:pPr>
            <a:r>
              <a:rPr lang="en-US" sz="1000" b="0" dirty="0"/>
              <a:t>Flap &gt; 0°</a:t>
            </a:r>
          </a:p>
          <a:p>
            <a:pPr marL="605867" lvl="1" indent="-165237">
              <a:buFont typeface="Arial" panose="020B0604020202020204" pitchFamily="34" charset="0"/>
              <a:buChar char="•"/>
            </a:pPr>
            <a:r>
              <a:rPr lang="en-US" sz="1000" b="0" dirty="0"/>
              <a:t>Landing gear down and locked in flight</a:t>
            </a:r>
          </a:p>
          <a:p>
            <a:pPr marL="605867" lvl="1" indent="-165237">
              <a:buFont typeface="Arial" panose="020B0604020202020204" pitchFamily="34" charset="0"/>
              <a:buChar char="•"/>
            </a:pPr>
            <a:r>
              <a:rPr lang="en-US" sz="1000" b="0" dirty="0"/>
              <a:t>In low fuel condition with at least one of the following:</a:t>
            </a:r>
          </a:p>
          <a:p>
            <a:pPr marL="1101577" lvl="2" indent="-220316">
              <a:buAutoNum type="arabicParenBoth"/>
            </a:pPr>
            <a:r>
              <a:rPr lang="en-US" sz="1000" b="0" dirty="0"/>
              <a:t>Left wing fuel quantity is under 600 pounds</a:t>
            </a:r>
          </a:p>
          <a:p>
            <a:pPr marL="1101577" lvl="2" indent="-220316">
              <a:buAutoNum type="arabicParenBoth"/>
            </a:pPr>
            <a:r>
              <a:rPr lang="en-US" sz="1000" b="0" dirty="0"/>
              <a:t>Right wing fuel quantity is under 600 pounds.</a:t>
            </a:r>
          </a:p>
          <a:p>
            <a:endParaRPr lang="en-US" sz="1000" u="sng" dirty="0"/>
          </a:p>
          <a:p>
            <a:r>
              <a:rPr lang="en-US" sz="1000" u="sng" dirty="0"/>
              <a:t>References:</a:t>
            </a:r>
          </a:p>
          <a:p>
            <a:pPr>
              <a:buFont typeface="Arial" pitchFamily="34" charset="0"/>
              <a:buChar char="•"/>
            </a:pPr>
            <a:r>
              <a:rPr lang="en-US" sz="1000" b="0" dirty="0"/>
              <a:t> PTM Vol 1 &amp;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27</a:t>
            </a:fld>
            <a:endParaRPr lang="en-US" dirty="0"/>
          </a:p>
        </p:txBody>
      </p:sp>
    </p:spTree>
    <p:extLst>
      <p:ext uri="{BB962C8B-B14F-4D97-AF65-F5344CB8AC3E}">
        <p14:creationId xmlns:p14="http://schemas.microsoft.com/office/powerpoint/2010/main" val="3023122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Fuel </a:t>
            </a:r>
          </a:p>
          <a:p>
            <a:endParaRPr lang="en-US" sz="1000" dirty="0"/>
          </a:p>
          <a:p>
            <a:r>
              <a:rPr lang="en-US" sz="1000" u="sng" dirty="0"/>
              <a:t>Instructor Action: </a:t>
            </a:r>
          </a:p>
          <a:p>
            <a:pPr marL="165237" indent="-165237">
              <a:buFont typeface="Arial" panose="020B0604020202020204" pitchFamily="34" charset="0"/>
              <a:buChar char="•"/>
            </a:pPr>
            <a:r>
              <a:rPr lang="en-US" sz="1000" b="0" dirty="0"/>
              <a:t>NA</a:t>
            </a:r>
          </a:p>
          <a:p>
            <a:pPr>
              <a:buFont typeface="Arial" pitchFamily="34" charset="0"/>
              <a:buChar char="•"/>
            </a:pPr>
            <a:endParaRPr lang="en-US" sz="1000" u="sng" dirty="0"/>
          </a:p>
          <a:p>
            <a:r>
              <a:rPr lang="en-US" sz="1000" u="sng" dirty="0"/>
              <a:t>Content Information:</a:t>
            </a:r>
            <a:r>
              <a:rPr lang="en-US" sz="1000" b="0" dirty="0"/>
              <a:t> </a:t>
            </a:r>
          </a:p>
          <a:p>
            <a:pPr marL="165237" indent="-165237" defTabSz="897912">
              <a:buFont typeface="Arial" pitchFamily="34" charset="0"/>
              <a:buChar char="•"/>
              <a:defRPr/>
            </a:pPr>
            <a:r>
              <a:rPr lang="en-US" sz="1000" b="0" dirty="0">
                <a:solidFill>
                  <a:srgbClr val="0070C0"/>
                </a:solidFill>
              </a:rPr>
              <a:t>How high can you go with just suction feeding?</a:t>
            </a:r>
          </a:p>
          <a:p>
            <a:pPr marL="605867" lvl="1" indent="-165237" defTabSz="897912">
              <a:buFont typeface="Arial" pitchFamily="34" charset="0"/>
              <a:buChar char="•"/>
              <a:defRPr/>
            </a:pPr>
            <a:r>
              <a:rPr lang="en-US" sz="1000" b="0" dirty="0"/>
              <a:t>The QRH guarantees 18,000 ft. with Kerosene fuels.</a:t>
            </a:r>
          </a:p>
          <a:p>
            <a:pPr>
              <a:buFont typeface="Arial" pitchFamily="34" charset="0"/>
              <a:buChar char="•"/>
            </a:pPr>
            <a:endParaRPr lang="en-US" sz="1000" dirty="0"/>
          </a:p>
          <a:p>
            <a:pPr marL="165237" indent="-165237" defTabSz="897912">
              <a:buFont typeface="Arial" pitchFamily="34" charset="0"/>
              <a:buChar char="•"/>
              <a:defRPr/>
            </a:pPr>
            <a:r>
              <a:rPr lang="en-US" sz="1000" b="0" dirty="0">
                <a:solidFill>
                  <a:srgbClr val="0070C0"/>
                </a:solidFill>
              </a:rPr>
              <a:t>What’s the maximum fuel imbalance in flight?</a:t>
            </a:r>
          </a:p>
          <a:p>
            <a:pPr marL="605867" lvl="1" indent="-165237" defTabSz="897912">
              <a:buFont typeface="Arial" pitchFamily="34" charset="0"/>
              <a:buChar char="•"/>
              <a:defRPr/>
            </a:pPr>
            <a:r>
              <a:rPr lang="en-US" sz="1000" b="0" dirty="0"/>
              <a:t> The maximum fuel balance in flight is 1100 lbs.</a:t>
            </a:r>
          </a:p>
          <a:p>
            <a:pPr defTabSz="897912">
              <a:defRPr/>
            </a:pPr>
            <a:endParaRPr lang="en-US" sz="1000" b="0" dirty="0"/>
          </a:p>
          <a:p>
            <a:pPr marL="165237" indent="-165237" defTabSz="897912">
              <a:buFont typeface="Arial" pitchFamily="34" charset="0"/>
              <a:buChar char="•"/>
              <a:defRPr/>
            </a:pPr>
            <a:r>
              <a:rPr lang="en-US" sz="1000" b="0" dirty="0">
                <a:solidFill>
                  <a:srgbClr val="0070C0"/>
                </a:solidFill>
              </a:rPr>
              <a:t>What’s the minimum fuel quantity for a go-around? </a:t>
            </a:r>
          </a:p>
          <a:p>
            <a:pPr marL="605867" lvl="1" indent="-165237" defTabSz="897912">
              <a:buFont typeface="Arial" pitchFamily="34" charset="0"/>
              <a:buChar char="•"/>
              <a:defRPr/>
            </a:pPr>
            <a:r>
              <a:rPr lang="en-US" sz="1000" b="0" dirty="0"/>
              <a:t>The minimum fuel quantity for go around is 600 lbs. per wing  </a:t>
            </a:r>
          </a:p>
          <a:p>
            <a:pPr>
              <a:buFont typeface="Arial" pitchFamily="34" charset="0"/>
              <a:buNone/>
            </a:pPr>
            <a:endParaRPr lang="en-US" sz="1000" u="sng" dirty="0"/>
          </a:p>
          <a:p>
            <a:r>
              <a:rPr lang="en-US" sz="1000" b="0" dirty="0"/>
              <a:t>Engine fuel system provides fuel for:</a:t>
            </a:r>
          </a:p>
          <a:p>
            <a:pPr marL="165172" indent="-165237">
              <a:buFont typeface="Arial" panose="020B0604020202020204" pitchFamily="34" charset="0"/>
              <a:buChar char="•"/>
            </a:pPr>
            <a:r>
              <a:rPr lang="en-US" sz="1000" b="0" dirty="0"/>
              <a:t> Combustion</a:t>
            </a:r>
          </a:p>
          <a:p>
            <a:pPr marL="165172" indent="-165237">
              <a:buFont typeface="Arial" panose="020B0604020202020204" pitchFamily="34" charset="0"/>
              <a:buChar char="•"/>
            </a:pPr>
            <a:r>
              <a:rPr lang="en-US" sz="1000" b="0" dirty="0"/>
              <a:t> Variable Stator Vanes actuation</a:t>
            </a:r>
          </a:p>
          <a:p>
            <a:pPr marL="165172" indent="-165237">
              <a:buFont typeface="Arial" panose="020B0604020202020204" pitchFamily="34" charset="0"/>
              <a:buChar char="•"/>
            </a:pPr>
            <a:r>
              <a:rPr lang="en-US" sz="1000" b="0" dirty="0"/>
              <a:t> Engine oil cooling</a:t>
            </a:r>
          </a:p>
          <a:p>
            <a:r>
              <a:rPr lang="en-US" sz="1000" b="0" dirty="0"/>
              <a:t>Fuel System components </a:t>
            </a:r>
          </a:p>
          <a:p>
            <a:pPr marL="165196" indent="-165261">
              <a:buFont typeface="Arial" panose="020B0604020202020204" pitchFamily="34" charset="0"/>
              <a:buChar char="•"/>
            </a:pPr>
            <a:r>
              <a:rPr lang="en-US" sz="1000" b="0" dirty="0"/>
              <a:t>Fuel Pump Unit</a:t>
            </a:r>
          </a:p>
          <a:p>
            <a:pPr marL="605802" lvl="1" indent="-165237">
              <a:buFont typeface="Arial" panose="020B0604020202020204" pitchFamily="34" charset="0"/>
              <a:buChar char="•"/>
            </a:pPr>
            <a:r>
              <a:rPr lang="en-US" sz="1000" b="0" dirty="0"/>
              <a:t>Both LP Pump and HP Pump</a:t>
            </a:r>
          </a:p>
          <a:p>
            <a:pPr marL="165172" indent="-165237">
              <a:buFont typeface="Arial" panose="020B0604020202020204" pitchFamily="34" charset="0"/>
              <a:buChar char="•"/>
            </a:pPr>
            <a:r>
              <a:rPr lang="en-US" sz="1000" b="0" dirty="0"/>
              <a:t> LP Filter</a:t>
            </a:r>
          </a:p>
          <a:p>
            <a:pPr marL="605802" lvl="1" indent="-165237">
              <a:buFont typeface="Arial" panose="020B0604020202020204" pitchFamily="34" charset="0"/>
              <a:buChar char="•"/>
            </a:pPr>
            <a:r>
              <a:rPr lang="en-US" sz="1000" b="0" dirty="0"/>
              <a:t> Impending blockage will trigger FUEL FILTER EICAS message</a:t>
            </a:r>
          </a:p>
          <a:p>
            <a:pPr marL="605802" lvl="1" indent="-165237">
              <a:buFont typeface="Arial" panose="020B0604020202020204" pitchFamily="34" charset="0"/>
              <a:buChar char="•"/>
            </a:pPr>
            <a:r>
              <a:rPr lang="en-US" sz="1000" b="0" dirty="0"/>
              <a:t> Low pressure sensor just past LP Filter will trigger FUEL LO PRESS EICAS message</a:t>
            </a:r>
          </a:p>
          <a:p>
            <a:pPr marL="165172" indent="-165237">
              <a:buFont typeface="Arial" panose="020B0604020202020204" pitchFamily="34" charset="0"/>
              <a:buChar char="•"/>
            </a:pPr>
            <a:r>
              <a:rPr lang="en-US" sz="1000" b="0" dirty="0"/>
              <a:t> HP Filter</a:t>
            </a:r>
          </a:p>
          <a:p>
            <a:pPr marL="165172" indent="-165237">
              <a:buFont typeface="Arial" panose="020B0604020202020204" pitchFamily="34" charset="0"/>
              <a:buChar char="•"/>
            </a:pPr>
            <a:r>
              <a:rPr lang="en-US" sz="1000" b="0" dirty="0"/>
              <a:t> Fuel Flow Transmitter</a:t>
            </a:r>
          </a:p>
          <a:p>
            <a:pPr marL="605802" lvl="1" indent="-165237">
              <a:buFont typeface="Arial" panose="020B0604020202020204" pitchFamily="34" charset="0"/>
              <a:buChar char="•"/>
            </a:pPr>
            <a:r>
              <a:rPr lang="en-US" sz="1000" b="0" dirty="0"/>
              <a:t> Provides fuel flow indications on the EICAS primary display</a:t>
            </a:r>
          </a:p>
          <a:p>
            <a:pPr marL="165172" indent="-165237">
              <a:buFont typeface="Arial" panose="020B0604020202020204" pitchFamily="34" charset="0"/>
              <a:buChar char="•"/>
            </a:pPr>
            <a:r>
              <a:rPr lang="en-US" sz="1000" b="0" dirty="0"/>
              <a:t> HP Filter</a:t>
            </a:r>
          </a:p>
          <a:p>
            <a:pPr marL="165172" indent="-165237">
              <a:buFont typeface="Arial" panose="020B0604020202020204" pitchFamily="34" charset="0"/>
              <a:buChar char="•"/>
            </a:pPr>
            <a:r>
              <a:rPr lang="en-US" sz="1000" b="0" dirty="0"/>
              <a:t> Fuel Temperature Transducers</a:t>
            </a:r>
          </a:p>
          <a:p>
            <a:pPr marL="605802" lvl="1" indent="-165237">
              <a:buFont typeface="Arial" panose="020B0604020202020204" pitchFamily="34" charset="0"/>
              <a:buChar char="•"/>
            </a:pPr>
            <a:r>
              <a:rPr lang="en-US" sz="1000" b="0" dirty="0"/>
              <a:t> Provides fuel temperature on the Fuel Synoptic on the EICAS system display</a:t>
            </a:r>
          </a:p>
          <a:p>
            <a:pPr marL="165172" indent="-165237">
              <a:buFont typeface="Arial" panose="020B0604020202020204" pitchFamily="34" charset="0"/>
              <a:buChar char="•"/>
            </a:pPr>
            <a:r>
              <a:rPr lang="en-US" sz="1000" b="0" dirty="0"/>
              <a:t> Overspeed and Splitter Unit (OSU)</a:t>
            </a:r>
          </a:p>
          <a:p>
            <a:pPr marL="165172" indent="-165237">
              <a:buFont typeface="Arial" panose="020B0604020202020204" pitchFamily="34" charset="0"/>
              <a:buChar char="•"/>
            </a:pPr>
            <a:r>
              <a:rPr lang="en-US" sz="1000" b="0" dirty="0"/>
              <a:t> Fuel Spray Nozzles</a:t>
            </a:r>
          </a:p>
          <a:p>
            <a:pPr marL="165172" indent="-165237">
              <a:buFont typeface="Arial" panose="020B0604020202020204" pitchFamily="34" charset="0"/>
              <a:buChar char="•"/>
            </a:pPr>
            <a:r>
              <a:rPr lang="en-US" sz="1000" b="0" dirty="0"/>
              <a:t> Fuel Drain Tank</a:t>
            </a:r>
          </a:p>
          <a:p>
            <a:pPr>
              <a:buFont typeface="Arial" pitchFamily="34" charset="0"/>
              <a:buChar char="•"/>
            </a:pPr>
            <a:endParaRPr lang="en-US" sz="1000" b="0" dirty="0"/>
          </a:p>
          <a:p>
            <a:pPr marL="165237" indent="-165237">
              <a:buFont typeface="Arial" panose="020B0604020202020204" pitchFamily="34" charset="0"/>
              <a:buChar char="•"/>
            </a:pPr>
            <a:r>
              <a:rPr lang="en-US" sz="1000" b="0" dirty="0"/>
              <a:t>Briefly go over fuel schematic. Go over fuel systems starting with fuel tank pumps pumping it out while the engine driven pumps are also sucking the fuel out. Passing through the fuel oil cooler then into the high pressure pump where it’s pumped 120% of what we really need. Some of that extra pressure is used for fuel recirc heat when FRTT is open. Other pressure is used to move the variable stator veins. Then the fuel continues into the fuel metering unit where it’s precisely metered, passes by the high pressure shutoff valve, which is controlled by the pilot with the engine run switch or EEC when the engine run switch is ON, then to the fuel flow transmitter which sends info to the FMS and the EICAS display, then it passes through the high pressure fuel filter and then into the over speed / splitter unit where it splits the fuel between the upper and lower nozzles and then it’s burnt.</a:t>
            </a:r>
          </a:p>
          <a:p>
            <a:pPr marL="165237" indent="-165237">
              <a:buFont typeface="Arial" panose="020B0604020202020204" pitchFamily="34" charset="0"/>
              <a:buChar char="•"/>
            </a:pPr>
            <a:r>
              <a:rPr lang="en-US" sz="1000" b="0" dirty="0"/>
              <a:t>Mention that the low pressures which will illuminate if the PSI is &lt; 7. When you turn the engine off fuel trapped in the line after being metered goes into the drain valve and then into the drain tank and will be used during the next engine start. This keeps the fuel from going on the ramp once the engine is off. This is the environmental protection.</a:t>
            </a:r>
          </a:p>
          <a:p>
            <a:pPr>
              <a:defRPr/>
            </a:pPr>
            <a:endParaRPr lang="en-US" sz="1000" u="sng" dirty="0"/>
          </a:p>
          <a:p>
            <a:r>
              <a:rPr lang="en-US" sz="1000" u="sng" dirty="0"/>
              <a:t>References:</a:t>
            </a:r>
          </a:p>
          <a:p>
            <a:pPr marL="165237" indent="-165237">
              <a:buFont typeface="Arial" panose="020B0604020202020204" pitchFamily="34" charset="0"/>
              <a:buChar char="•"/>
            </a:pPr>
            <a:r>
              <a:rPr lang="en-US" sz="1000" b="0" dirty="0"/>
              <a:t> AFM</a:t>
            </a:r>
          </a:p>
          <a:p>
            <a:pPr marL="165237" indent="-165237">
              <a:buFont typeface="Arial" panose="020B0604020202020204" pitchFamily="34" charset="0"/>
              <a:buChar char="•"/>
            </a:pPr>
            <a:r>
              <a:rPr lang="en-US" sz="1000" b="0" dirty="0"/>
              <a:t> PTM Vol 1 &amp; 2</a:t>
            </a:r>
          </a:p>
          <a:p>
            <a:pPr marL="165237" indent="-165237">
              <a:buFont typeface="Arial" panose="020B0604020202020204" pitchFamily="34" charset="0"/>
              <a:buChar char="•"/>
            </a:pPr>
            <a:r>
              <a:rPr lang="en-US" sz="1000" b="0" dirty="0"/>
              <a:t> QRH Vol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28</a:t>
            </a:fld>
            <a:endParaRPr lang="en-US" dirty="0"/>
          </a:p>
        </p:txBody>
      </p:sp>
    </p:spTree>
    <p:extLst>
      <p:ext uri="{BB962C8B-B14F-4D97-AF65-F5344CB8AC3E}">
        <p14:creationId xmlns:p14="http://schemas.microsoft.com/office/powerpoint/2010/main" val="1181123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Fuel Venting</a:t>
            </a:r>
          </a:p>
          <a:p>
            <a:endParaRPr lang="en-US" sz="1000" dirty="0"/>
          </a:p>
          <a:p>
            <a:r>
              <a:rPr lang="en-US" sz="1000" u="sng" dirty="0"/>
              <a:t>Instructor Action:</a:t>
            </a:r>
            <a:endParaRPr lang="en-US" sz="1000" b="0" dirty="0"/>
          </a:p>
          <a:p>
            <a:pPr marL="165237" indent="-165237">
              <a:buFont typeface="Arial" panose="020B0604020202020204" pitchFamily="34" charset="0"/>
              <a:buChar char="•"/>
            </a:pPr>
            <a:r>
              <a:rPr lang="en-US" sz="1000" b="0" dirty="0"/>
              <a:t>Document: Ground Handling &amp; Servicing Information (Section 2)</a:t>
            </a:r>
          </a:p>
          <a:p>
            <a:endParaRPr lang="en-US" sz="1000" u="sng" dirty="0"/>
          </a:p>
          <a:p>
            <a:r>
              <a:rPr lang="en-US" sz="1000" u="sng" dirty="0"/>
              <a:t>Content Information:</a:t>
            </a:r>
            <a:r>
              <a:rPr lang="en-US" sz="1000" b="0" dirty="0"/>
              <a:t> </a:t>
            </a:r>
          </a:p>
          <a:p>
            <a:pPr marL="165237" indent="-165237" defTabSz="897912">
              <a:buFont typeface="Arial" panose="020B0604020202020204" pitchFamily="34" charset="0"/>
              <a:buChar char="•"/>
              <a:defRPr/>
            </a:pPr>
            <a:r>
              <a:rPr lang="en-US" sz="1000" b="0" dirty="0">
                <a:solidFill>
                  <a:srgbClr val="0070C0"/>
                </a:solidFill>
              </a:rPr>
              <a:t>What is the procedure to clear the vent system using APU AC Power?</a:t>
            </a:r>
            <a:endParaRPr lang="en-US" sz="1000" b="0" dirty="0"/>
          </a:p>
          <a:p>
            <a:pPr marL="605867" lvl="1" indent="-165237" defTabSz="897912">
              <a:buFont typeface="Arial" panose="020B0604020202020204" pitchFamily="34" charset="0"/>
              <a:buChar char="•"/>
              <a:defRPr/>
            </a:pPr>
            <a:r>
              <a:rPr lang="en-US" sz="1000" b="0" dirty="0"/>
              <a:t>Start the APU, while watching the fuel synoptic open the XFEED SOV, allow AC fuel pumps to run for 2 minutes and then turn them off.</a:t>
            </a:r>
          </a:p>
          <a:p>
            <a:pPr marL="605867" lvl="1" indent="-165237" defTabSz="897912">
              <a:buFont typeface="Arial" panose="020B0604020202020204" pitchFamily="34" charset="0"/>
              <a:buChar char="•"/>
              <a:defRPr/>
            </a:pPr>
            <a:r>
              <a:rPr lang="en-US" sz="1000" b="0" dirty="0"/>
              <a:t>Ref. GHSI 09-10-00, pg. 12</a:t>
            </a:r>
          </a:p>
          <a:p>
            <a:endParaRPr lang="en-US" sz="1000" u="sng" dirty="0"/>
          </a:p>
          <a:p>
            <a:pPr marL="165237" indent="-165237" defTabSz="897912">
              <a:buFont typeface="Arial" panose="020B0604020202020204" pitchFamily="34" charset="0"/>
              <a:buChar char="•"/>
              <a:defRPr/>
            </a:pPr>
            <a:r>
              <a:rPr lang="en-US" sz="1000" b="0" dirty="0">
                <a:solidFill>
                  <a:srgbClr val="0070C0"/>
                </a:solidFill>
              </a:rPr>
              <a:t>What is the procedure to clear the vent system using External AC Power?</a:t>
            </a:r>
            <a:endParaRPr lang="en-US" sz="1000" b="0" dirty="0"/>
          </a:p>
          <a:p>
            <a:pPr marL="605867" lvl="1" indent="-165237" defTabSz="897912">
              <a:buFont typeface="Arial" panose="020B0604020202020204" pitchFamily="34" charset="0"/>
              <a:buChar char="•"/>
              <a:defRPr/>
            </a:pPr>
            <a:r>
              <a:rPr lang="en-US" sz="1000" b="0" dirty="0"/>
              <a:t>Turn AC external power on</a:t>
            </a:r>
          </a:p>
          <a:p>
            <a:pPr marL="605867" lvl="1" indent="-165237" defTabSz="897912">
              <a:buFont typeface="Arial" panose="020B0604020202020204" pitchFamily="34" charset="0"/>
              <a:buChar char="•"/>
              <a:defRPr/>
            </a:pPr>
            <a:r>
              <a:rPr lang="en-US" sz="1000" b="0" dirty="0"/>
              <a:t>Pull EMS CDU circuit breakers out for both L &amp; R FADECs Ch. A &amp; B</a:t>
            </a:r>
          </a:p>
          <a:p>
            <a:pPr marL="605867" lvl="1" indent="-165237" defTabSz="897912">
              <a:buFont typeface="Arial" panose="020B0604020202020204" pitchFamily="34" charset="0"/>
              <a:buChar char="•"/>
              <a:defRPr/>
            </a:pPr>
            <a:r>
              <a:rPr lang="en-US" sz="1000" b="0" dirty="0"/>
              <a:t>Pull the left engine fire-handle</a:t>
            </a:r>
          </a:p>
          <a:p>
            <a:pPr marL="605867" lvl="1" indent="-165237" defTabSz="897912">
              <a:buFont typeface="Arial" panose="020B0604020202020204" pitchFamily="34" charset="0"/>
              <a:buChar char="•"/>
              <a:defRPr/>
            </a:pPr>
            <a:r>
              <a:rPr lang="en-US" sz="1000" b="0" dirty="0"/>
              <a:t>Set the L ENGINE RUN toggle switch to ON</a:t>
            </a:r>
          </a:p>
          <a:p>
            <a:pPr marL="605867" lvl="1" indent="-165237" defTabSz="897912">
              <a:buFont typeface="Arial" panose="020B0604020202020204" pitchFamily="34" charset="0"/>
              <a:buChar char="•"/>
              <a:defRPr/>
            </a:pPr>
            <a:r>
              <a:rPr lang="en-US" sz="1000" b="0" dirty="0"/>
              <a:t>Let the AC primary pumps operate for two minutes</a:t>
            </a:r>
          </a:p>
          <a:p>
            <a:pPr marL="605867" lvl="1" indent="-165237" defTabSz="897912">
              <a:buFont typeface="Arial" panose="020B0604020202020204" pitchFamily="34" charset="0"/>
              <a:buChar char="•"/>
              <a:defRPr/>
            </a:pPr>
            <a:r>
              <a:rPr lang="en-US" sz="1000" b="0" dirty="0"/>
              <a:t>Set the L ENGINE RUN toggle switch to OFF</a:t>
            </a:r>
          </a:p>
          <a:p>
            <a:pPr marL="605867" lvl="1" indent="-165237" defTabSz="897912">
              <a:buFont typeface="Arial" panose="020B0604020202020204" pitchFamily="34" charset="0"/>
              <a:buChar char="•"/>
              <a:defRPr/>
            </a:pPr>
            <a:r>
              <a:rPr lang="en-US" sz="1000" b="0" dirty="0"/>
              <a:t>Push the fire handle to OFF  (Warning: Do not turn the fire handle. The bottle will be discharged)</a:t>
            </a:r>
          </a:p>
          <a:p>
            <a:pPr marL="605867" lvl="1" indent="-165237" defTabSz="897912">
              <a:buFont typeface="Arial" panose="020B0604020202020204" pitchFamily="34" charset="0"/>
              <a:buChar char="•"/>
              <a:defRPr/>
            </a:pPr>
            <a:r>
              <a:rPr lang="en-US" sz="1000" b="0" dirty="0"/>
              <a:t>Repeat steps for right side</a:t>
            </a:r>
          </a:p>
          <a:p>
            <a:pPr marL="605867" lvl="1" indent="-165237" defTabSz="897912">
              <a:buFont typeface="Arial" panose="020B0604020202020204" pitchFamily="34" charset="0"/>
              <a:buChar char="•"/>
              <a:defRPr/>
            </a:pPr>
            <a:r>
              <a:rPr lang="en-US" sz="1000" b="0" dirty="0"/>
              <a:t>Reset circuit breakers back to the in position</a:t>
            </a:r>
          </a:p>
          <a:p>
            <a:pPr marL="605867" lvl="1" indent="-165237" defTabSz="897912">
              <a:buFont typeface="Arial" panose="020B0604020202020204" pitchFamily="34" charset="0"/>
              <a:buChar char="•"/>
              <a:defRPr/>
            </a:pPr>
            <a:r>
              <a:rPr lang="en-US" sz="1000" b="0" dirty="0"/>
              <a:t>Ref. GHSI 09-10-00, pg. 13</a:t>
            </a:r>
          </a:p>
          <a:p>
            <a:pPr marL="165237" indent="-165237" defTabSz="881261">
              <a:buFont typeface="Arial" panose="020B0604020202020204" pitchFamily="34" charset="0"/>
              <a:buChar char="•"/>
              <a:defRPr/>
            </a:pPr>
            <a:endParaRPr lang="en-US" sz="1000" b="0" dirty="0">
              <a:solidFill>
                <a:srgbClr val="0070C0"/>
              </a:solidFill>
            </a:endParaRPr>
          </a:p>
          <a:p>
            <a:pPr marL="165237" indent="-165237" defTabSz="881261">
              <a:buFont typeface="Arial" panose="020B0604020202020204" pitchFamily="34" charset="0"/>
              <a:buChar char="•"/>
              <a:defRPr/>
            </a:pPr>
            <a:r>
              <a:rPr lang="en-US" sz="1000" b="0" dirty="0">
                <a:solidFill>
                  <a:srgbClr val="0070C0"/>
                </a:solidFill>
              </a:rPr>
              <a:t>When is it likely to have fuel venting out of the NACA vents? </a:t>
            </a:r>
          </a:p>
          <a:p>
            <a:pPr marL="605867" lvl="1" indent="-165237" defTabSz="881261">
              <a:buFont typeface="Arial" panose="020B0604020202020204" pitchFamily="34" charset="0"/>
              <a:buChar char="•"/>
              <a:defRPr/>
            </a:pPr>
            <a:r>
              <a:rPr lang="en-US" sz="1000" b="0" dirty="0"/>
              <a:t>Fuel venting may occur when the aircraft has been towed with more than 12,000lbs of fuel in each wing.</a:t>
            </a:r>
          </a:p>
          <a:p>
            <a:pPr marL="605867" lvl="1" indent="-165237" defTabSz="881261">
              <a:buFont typeface="Arial" panose="020B0604020202020204" pitchFamily="34" charset="0"/>
              <a:buChar char="•"/>
              <a:defRPr/>
            </a:pPr>
            <a:r>
              <a:rPr lang="en-US" sz="1000" b="0" dirty="0"/>
              <a:t>It’s likely to occur during the next refueling or during L engine starting.</a:t>
            </a:r>
          </a:p>
          <a:p>
            <a:endParaRPr lang="en-US" sz="1000" u="sng" dirty="0"/>
          </a:p>
          <a:p>
            <a:r>
              <a:rPr lang="en-US" sz="1000" u="sng" dirty="0"/>
              <a:t>References:</a:t>
            </a:r>
          </a:p>
          <a:p>
            <a:pPr marL="165237" indent="-165237" defTabSz="881390">
              <a:buFont typeface="Arial" panose="020B0604020202020204" pitchFamily="34" charset="0"/>
              <a:buChar char="•"/>
              <a:defRPr/>
            </a:pPr>
            <a:r>
              <a:rPr lang="en-US" sz="1000" b="0" dirty="0"/>
              <a:t>GHSI 09-10-00, pg. 12, 13</a:t>
            </a:r>
          </a:p>
          <a:p>
            <a:pPr marL="165237" indent="-165237">
              <a:buFont typeface="Arial" panose="020B0604020202020204" pitchFamily="34" charset="0"/>
              <a:buChar char="•"/>
            </a:pPr>
            <a:r>
              <a:rPr lang="en-US" sz="1000" b="0" dirty="0"/>
              <a:t>SmartFix Plus</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29</a:t>
            </a:fld>
            <a:endParaRPr lang="en-US" dirty="0"/>
          </a:p>
        </p:txBody>
      </p:sp>
    </p:spTree>
    <p:extLst>
      <p:ext uri="{BB962C8B-B14F-4D97-AF65-F5344CB8AC3E}">
        <p14:creationId xmlns:p14="http://schemas.microsoft.com/office/powerpoint/2010/main" val="2528341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APU CAS</a:t>
            </a:r>
          </a:p>
          <a:p>
            <a:endParaRPr lang="en-US" sz="1000" dirty="0"/>
          </a:p>
          <a:p>
            <a:r>
              <a:rPr lang="en-US" sz="1000" u="sng" dirty="0"/>
              <a:t>Instructor Action:</a:t>
            </a:r>
          </a:p>
          <a:p>
            <a:pPr marL="165237" indent="-165237" defTabSz="881261">
              <a:buFont typeface="Arial" panose="020B0604020202020204" pitchFamily="34" charset="0"/>
              <a:buChar char="•"/>
              <a:defRPr/>
            </a:pPr>
            <a:r>
              <a:rPr lang="en-US" sz="1000" b="0" dirty="0">
                <a:cs typeface="Arial" pitchFamily="34" charset="0"/>
              </a:rPr>
              <a:t>Choose CAS messages that the instructor would like to emphasize if any. Use checklist as necessary.</a:t>
            </a:r>
            <a:endParaRPr lang="en-US" sz="1000" b="0" dirty="0"/>
          </a:p>
          <a:p>
            <a:endParaRPr lang="en-US" sz="1000" u="sng" dirty="0"/>
          </a:p>
          <a:p>
            <a:pPr>
              <a:lnSpc>
                <a:spcPct val="115000"/>
              </a:lnSpc>
            </a:pPr>
            <a:r>
              <a:rPr lang="en-US" sz="1000" u="sng" dirty="0">
                <a:ea typeface="Calibri"/>
                <a:cs typeface="Arial" pitchFamily="34" charset="0"/>
              </a:rPr>
              <a:t>CAS Messages:</a:t>
            </a:r>
          </a:p>
          <a:p>
            <a:pPr>
              <a:lnSpc>
                <a:spcPct val="115000"/>
              </a:lnSpc>
            </a:pPr>
            <a:r>
              <a:rPr lang="en-US" sz="1000" dirty="0">
                <a:solidFill>
                  <a:srgbClr val="ED1C24"/>
                </a:solidFill>
                <a:ea typeface="Calibri"/>
                <a:cs typeface="Arial" pitchFamily="34" charset="0"/>
              </a:rPr>
              <a:t>APU FIRE</a:t>
            </a:r>
            <a:r>
              <a:rPr lang="en-US" sz="1000" b="0" dirty="0">
                <a:ea typeface="Calibri"/>
                <a:cs typeface="Arial" pitchFamily="34" charset="0"/>
              </a:rPr>
              <a:t> – APU fire</a:t>
            </a:r>
          </a:p>
          <a:p>
            <a:r>
              <a:rPr lang="en-US" sz="1000" dirty="0">
                <a:solidFill>
                  <a:srgbClr val="ED1C24"/>
                </a:solidFill>
                <a:ea typeface="Calibri"/>
                <a:cs typeface="Arial" pitchFamily="34" charset="0"/>
              </a:rPr>
              <a:t>APU OVERSPEED</a:t>
            </a:r>
            <a:r>
              <a:rPr lang="en-US" sz="1000" b="0" dirty="0">
                <a:ea typeface="Calibri"/>
                <a:cs typeface="Arial" pitchFamily="34" charset="0"/>
              </a:rPr>
              <a:t> – </a:t>
            </a:r>
            <a:r>
              <a:rPr lang="en-US" sz="1000" b="0" dirty="0"/>
              <a:t>Annunciated when an APU overspeed protective shutdown occurs</a:t>
            </a:r>
            <a:endParaRPr lang="en-US" sz="1000" b="0" dirty="0">
              <a:solidFill>
                <a:srgbClr val="ED1C24"/>
              </a:solidFill>
              <a:ea typeface="Calibri"/>
              <a:cs typeface="Arial" pitchFamily="34" charset="0"/>
            </a:endParaRPr>
          </a:p>
          <a:p>
            <a:r>
              <a:rPr lang="en-US" sz="1000" dirty="0">
                <a:solidFill>
                  <a:srgbClr val="ED1C24"/>
                </a:solidFill>
                <a:ea typeface="Calibri"/>
                <a:cs typeface="Arial" pitchFamily="34" charset="0"/>
              </a:rPr>
              <a:t>APU OVERTEMP</a:t>
            </a:r>
            <a:r>
              <a:rPr lang="en-US" sz="1000" b="0" dirty="0">
                <a:ea typeface="Calibri"/>
                <a:cs typeface="Arial" pitchFamily="34" charset="0"/>
              </a:rPr>
              <a:t> – </a:t>
            </a:r>
            <a:r>
              <a:rPr lang="en-US" sz="1000" b="0" dirty="0"/>
              <a:t>Annunciated when an APU EGT overtemperature condition occurs</a:t>
            </a:r>
            <a:endParaRPr lang="en-US" sz="1000" b="0" dirty="0">
              <a:solidFill>
                <a:srgbClr val="ED1C24"/>
              </a:solidFill>
              <a:ea typeface="Calibri"/>
              <a:cs typeface="Arial" pitchFamily="34" charset="0"/>
            </a:endParaRPr>
          </a:p>
          <a:p>
            <a:r>
              <a:rPr lang="en-US" sz="1000" dirty="0">
                <a:solidFill>
                  <a:srgbClr val="FEC46F"/>
                </a:solidFill>
                <a:ea typeface="Calibri"/>
                <a:cs typeface="Arial" pitchFamily="34" charset="0"/>
              </a:rPr>
              <a:t>APU BLEED SYS FAIL</a:t>
            </a:r>
            <a:r>
              <a:rPr lang="en-US" sz="1000" b="0" dirty="0">
                <a:ea typeface="Calibri"/>
                <a:cs typeface="Arial" pitchFamily="34" charset="0"/>
              </a:rPr>
              <a:t> – </a:t>
            </a:r>
            <a:r>
              <a:rPr lang="en-US" sz="1000" b="0" dirty="0"/>
              <a:t>Annunciated when the APU LCV position does not match command, or Bleed leak detection has been lost and APU bleed is not to be used</a:t>
            </a:r>
            <a:endParaRPr lang="en-US" sz="1000" b="0" dirty="0">
              <a:solidFill>
                <a:srgbClr val="FEC46F"/>
              </a:solidFill>
              <a:ea typeface="Calibri"/>
              <a:cs typeface="Arial" pitchFamily="34" charset="0"/>
            </a:endParaRPr>
          </a:p>
          <a:p>
            <a:pPr>
              <a:lnSpc>
                <a:spcPct val="115000"/>
              </a:lnSpc>
            </a:pPr>
            <a:r>
              <a:rPr lang="en-US" sz="1000" dirty="0">
                <a:solidFill>
                  <a:srgbClr val="FEC46F"/>
                </a:solidFill>
                <a:ea typeface="Calibri"/>
                <a:cs typeface="Arial" pitchFamily="34" charset="0"/>
              </a:rPr>
              <a:t>APU DOOR FAIL</a:t>
            </a:r>
            <a:r>
              <a:rPr lang="en-US" sz="1000" b="0" dirty="0">
                <a:ea typeface="Calibri"/>
                <a:cs typeface="Arial" pitchFamily="34" charset="0"/>
              </a:rPr>
              <a:t> – </a:t>
            </a:r>
            <a:r>
              <a:rPr lang="en-US" sz="1000" b="0" dirty="0"/>
              <a:t>Annunciated when the APU door position does not match command</a:t>
            </a:r>
            <a:endParaRPr lang="en-US" sz="1000" b="0" dirty="0">
              <a:solidFill>
                <a:srgbClr val="FEC46F"/>
              </a:solidFill>
              <a:ea typeface="Calibri"/>
              <a:cs typeface="Arial" pitchFamily="34" charset="0"/>
            </a:endParaRPr>
          </a:p>
          <a:p>
            <a:r>
              <a:rPr lang="en-US" sz="1000" dirty="0">
                <a:solidFill>
                  <a:srgbClr val="FEC46F"/>
                </a:solidFill>
                <a:ea typeface="Calibri"/>
                <a:cs typeface="Arial" pitchFamily="34" charset="0"/>
              </a:rPr>
              <a:t>APU EGT SENSORS</a:t>
            </a:r>
            <a:r>
              <a:rPr lang="en-US" sz="1000" b="0" dirty="0">
                <a:ea typeface="Calibri"/>
                <a:cs typeface="Arial" pitchFamily="34" charset="0"/>
              </a:rPr>
              <a:t> – </a:t>
            </a:r>
            <a:r>
              <a:rPr lang="en-US" sz="1000" b="0" dirty="0"/>
              <a:t>Annunciated when WOW is not true and both EGT thermocouple rakes have failed</a:t>
            </a:r>
            <a:endParaRPr lang="en-US" sz="1000" b="0" dirty="0">
              <a:solidFill>
                <a:srgbClr val="FEC46F"/>
              </a:solidFill>
              <a:ea typeface="Calibri"/>
              <a:cs typeface="Arial" pitchFamily="34" charset="0"/>
            </a:endParaRPr>
          </a:p>
          <a:p>
            <a:pPr>
              <a:lnSpc>
                <a:spcPct val="115000"/>
              </a:lnSpc>
            </a:pPr>
            <a:r>
              <a:rPr lang="en-US" sz="1000" dirty="0">
                <a:solidFill>
                  <a:srgbClr val="FEC46F"/>
                </a:solidFill>
                <a:ea typeface="Calibri"/>
                <a:cs typeface="Arial" pitchFamily="34" charset="0"/>
              </a:rPr>
              <a:t>APU FUEL SOV</a:t>
            </a:r>
            <a:r>
              <a:rPr lang="en-US" sz="1000" b="0" dirty="0">
                <a:ea typeface="Calibri"/>
                <a:cs typeface="Arial" pitchFamily="34" charset="0"/>
              </a:rPr>
              <a:t> – APU fuel shutoff valve failure</a:t>
            </a:r>
            <a:endParaRPr lang="en-US" sz="1000" dirty="0">
              <a:solidFill>
                <a:srgbClr val="FEC46F"/>
              </a:solidFill>
              <a:ea typeface="Calibri"/>
              <a:cs typeface="Arial" pitchFamily="34" charset="0"/>
            </a:endParaRPr>
          </a:p>
          <a:p>
            <a:r>
              <a:rPr lang="en-US" sz="1000" dirty="0">
                <a:solidFill>
                  <a:srgbClr val="FEC46F"/>
                </a:solidFill>
                <a:ea typeface="Calibri"/>
                <a:cs typeface="Arial" pitchFamily="34" charset="0"/>
              </a:rPr>
              <a:t>APU OIL HI TEMP</a:t>
            </a:r>
            <a:r>
              <a:rPr lang="en-US" sz="1000" b="0" dirty="0">
                <a:ea typeface="Calibri"/>
                <a:cs typeface="Arial" pitchFamily="34" charset="0"/>
              </a:rPr>
              <a:t> – </a:t>
            </a:r>
            <a:r>
              <a:rPr lang="en-US" sz="1000" b="0" dirty="0"/>
              <a:t>Annunciated when WOW is not true and a high oil temperature condition exists</a:t>
            </a:r>
            <a:endParaRPr lang="en-US" sz="1000" b="0" dirty="0">
              <a:solidFill>
                <a:srgbClr val="FEC46F"/>
              </a:solidFill>
              <a:ea typeface="Calibri"/>
              <a:cs typeface="Arial" pitchFamily="34" charset="0"/>
            </a:endParaRPr>
          </a:p>
          <a:p>
            <a:r>
              <a:rPr lang="en-US" sz="1000" dirty="0">
                <a:solidFill>
                  <a:srgbClr val="FEC46F"/>
                </a:solidFill>
                <a:ea typeface="Calibri"/>
                <a:cs typeface="Arial" pitchFamily="34" charset="0"/>
              </a:rPr>
              <a:t>APU OIL LO PRESS</a:t>
            </a:r>
            <a:r>
              <a:rPr lang="en-US" sz="1000" b="0" dirty="0">
                <a:ea typeface="Calibri"/>
                <a:cs typeface="Arial" pitchFamily="34" charset="0"/>
              </a:rPr>
              <a:t> – </a:t>
            </a:r>
            <a:r>
              <a:rPr lang="en-US" sz="1000" b="0" dirty="0"/>
              <a:t>Annunciated when WOW is not true and a low oil pressure condition exists</a:t>
            </a:r>
            <a:endParaRPr lang="en-US" sz="1000" b="0" dirty="0">
              <a:solidFill>
                <a:srgbClr val="FEC46F"/>
              </a:solidFill>
              <a:ea typeface="Calibri"/>
              <a:cs typeface="Arial" pitchFamily="34" charset="0"/>
            </a:endParaRPr>
          </a:p>
          <a:p>
            <a:pPr>
              <a:lnSpc>
                <a:spcPct val="115000"/>
              </a:lnSpc>
              <a:spcAft>
                <a:spcPts val="951"/>
              </a:spcAft>
            </a:pPr>
            <a:r>
              <a:rPr lang="en-US" sz="1000" dirty="0">
                <a:solidFill>
                  <a:srgbClr val="FEC46F"/>
                </a:solidFill>
                <a:ea typeface="Calibri"/>
                <a:cs typeface="Arial" pitchFamily="34" charset="0"/>
              </a:rPr>
              <a:t>APU REVERSE FLOW</a:t>
            </a:r>
            <a:r>
              <a:rPr lang="en-US" sz="1000" b="0" dirty="0">
                <a:ea typeface="Calibri"/>
                <a:cs typeface="Arial" pitchFamily="34" charset="0"/>
              </a:rPr>
              <a:t> – </a:t>
            </a:r>
            <a:r>
              <a:rPr lang="en-US" sz="1000" b="0" dirty="0"/>
              <a:t>Annunciated when WOW is not true and a reverse flow condition exist</a:t>
            </a:r>
            <a:br>
              <a:rPr lang="en-US" sz="1000" b="0" dirty="0"/>
            </a:br>
            <a:r>
              <a:rPr lang="en-US" sz="1000" dirty="0">
                <a:solidFill>
                  <a:srgbClr val="34B8EB"/>
                </a:solidFill>
                <a:ea typeface="Calibri"/>
                <a:cs typeface="Arial" pitchFamily="34" charset="0"/>
              </a:rPr>
              <a:t>APU BLEED DISABLED</a:t>
            </a:r>
            <a:r>
              <a:rPr lang="en-US" sz="1000" b="0" dirty="0">
                <a:ea typeface="Calibri"/>
                <a:cs typeface="Arial" pitchFamily="34" charset="0"/>
              </a:rPr>
              <a:t> – APU bleed selected ON and either the airplane is above the bleed limit (30,000 feet), or the 60 second warm-up period after APU start (ground only) is in progress. Invalid APU bleed configuration.</a:t>
            </a:r>
            <a:br>
              <a:rPr lang="en-US" sz="1000" dirty="0">
                <a:solidFill>
                  <a:srgbClr val="34B8EB"/>
                </a:solidFill>
                <a:ea typeface="Calibri"/>
                <a:cs typeface="Arial" pitchFamily="34" charset="0"/>
              </a:rPr>
            </a:br>
            <a:r>
              <a:rPr lang="en-US" sz="1000" dirty="0">
                <a:solidFill>
                  <a:srgbClr val="34B8EB"/>
                </a:solidFill>
                <a:ea typeface="Calibri"/>
                <a:cs typeface="Arial" pitchFamily="34" charset="0"/>
              </a:rPr>
              <a:t>APU FADEC FAIL</a:t>
            </a:r>
            <a:r>
              <a:rPr lang="en-US" sz="1000" b="0" dirty="0">
                <a:ea typeface="Calibri"/>
                <a:cs typeface="Arial" pitchFamily="34" charset="0"/>
              </a:rPr>
              <a:t> – Annunciated when no data is received by data acquisition unit.</a:t>
            </a:r>
            <a:br>
              <a:rPr lang="en-US" sz="1000" dirty="0">
                <a:solidFill>
                  <a:srgbClr val="34B8EB"/>
                </a:solidFill>
                <a:ea typeface="Calibri"/>
                <a:cs typeface="Arial" pitchFamily="34" charset="0"/>
              </a:rPr>
            </a:br>
            <a:r>
              <a:rPr lang="en-US" sz="1000" dirty="0">
                <a:solidFill>
                  <a:srgbClr val="34B8EB"/>
                </a:solidFill>
                <a:ea typeface="Calibri"/>
                <a:cs typeface="Arial" pitchFamily="34" charset="0"/>
              </a:rPr>
              <a:t>APU FAULT</a:t>
            </a:r>
            <a:r>
              <a:rPr lang="en-US" sz="1000" b="0" dirty="0">
                <a:ea typeface="Calibri"/>
                <a:cs typeface="Arial" pitchFamily="34" charset="0"/>
              </a:rPr>
              <a:t> – APU FADEC has determined that a minor fault exists.</a:t>
            </a:r>
            <a:br>
              <a:rPr lang="en-US" sz="1000" dirty="0">
                <a:solidFill>
                  <a:srgbClr val="34B8EB"/>
                </a:solidFill>
                <a:ea typeface="Calibri"/>
                <a:cs typeface="Arial" pitchFamily="34" charset="0"/>
              </a:rPr>
            </a:br>
            <a:r>
              <a:rPr lang="en-US" sz="1000" dirty="0">
                <a:solidFill>
                  <a:srgbClr val="34B8EB"/>
                </a:solidFill>
                <a:ea typeface="Calibri"/>
                <a:cs typeface="Arial" pitchFamily="34" charset="0"/>
              </a:rPr>
              <a:t>APU IN BITE</a:t>
            </a:r>
            <a:r>
              <a:rPr lang="en-US" sz="1000" b="0" dirty="0">
                <a:ea typeface="Calibri"/>
                <a:cs typeface="Arial" pitchFamily="34" charset="0"/>
              </a:rPr>
              <a:t> – Annunciated after RUN is selected until prestart BITE is complete and the APU inlet door is positioned (ground only).</a:t>
            </a:r>
            <a:br>
              <a:rPr lang="en-US" sz="1000" dirty="0">
                <a:solidFill>
                  <a:srgbClr val="34B8EB"/>
                </a:solidFill>
                <a:ea typeface="Calibri"/>
                <a:cs typeface="Arial" pitchFamily="34" charset="0"/>
              </a:rPr>
            </a:br>
            <a:r>
              <a:rPr lang="en-US" sz="1000" dirty="0">
                <a:solidFill>
                  <a:srgbClr val="34B8EB"/>
                </a:solidFill>
                <a:ea typeface="Calibri"/>
                <a:cs typeface="Arial" pitchFamily="34" charset="0"/>
              </a:rPr>
              <a:t>APU NOT AVAILABLE</a:t>
            </a:r>
            <a:r>
              <a:rPr lang="en-US" sz="1000" b="0" dirty="0">
                <a:ea typeface="Calibri"/>
                <a:cs typeface="Arial" pitchFamily="34" charset="0"/>
              </a:rPr>
              <a:t> – The APU will not start.</a:t>
            </a:r>
            <a:br>
              <a:rPr lang="en-US" sz="1000" dirty="0">
                <a:solidFill>
                  <a:srgbClr val="34B8EB"/>
                </a:solidFill>
                <a:ea typeface="Calibri"/>
                <a:cs typeface="Arial" pitchFamily="34" charset="0"/>
              </a:rPr>
            </a:br>
            <a:r>
              <a:rPr lang="en-US" sz="1000" dirty="0">
                <a:solidFill>
                  <a:srgbClr val="34B8EB"/>
                </a:solidFill>
                <a:ea typeface="Calibri"/>
                <a:cs typeface="Arial" pitchFamily="34" charset="0"/>
              </a:rPr>
              <a:t>APU OIL LO QTY</a:t>
            </a:r>
            <a:r>
              <a:rPr lang="en-US" sz="1000" b="0" dirty="0">
                <a:ea typeface="Calibri"/>
                <a:cs typeface="Arial" pitchFamily="34" charset="0"/>
              </a:rPr>
              <a:t> – APU oil level drops below 3.5 quarts (ground only)</a:t>
            </a:r>
            <a:br>
              <a:rPr lang="en-US" sz="1000" dirty="0">
                <a:solidFill>
                  <a:srgbClr val="34B8EB"/>
                </a:solidFill>
                <a:ea typeface="Calibri"/>
                <a:cs typeface="Arial" pitchFamily="34" charset="0"/>
              </a:rPr>
            </a:br>
            <a:r>
              <a:rPr lang="en-US" sz="1000" dirty="0">
                <a:solidFill>
                  <a:srgbClr val="34B8EB"/>
                </a:solidFill>
                <a:ea typeface="Calibri"/>
                <a:cs typeface="Arial" pitchFamily="34" charset="0"/>
              </a:rPr>
              <a:t>APU SHUTDOWN</a:t>
            </a:r>
            <a:r>
              <a:rPr lang="en-US" sz="1000" b="0" dirty="0">
                <a:ea typeface="Calibri"/>
                <a:cs typeface="Arial" pitchFamily="34" charset="0"/>
              </a:rPr>
              <a:t> – An APU shutdown has occurred for other than an overspeed or an over-temp.</a:t>
            </a:r>
            <a:br>
              <a:rPr lang="en-US" sz="1000" dirty="0">
                <a:solidFill>
                  <a:srgbClr val="34B8EB"/>
                </a:solidFill>
                <a:ea typeface="Calibri"/>
                <a:cs typeface="Arial" pitchFamily="34" charset="0"/>
              </a:rPr>
            </a:br>
            <a:r>
              <a:rPr lang="en-US" sz="1000" dirty="0">
                <a:ea typeface="Calibri"/>
                <a:cs typeface="Arial" pitchFamily="34" charset="0"/>
              </a:rPr>
              <a:t>APU BLEED OFF</a:t>
            </a:r>
            <a:r>
              <a:rPr lang="en-US" sz="1000" b="0" dirty="0">
                <a:ea typeface="Calibri"/>
                <a:cs typeface="Arial" pitchFamily="34" charset="0"/>
              </a:rPr>
              <a:t> – APU LCV is closed.</a:t>
            </a:r>
            <a:br>
              <a:rPr lang="en-US" sz="1000" dirty="0">
                <a:ea typeface="Calibri"/>
                <a:cs typeface="Arial" pitchFamily="34" charset="0"/>
              </a:rPr>
            </a:br>
            <a:r>
              <a:rPr lang="en-US" sz="1000" dirty="0">
                <a:ea typeface="Calibri"/>
                <a:cs typeface="Arial" pitchFamily="34" charset="0"/>
              </a:rPr>
              <a:t>APU BLEED ON</a:t>
            </a:r>
            <a:r>
              <a:rPr lang="en-US" sz="1000" b="0" dirty="0">
                <a:ea typeface="Calibri"/>
                <a:cs typeface="Arial" pitchFamily="34" charset="0"/>
              </a:rPr>
              <a:t> – APU LCV is open.</a:t>
            </a:r>
            <a:br>
              <a:rPr lang="en-US" sz="1000" dirty="0">
                <a:ea typeface="Calibri"/>
                <a:cs typeface="Arial" pitchFamily="34" charset="0"/>
              </a:rPr>
            </a:br>
            <a:r>
              <a:rPr lang="en-US" sz="1000" dirty="0">
                <a:ea typeface="Calibri"/>
                <a:cs typeface="Arial" pitchFamily="34" charset="0"/>
              </a:rPr>
              <a:t>APU FUEL SOV CLSD</a:t>
            </a:r>
            <a:r>
              <a:rPr lang="en-US" sz="1000" b="0" dirty="0">
                <a:ea typeface="Calibri"/>
                <a:cs typeface="Arial" pitchFamily="34" charset="0"/>
              </a:rPr>
              <a:t> – APU fuel shut-off valve closed.</a:t>
            </a:r>
            <a:br>
              <a:rPr lang="en-US" sz="1000" dirty="0">
                <a:ea typeface="Calibri"/>
                <a:cs typeface="Arial" pitchFamily="34" charset="0"/>
              </a:rPr>
            </a:br>
            <a:r>
              <a:rPr lang="en-US" sz="1000" dirty="0">
                <a:ea typeface="Calibri"/>
                <a:cs typeface="Arial" pitchFamily="34" charset="0"/>
              </a:rPr>
              <a:t>APU SOVS CLSD</a:t>
            </a:r>
            <a:r>
              <a:rPr lang="en-US" sz="1000" b="0" dirty="0">
                <a:ea typeface="Calibri"/>
                <a:cs typeface="Arial" pitchFamily="34" charset="0"/>
              </a:rPr>
              <a:t> – APU fuel and bleed air shut-off valves closed.</a:t>
            </a:r>
            <a:endParaRPr lang="en-US" sz="1000" u="sng" dirty="0"/>
          </a:p>
          <a:p>
            <a:r>
              <a:rPr lang="en-US" sz="1000" u="sng" dirty="0"/>
              <a:t>References:</a:t>
            </a:r>
          </a:p>
          <a:p>
            <a:pPr marL="165237" indent="-165237">
              <a:buFont typeface="Arial" panose="020B0604020202020204" pitchFamily="34" charset="0"/>
              <a:buChar char="•"/>
            </a:pPr>
            <a:r>
              <a:rPr lang="en-US" sz="1000" b="0" dirty="0"/>
              <a:t>QRH Vol 2</a:t>
            </a:r>
            <a:endParaRPr lang="en-US" sz="1000" u="sng" dirty="0">
              <a:solidFill>
                <a:srgbClr val="ED1C24"/>
              </a:solidFill>
              <a:ea typeface="Calibri"/>
              <a:cs typeface="Arial" pitchFamily="34" charset="0"/>
            </a:endParaRP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3</a:t>
            </a:fld>
            <a:endParaRPr lang="en-US" dirty="0"/>
          </a:p>
        </p:txBody>
      </p:sp>
    </p:spTree>
    <p:extLst>
      <p:ext uri="{BB962C8B-B14F-4D97-AF65-F5344CB8AC3E}">
        <p14:creationId xmlns:p14="http://schemas.microsoft.com/office/powerpoint/2010/main" val="3068757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Recirculation System</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b="0" dirty="0"/>
          </a:p>
          <a:p>
            <a:r>
              <a:rPr lang="en-US" sz="1000" u="sng" dirty="0"/>
              <a:t>Content Information: </a:t>
            </a:r>
          </a:p>
          <a:p>
            <a:pPr marL="165237" indent="-165237">
              <a:buFont typeface="Arial" panose="020B0604020202020204" pitchFamily="34" charset="0"/>
              <a:buChar char="•"/>
            </a:pPr>
            <a:r>
              <a:rPr lang="en-US" sz="1000" b="0" dirty="0"/>
              <a:t>Auto recirc logic (5000 and XRS)</a:t>
            </a:r>
          </a:p>
          <a:p>
            <a:pPr marL="165237" indent="-165237">
              <a:buFont typeface="Arial" panose="020B0604020202020204" pitchFamily="34" charset="0"/>
              <a:buChar char="•"/>
            </a:pPr>
            <a:endParaRPr lang="en-US" sz="1000" b="0" dirty="0"/>
          </a:p>
          <a:p>
            <a:r>
              <a:rPr lang="en-US" sz="1000" u="sng" dirty="0"/>
              <a:t>References:</a:t>
            </a:r>
            <a:endParaRPr lang="en-US" sz="1000" dirty="0"/>
          </a:p>
          <a:p>
            <a:pPr marL="165261" indent="-165261">
              <a:buFont typeface="Arial" panose="020B0604020202020204" pitchFamily="34" charset="0"/>
              <a:buChar char="•"/>
            </a:pPr>
            <a:r>
              <a:rPr lang="en-US" sz="1000" b="0" dirty="0"/>
              <a:t>MTM 28-81</a:t>
            </a:r>
          </a:p>
          <a:p>
            <a:pPr marL="165261" indent="-165261">
              <a:buFont typeface="Arial" panose="020B0604020202020204" pitchFamily="34" charset="0"/>
              <a:buChar char="•"/>
            </a:pPr>
            <a:endParaRPr lang="en-US" sz="1000" b="0"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30</a:t>
            </a:fld>
            <a:endParaRPr lang="en-US" dirty="0"/>
          </a:p>
        </p:txBody>
      </p:sp>
    </p:spTree>
    <p:extLst>
      <p:ext uri="{BB962C8B-B14F-4D97-AF65-F5344CB8AC3E}">
        <p14:creationId xmlns:p14="http://schemas.microsoft.com/office/powerpoint/2010/main" val="3279950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Recirculation System</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b="0" dirty="0"/>
          </a:p>
          <a:p>
            <a:r>
              <a:rPr lang="en-US" sz="1000" u="sng" dirty="0"/>
              <a:t>Content Information: </a:t>
            </a:r>
          </a:p>
          <a:p>
            <a:r>
              <a:rPr lang="en-US" sz="1000" b="0" dirty="0"/>
              <a:t>On XRS and 5000 aircraft, the FMQGC controls the recirc system</a:t>
            </a:r>
          </a:p>
          <a:p>
            <a:r>
              <a:rPr lang="en-US" sz="1000" b="0" dirty="0"/>
              <a:t>The FMQGC activates the system when:</a:t>
            </a:r>
          </a:p>
          <a:p>
            <a:pPr marL="165237" indent="-165237">
              <a:buFont typeface="Arial" panose="020B0604020202020204" pitchFamily="34" charset="0"/>
              <a:buChar char="•"/>
            </a:pPr>
            <a:r>
              <a:rPr lang="en-US" sz="1000" b="0" dirty="0"/>
              <a:t>Altitude above 34,000 ft. and average fuel temperature drops below –9°C, or</a:t>
            </a:r>
          </a:p>
          <a:p>
            <a:pPr marL="165237" indent="-165237">
              <a:buFont typeface="Arial" panose="020B0604020202020204" pitchFamily="34" charset="0"/>
              <a:buChar char="•"/>
            </a:pPr>
            <a:r>
              <a:rPr lang="en-US" sz="1000" b="0" dirty="0"/>
              <a:t>The coldest fuel temperature below –20°C</a:t>
            </a:r>
          </a:p>
          <a:p>
            <a:endParaRPr lang="en-US" sz="1000" b="0" dirty="0"/>
          </a:p>
          <a:p>
            <a:r>
              <a:rPr lang="en-US" sz="1000" b="0" dirty="0"/>
              <a:t>The FMQGC turns off recirc when:</a:t>
            </a:r>
          </a:p>
          <a:p>
            <a:pPr marL="165237" indent="-165237">
              <a:buFont typeface="Arial" panose="020B0604020202020204" pitchFamily="34" charset="0"/>
              <a:buChar char="•"/>
            </a:pPr>
            <a:r>
              <a:rPr lang="en-US" sz="1000" b="0" dirty="0"/>
              <a:t>Average fuel temperature 5°C or more, or</a:t>
            </a:r>
          </a:p>
          <a:p>
            <a:pPr marL="165237" indent="-165237">
              <a:buFont typeface="Arial" panose="020B0604020202020204" pitchFamily="34" charset="0"/>
              <a:buChar char="•"/>
            </a:pPr>
            <a:r>
              <a:rPr lang="en-US" sz="1000" b="0" dirty="0"/>
              <a:t>Altitude below 33,800 ft., or</a:t>
            </a:r>
          </a:p>
          <a:p>
            <a:pPr marL="165237" indent="-165237">
              <a:buFont typeface="Arial" panose="020B0604020202020204" pitchFamily="34" charset="0"/>
              <a:buChar char="•"/>
            </a:pPr>
            <a:r>
              <a:rPr lang="en-US" sz="1000" b="0" dirty="0"/>
              <a:t>Either engine off</a:t>
            </a:r>
          </a:p>
          <a:p>
            <a:pPr marL="165237" indent="-165237">
              <a:buFont typeface="Arial" panose="020B0604020202020204" pitchFamily="34" charset="0"/>
              <a:buChar char="•"/>
            </a:pPr>
            <a:endParaRPr lang="en-US" sz="1000" b="0" dirty="0"/>
          </a:p>
          <a:p>
            <a:r>
              <a:rPr lang="en-US" sz="1000" u="sng" dirty="0"/>
              <a:t>References:</a:t>
            </a:r>
            <a:endParaRPr lang="en-US" sz="1000" dirty="0"/>
          </a:p>
          <a:p>
            <a:pPr marL="165261" indent="-165261">
              <a:buFont typeface="Arial" panose="020B0604020202020204" pitchFamily="34" charset="0"/>
              <a:buChar char="•"/>
            </a:pPr>
            <a:r>
              <a:rPr lang="en-US" sz="1000" b="0" dirty="0"/>
              <a:t>MTM 28-8</a:t>
            </a:r>
          </a:p>
          <a:p>
            <a:pPr marL="165261" indent="-165261">
              <a:buFont typeface="Arial" panose="020B0604020202020204" pitchFamily="34" charset="0"/>
              <a:buChar char="•"/>
            </a:pPr>
            <a:r>
              <a:rPr lang="en-US" sz="1000" b="0" dirty="0"/>
              <a:t>FCOM</a:t>
            </a:r>
            <a:r>
              <a:rPr lang="en-US" sz="1000" b="0" baseline="0" dirty="0"/>
              <a:t> Vol. 2, Fig. 12-10-21 (Fuel Recirculation System Schematic)</a:t>
            </a:r>
            <a:endParaRPr lang="en-US" sz="1000" b="0" dirty="0"/>
          </a:p>
          <a:p>
            <a:endParaRPr lang="en-US" sz="1000" b="0"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31</a:t>
            </a:fld>
            <a:endParaRPr lang="en-US" dirty="0"/>
          </a:p>
        </p:txBody>
      </p:sp>
    </p:spTree>
    <p:extLst>
      <p:ext uri="{BB962C8B-B14F-4D97-AF65-F5344CB8AC3E}">
        <p14:creationId xmlns:p14="http://schemas.microsoft.com/office/powerpoint/2010/main" val="3336314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Fuel Scenario 1 (Fuel Leak in Refuel/Defuel Manifold)</a:t>
            </a:r>
          </a:p>
          <a:p>
            <a:endParaRPr lang="en-US" sz="1000" dirty="0"/>
          </a:p>
          <a:p>
            <a:r>
              <a:rPr lang="en-US" sz="1000" u="sng" dirty="0"/>
              <a:t>Instructor Action: </a:t>
            </a:r>
          </a:p>
          <a:p>
            <a:pPr marL="165237" indent="-165237" defTabSz="881390">
              <a:buFont typeface="Arial" panose="020B0604020202020204" pitchFamily="34" charset="0"/>
              <a:buChar char="•"/>
              <a:defRPr/>
            </a:pPr>
            <a:r>
              <a:rPr lang="en-US" sz="1000" b="0" dirty="0"/>
              <a:t>Based on Global Customer Advisory Meeting (Spring 2016) </a:t>
            </a:r>
          </a:p>
          <a:p>
            <a:pPr marL="165237" indent="-165237" defTabSz="881390">
              <a:buFont typeface="Arial" panose="020B0604020202020204" pitchFamily="34" charset="0"/>
              <a:buChar char="•"/>
              <a:defRPr/>
            </a:pPr>
            <a:r>
              <a:rPr lang="en-US" sz="1000" b="0" dirty="0"/>
              <a:t>Document: Advisory Wire AW700-28-0558, Refuel Defuel Manifold Cracking (Rev. Basic)</a:t>
            </a:r>
          </a:p>
          <a:p>
            <a:endParaRPr lang="en-US" sz="1000" u="sng" dirty="0"/>
          </a:p>
          <a:p>
            <a:r>
              <a:rPr lang="en-US" sz="1000" u="sng" dirty="0"/>
              <a:t>Content Information: </a:t>
            </a:r>
          </a:p>
          <a:p>
            <a:pPr marL="175839" indent="-165237" defTabSz="902468">
              <a:buFont typeface="Arial" pitchFamily="34" charset="0"/>
              <a:buChar char="•"/>
              <a:defRPr/>
            </a:pPr>
            <a:r>
              <a:rPr lang="en-US" sz="1000" b="0" dirty="0">
                <a:solidFill>
                  <a:srgbClr val="0070C0"/>
                </a:solidFill>
              </a:rPr>
              <a:t>What could have caused this?</a:t>
            </a:r>
          </a:p>
          <a:p>
            <a:pPr marL="616470" lvl="1" indent="-165237" defTabSz="902468">
              <a:buFont typeface="Arial" pitchFamily="34" charset="0"/>
              <a:buChar char="•"/>
              <a:defRPr/>
            </a:pPr>
            <a:r>
              <a:rPr lang="en-US" sz="1000" b="0" dirty="0"/>
              <a:t>Residual pressure after pressure refueling combined with thermal expansion can create an overpressure condition causing the manifold to crack. </a:t>
            </a:r>
          </a:p>
          <a:p>
            <a:pPr marL="175839" indent="-165237" defTabSz="902468">
              <a:buFont typeface="Arial" pitchFamily="34" charset="0"/>
              <a:buChar char="•"/>
              <a:defRPr/>
            </a:pPr>
            <a:endParaRPr lang="en-US" sz="1000" b="0" dirty="0">
              <a:solidFill>
                <a:srgbClr val="0070C0"/>
              </a:solidFill>
            </a:endParaRPr>
          </a:p>
          <a:p>
            <a:pPr marL="175839" indent="-165237" defTabSz="902468">
              <a:buFont typeface="Arial" pitchFamily="34" charset="0"/>
              <a:buChar char="•"/>
              <a:defRPr/>
            </a:pPr>
            <a:r>
              <a:rPr lang="en-US" sz="1000" b="0" dirty="0">
                <a:solidFill>
                  <a:srgbClr val="0070C0"/>
                </a:solidFill>
              </a:rPr>
              <a:t>What preventative measure could be taken?</a:t>
            </a:r>
            <a:endParaRPr lang="en-US" sz="1000" b="0" dirty="0"/>
          </a:p>
          <a:p>
            <a:pPr marL="616470" lvl="1" indent="-165237" defTabSz="902468">
              <a:buFont typeface="Arial" pitchFamily="34" charset="0"/>
              <a:buChar char="•"/>
              <a:defRPr/>
            </a:pPr>
            <a:r>
              <a:rPr lang="en-US" sz="1000" b="0" dirty="0"/>
              <a:t>Make sure to relieve any residual pressure by selecting the refuel/defuel panel to MANUAL and briefly open the center tank valve. Ref. FCOM Vol. 2, pg. 12-10-47</a:t>
            </a:r>
          </a:p>
          <a:p>
            <a:pPr marL="616470" lvl="1" indent="-165237" defTabSz="902468">
              <a:buFont typeface="Arial" pitchFamily="34" charset="0"/>
              <a:buChar char="•"/>
              <a:defRPr/>
            </a:pPr>
            <a:r>
              <a:rPr lang="en-US" sz="1000" b="0" dirty="0"/>
              <a:t>The new procedure calls to select Manual Refuel after refueling and disconnecting the fueling truck then selecting the Center Tank to OPEN, CLOSE then OFF. Ref. AMM Task 12-11-01-650-801</a:t>
            </a:r>
          </a:p>
          <a:p>
            <a:pPr marL="10603" defTabSz="902468">
              <a:defRPr/>
            </a:pPr>
            <a:endParaRPr lang="en-US" sz="1000" dirty="0"/>
          </a:p>
          <a:p>
            <a:r>
              <a:rPr lang="en-US" sz="1000" u="sng" dirty="0"/>
              <a:t>References:</a:t>
            </a:r>
          </a:p>
          <a:p>
            <a:pPr marL="165237" indent="-165237">
              <a:buFont typeface="Arial" panose="020B0604020202020204" pitchFamily="34" charset="0"/>
              <a:buChar char="•"/>
            </a:pPr>
            <a:r>
              <a:rPr lang="en-US" sz="1000" b="0" dirty="0"/>
              <a:t>FCOM Vol. 2, pg. 12-10-47</a:t>
            </a:r>
          </a:p>
          <a:p>
            <a:pPr marL="165237" indent="-165237">
              <a:buFont typeface="Arial" panose="020B0604020202020204" pitchFamily="34" charset="0"/>
              <a:buChar char="•"/>
            </a:pPr>
            <a:r>
              <a:rPr lang="en-US" sz="1000" b="0" dirty="0"/>
              <a:t>AMM Task 12-11-01-650-801</a:t>
            </a:r>
          </a:p>
          <a:p>
            <a:pPr marL="165237" indent="-165237">
              <a:buFont typeface="Arial" panose="020B0604020202020204" pitchFamily="34" charset="0"/>
              <a:buChar char="•"/>
            </a:pPr>
            <a:r>
              <a:rPr lang="en-US" sz="1000" b="0" dirty="0"/>
              <a:t>AW700-28-0558 (Refuel Defuel manifold cracking) Rev. Basic</a:t>
            </a:r>
          </a:p>
        </p:txBody>
      </p:sp>
      <p:sp>
        <p:nvSpPr>
          <p:cNvPr id="4" name="Slide Number Placeholder 3"/>
          <p:cNvSpPr>
            <a:spLocks noGrp="1"/>
          </p:cNvSpPr>
          <p:nvPr>
            <p:ph type="sldNum" sz="quarter" idx="10"/>
          </p:nvPr>
        </p:nvSpPr>
        <p:spPr/>
        <p:txBody>
          <a:bodyPr/>
          <a:lstStyle/>
          <a:p>
            <a:fld id="{8ECB6637-12F8-445A-B2B9-D7B1343705D4}" type="slidenum">
              <a:rPr lang="en-US" smtClean="0"/>
              <a:pPr/>
              <a:t>32</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2800481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b="0" dirty="0"/>
              <a:t> Fuel Scenario 2 (Fuel Imbalance)</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defRPr/>
            </a:pPr>
            <a:r>
              <a:rPr lang="en-US" sz="1000" b="0" dirty="0"/>
              <a:t>Select the Wing XFER button on the fuel panel to the R/H wing to demonstrate the wing transfer.</a:t>
            </a:r>
          </a:p>
          <a:p>
            <a:pPr marL="165237" indent="-165237">
              <a:buFont typeface="Arial" panose="020B0604020202020204" pitchFamily="34" charset="0"/>
              <a:buChar char="•"/>
              <a:defRPr/>
            </a:pPr>
            <a:r>
              <a:rPr lang="en-US" sz="1000" b="0" dirty="0"/>
              <a:t>Fuel transfer is sped up to transfer 100lbs. every 6 sec. for demonstration purposes (3 sequences total).</a:t>
            </a:r>
          </a:p>
          <a:p>
            <a:pPr marL="165237" indent="-165237">
              <a:buFont typeface="Arial" panose="020B0604020202020204" pitchFamily="34" charset="0"/>
              <a:buChar char="•"/>
              <a:defRPr/>
            </a:pPr>
            <a:r>
              <a:rPr lang="en-US" sz="1000" b="0" dirty="0"/>
              <a:t>When transfer is complete turn the Wing XFER button back to auto.</a:t>
            </a:r>
          </a:p>
          <a:p>
            <a:endParaRPr lang="en-US" sz="1000" b="0" dirty="0"/>
          </a:p>
          <a:p>
            <a:r>
              <a:rPr lang="en-US" sz="1000" u="sng" dirty="0"/>
              <a:t>Content Information: </a:t>
            </a:r>
          </a:p>
          <a:p>
            <a:pPr marL="165237" indent="-165237">
              <a:buFont typeface="Arial" panose="020B0604020202020204" pitchFamily="34" charset="0"/>
              <a:buChar char="•"/>
            </a:pPr>
            <a:r>
              <a:rPr lang="en-US" sz="1000" b="0" dirty="0">
                <a:solidFill>
                  <a:srgbClr val="0070C0"/>
                </a:solidFill>
              </a:rPr>
              <a:t>Why didn’t the automatic wing to wing transfer fix the problem?</a:t>
            </a:r>
          </a:p>
          <a:p>
            <a:pPr marL="605932" lvl="1" indent="-165237">
              <a:buFont typeface="Arial" panose="020B0604020202020204" pitchFamily="34" charset="0"/>
              <a:buChar char="•"/>
            </a:pPr>
            <a:r>
              <a:rPr lang="en-US" sz="1000" b="0" dirty="0"/>
              <a:t>Automatic wing transfer mode is only enabled when the Slat/Flap Handle is in the IN and 0 position. </a:t>
            </a:r>
          </a:p>
          <a:p>
            <a:pPr marL="605932" lvl="1" indent="-165237">
              <a:buFont typeface="Arial" panose="020B0604020202020204" pitchFamily="34" charset="0"/>
              <a:buChar char="•"/>
            </a:pPr>
            <a:r>
              <a:rPr lang="en-US" sz="1000" b="0" dirty="0"/>
              <a:t>If the slats and flaps were extended on the taxi out the auto transfer becomes inhibited.</a:t>
            </a:r>
          </a:p>
          <a:p>
            <a:pPr marL="605932" lvl="1" indent="-165237">
              <a:buFont typeface="Arial" panose="020B0604020202020204" pitchFamily="34" charset="0"/>
              <a:buChar char="•"/>
            </a:pPr>
            <a:r>
              <a:rPr lang="en-US" sz="1000" b="0" dirty="0"/>
              <a:t>Ref. FCOM Vol. 2, pg. 12-10-38</a:t>
            </a:r>
          </a:p>
          <a:p>
            <a:pPr lvl="0"/>
            <a:endParaRPr lang="en-US" sz="1000" b="0" dirty="0"/>
          </a:p>
          <a:p>
            <a:pPr marL="165237" indent="-165237">
              <a:buFont typeface="Arial" panose="020B0604020202020204" pitchFamily="34" charset="0"/>
              <a:buChar char="•"/>
            </a:pPr>
            <a:r>
              <a:rPr lang="en-US" sz="1000" b="0" dirty="0">
                <a:solidFill>
                  <a:srgbClr val="0070C0"/>
                </a:solidFill>
              </a:rPr>
              <a:t>What else inhibits the automatic transfer?</a:t>
            </a:r>
          </a:p>
          <a:p>
            <a:pPr marL="605867" lvl="1" indent="-165237">
              <a:buFont typeface="Arial" panose="020B0604020202020204" pitchFamily="34" charset="0"/>
              <a:buChar char="•"/>
            </a:pPr>
            <a:r>
              <a:rPr lang="en-US" sz="1000" b="0" dirty="0"/>
              <a:t>Landing gear down in flight</a:t>
            </a:r>
          </a:p>
          <a:p>
            <a:pPr marL="605867" lvl="1" indent="-165237">
              <a:buFont typeface="Arial" panose="020B0604020202020204" pitchFamily="34" charset="0"/>
              <a:buChar char="•"/>
            </a:pPr>
            <a:r>
              <a:rPr lang="en-US" sz="1000" b="0" dirty="0"/>
              <a:t>Either wing fuel quantity &lt; 400 lbs.</a:t>
            </a:r>
          </a:p>
          <a:p>
            <a:pPr marL="605867" lvl="1" indent="-165237">
              <a:buFont typeface="Arial" panose="020B0604020202020204" pitchFamily="34" charset="0"/>
              <a:buChar char="•"/>
            </a:pPr>
            <a:r>
              <a:rPr lang="en-US" sz="1000" b="0" dirty="0"/>
              <a:t>The DC pump being utilized in the event of an AC boost pump failure</a:t>
            </a:r>
          </a:p>
          <a:p>
            <a:pPr marL="605867" lvl="1" indent="-165237">
              <a:buFont typeface="Arial" panose="020B0604020202020204" pitchFamily="34" charset="0"/>
              <a:buChar char="•"/>
            </a:pPr>
            <a:r>
              <a:rPr lang="en-US" sz="1000" b="0" dirty="0"/>
              <a:t>Ref. FCOM Vol. 2, pg. 12-10-19</a:t>
            </a:r>
          </a:p>
          <a:p>
            <a:pPr lvl="1"/>
            <a:endParaRPr lang="en-US" sz="1000" b="0" dirty="0"/>
          </a:p>
          <a:p>
            <a:r>
              <a:rPr lang="en-US" sz="1000" u="sng" dirty="0"/>
              <a:t>References:</a:t>
            </a:r>
          </a:p>
          <a:p>
            <a:pPr marL="165237" indent="-165237">
              <a:buFont typeface="Arial" panose="020B0604020202020204" pitchFamily="34" charset="0"/>
              <a:buChar char="•"/>
            </a:pPr>
            <a:r>
              <a:rPr lang="en-US" sz="1000" b="0" dirty="0"/>
              <a:t>FCOM Vol. 2, pg. 12-10-19</a:t>
            </a:r>
          </a:p>
          <a:p>
            <a:pPr marL="165237" indent="-165237">
              <a:buFont typeface="Arial" panose="020B0604020202020204" pitchFamily="34" charset="0"/>
              <a:buChar char="•"/>
            </a:pPr>
            <a:r>
              <a:rPr lang="en-US" sz="1000" b="0" dirty="0"/>
              <a:t>FCOM Vol. 2, pg. 12-10-38</a:t>
            </a:r>
          </a:p>
        </p:txBody>
      </p:sp>
      <p:sp>
        <p:nvSpPr>
          <p:cNvPr id="4" name="Slide Number Placeholder 3"/>
          <p:cNvSpPr>
            <a:spLocks noGrp="1"/>
          </p:cNvSpPr>
          <p:nvPr>
            <p:ph type="sldNum" sz="quarter" idx="10"/>
          </p:nvPr>
        </p:nvSpPr>
        <p:spPr/>
        <p:txBody>
          <a:bodyPr/>
          <a:lstStyle/>
          <a:p>
            <a:fld id="{8ECB6637-12F8-445A-B2B9-D7B1343705D4}" type="slidenum">
              <a:rPr lang="en-US" smtClean="0"/>
              <a:pPr/>
              <a:t>33</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032336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b="0" dirty="0"/>
              <a:t>  Fuel Scenario 3 (FUEL COMPUTER FAIL CAS)</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Document: </a:t>
            </a:r>
            <a:r>
              <a:rPr lang="nl-NL" sz="1000" b="0" dirty="0"/>
              <a:t>QRH Vol. 2, FUEL 09-5</a:t>
            </a:r>
            <a:endParaRPr lang="en-US" sz="1000" b="0" dirty="0"/>
          </a:p>
          <a:p>
            <a:endParaRPr lang="en-US" sz="1000" b="0" dirty="0"/>
          </a:p>
          <a:p>
            <a:r>
              <a:rPr lang="en-US" sz="1000" u="sng" dirty="0"/>
              <a:t>Content Information: </a:t>
            </a:r>
          </a:p>
          <a:p>
            <a:pPr marL="165237" indent="-165237">
              <a:buFont typeface="Arial" panose="020B0604020202020204" pitchFamily="34" charset="0"/>
              <a:buChar char="•"/>
            </a:pPr>
            <a:r>
              <a:rPr lang="en-US" sz="1000" b="0" dirty="0">
                <a:solidFill>
                  <a:srgbClr val="0070C0"/>
                </a:solidFill>
              </a:rPr>
              <a:t>Where do we begin on the EICAS message?</a:t>
            </a:r>
          </a:p>
          <a:p>
            <a:pPr marL="605867" lvl="1" indent="-165237">
              <a:buFont typeface="Arial" panose="020B0604020202020204" pitchFamily="34" charset="0"/>
              <a:buChar char="•"/>
            </a:pPr>
            <a:r>
              <a:rPr lang="en-US" sz="1000" b="0" dirty="0"/>
              <a:t>In this case, the fuel computer takes care of the fuel temp sensor.</a:t>
            </a:r>
          </a:p>
          <a:p>
            <a:pPr marL="165237" lvl="1" indent="-165237">
              <a:buFont typeface="Arial" panose="020B0604020202020204" pitchFamily="34" charset="0"/>
              <a:buChar char="•"/>
            </a:pPr>
            <a:endParaRPr lang="en-US" sz="1000" b="0" dirty="0">
              <a:solidFill>
                <a:srgbClr val="0070C0"/>
              </a:solidFill>
            </a:endParaRPr>
          </a:p>
          <a:p>
            <a:pPr marL="165237" lvl="1" indent="-165237">
              <a:buFont typeface="Arial" panose="020B0604020202020204" pitchFamily="34" charset="0"/>
              <a:buChar char="•"/>
            </a:pPr>
            <a:r>
              <a:rPr lang="en-US" sz="1000" b="0" dirty="0">
                <a:solidFill>
                  <a:srgbClr val="0070C0"/>
                </a:solidFill>
              </a:rPr>
              <a:t>Is a fuel log required now at this point?</a:t>
            </a:r>
          </a:p>
          <a:p>
            <a:pPr marL="605867" lvl="2" indent="-165237">
              <a:buFont typeface="Arial" panose="020B0604020202020204" pitchFamily="34" charset="0"/>
              <a:buChar char="•"/>
            </a:pPr>
            <a:r>
              <a:rPr lang="en-US" sz="1000" b="0" dirty="0"/>
              <a:t>Yes</a:t>
            </a:r>
          </a:p>
          <a:p>
            <a:pPr marL="165237" lvl="2" indent="-165237">
              <a:buFont typeface="Arial" panose="020B0604020202020204" pitchFamily="34" charset="0"/>
              <a:buChar char="•"/>
            </a:pPr>
            <a:endParaRPr lang="en-US" sz="1000" b="0" dirty="0">
              <a:solidFill>
                <a:srgbClr val="0070C0"/>
              </a:solidFill>
            </a:endParaRPr>
          </a:p>
          <a:p>
            <a:pPr marL="165237" lvl="2" indent="-165237">
              <a:buFont typeface="Arial" panose="020B0604020202020204" pitchFamily="34" charset="0"/>
              <a:buChar char="•"/>
            </a:pPr>
            <a:r>
              <a:rPr lang="en-US" sz="1000" b="0" dirty="0">
                <a:solidFill>
                  <a:srgbClr val="0070C0"/>
                </a:solidFill>
              </a:rPr>
              <a:t>How do you determine the fuel load?</a:t>
            </a:r>
          </a:p>
          <a:p>
            <a:pPr marL="605867" lvl="3" indent="-165237">
              <a:buFont typeface="Arial" panose="020B0604020202020204" pitchFamily="34" charset="0"/>
              <a:buChar char="•"/>
            </a:pPr>
            <a:r>
              <a:rPr lang="en-US" sz="1000" b="0" dirty="0"/>
              <a:t>You have to use your fuel flow in PPH, in the fuel log.</a:t>
            </a:r>
          </a:p>
          <a:p>
            <a:pPr marL="605867" lvl="3" indent="-165237">
              <a:buFont typeface="Arial" panose="020B0604020202020204" pitchFamily="34" charset="0"/>
              <a:buChar char="•"/>
            </a:pPr>
            <a:endParaRPr lang="en-US" sz="1000" b="0" dirty="0"/>
          </a:p>
          <a:p>
            <a:pPr marL="165237" lvl="2" indent="-165237">
              <a:buFont typeface="Arial" panose="020B0604020202020204" pitchFamily="34" charset="0"/>
              <a:buChar char="•"/>
            </a:pPr>
            <a:r>
              <a:rPr lang="en-US" sz="1000" b="0" dirty="0">
                <a:solidFill>
                  <a:srgbClr val="0070C0"/>
                </a:solidFill>
              </a:rPr>
              <a:t>Where are you going to go for</a:t>
            </a:r>
            <a:r>
              <a:rPr lang="en-US" sz="1000" b="0" baseline="0" dirty="0">
                <a:solidFill>
                  <a:srgbClr val="0070C0"/>
                </a:solidFill>
              </a:rPr>
              <a:t> pertinent fuel information?</a:t>
            </a:r>
            <a:endParaRPr lang="en-US" sz="1000" b="0" dirty="0">
              <a:solidFill>
                <a:srgbClr val="0070C0"/>
              </a:solidFill>
            </a:endParaRPr>
          </a:p>
          <a:p>
            <a:pPr marL="605867" lvl="3" indent="-165237">
              <a:buFont typeface="Arial" panose="020B0604020202020204" pitchFamily="34" charset="0"/>
              <a:buChar char="•"/>
            </a:pPr>
            <a:r>
              <a:rPr lang="en-US" sz="1000" b="0" dirty="0"/>
              <a:t>FMS &gt; Performance &gt; Maintenance &gt; pg. 2 under Fuel Management</a:t>
            </a:r>
          </a:p>
          <a:p>
            <a:pPr lvl="1"/>
            <a:endParaRPr lang="en-US" sz="1000" b="0" dirty="0"/>
          </a:p>
          <a:p>
            <a:r>
              <a:rPr lang="en-US" sz="1000" u="sng" dirty="0"/>
              <a:t>References:</a:t>
            </a:r>
            <a:endParaRPr lang="en-US" sz="1000" dirty="0"/>
          </a:p>
          <a:p>
            <a:pPr marL="165261" indent="-165261">
              <a:buFont typeface="Arial" panose="020B0604020202020204" pitchFamily="34" charset="0"/>
              <a:buChar char="•"/>
            </a:pPr>
            <a:r>
              <a:rPr lang="en-US" sz="1000" b="0" dirty="0"/>
              <a:t>NA</a:t>
            </a:r>
          </a:p>
        </p:txBody>
      </p:sp>
      <p:sp>
        <p:nvSpPr>
          <p:cNvPr id="4" name="Slide Number Placeholder 3"/>
          <p:cNvSpPr>
            <a:spLocks noGrp="1"/>
          </p:cNvSpPr>
          <p:nvPr>
            <p:ph type="sldNum" sz="quarter" idx="10"/>
          </p:nvPr>
        </p:nvSpPr>
        <p:spPr/>
        <p:txBody>
          <a:bodyPr/>
          <a:lstStyle/>
          <a:p>
            <a:fld id="{8ECB6637-12F8-445A-B2B9-D7B1343705D4}" type="slidenum">
              <a:rPr lang="en-US" smtClean="0"/>
              <a:pPr/>
              <a:t>34</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495198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Fire Protection CAS</a:t>
            </a:r>
          </a:p>
          <a:p>
            <a:endParaRPr lang="en-US" sz="1000" dirty="0"/>
          </a:p>
          <a:p>
            <a:r>
              <a:rPr lang="en-US" sz="1000" u="sng" dirty="0"/>
              <a:t>Instructor Action:</a:t>
            </a:r>
            <a:endParaRPr lang="en-US" sz="1000" b="0" dirty="0"/>
          </a:p>
          <a:p>
            <a:pPr marL="165237" indent="-165237" defTabSz="881261">
              <a:buFont typeface="Arial" pitchFamily="34" charset="0"/>
              <a:buChar char="•"/>
              <a:defRPr/>
            </a:pPr>
            <a:r>
              <a:rPr lang="en-US" sz="1000" b="0" dirty="0">
                <a:cs typeface="Arial" pitchFamily="34" charset="0"/>
              </a:rPr>
              <a:t>Choose CAS messages that the instructor would like to emphasize if any. Use checklist as necessary.</a:t>
            </a:r>
            <a:endParaRPr lang="en-US" sz="1000" b="0" dirty="0"/>
          </a:p>
          <a:p>
            <a:endParaRPr lang="en-US" sz="1000" u="sng" dirty="0"/>
          </a:p>
          <a:p>
            <a:pPr defTabSz="897912">
              <a:defRPr/>
            </a:pPr>
            <a:r>
              <a:rPr lang="en-US" sz="1000" u="sng" dirty="0"/>
              <a:t>CAS Messages:</a:t>
            </a:r>
          </a:p>
          <a:p>
            <a:pPr>
              <a:lnSpc>
                <a:spcPct val="115000"/>
              </a:lnSpc>
            </a:pPr>
            <a:r>
              <a:rPr lang="en-US" sz="1000" dirty="0">
                <a:solidFill>
                  <a:srgbClr val="ED1C24"/>
                </a:solidFill>
                <a:ea typeface="Calibri"/>
                <a:cs typeface="Arial" pitchFamily="34" charset="0"/>
              </a:rPr>
              <a:t>L(R) ENGINE FIRE</a:t>
            </a:r>
            <a:r>
              <a:rPr lang="en-US" sz="1000" b="0" dirty="0">
                <a:solidFill>
                  <a:srgbClr val="ED1C24"/>
                </a:solidFill>
                <a:ea typeface="Calibri"/>
                <a:cs typeface="Arial" pitchFamily="34" charset="0"/>
              </a:rPr>
              <a: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Left or right engine fire</a:t>
            </a:r>
            <a:endParaRPr lang="en-US" sz="1000" dirty="0">
              <a:ea typeface="Calibri"/>
              <a:cs typeface="Arial" pitchFamily="34" charset="0"/>
            </a:endParaRPr>
          </a:p>
          <a:p>
            <a:pPr>
              <a:lnSpc>
                <a:spcPct val="115000"/>
              </a:lnSpc>
            </a:pPr>
            <a:r>
              <a:rPr lang="en-US" sz="1000" dirty="0">
                <a:solidFill>
                  <a:srgbClr val="ED1C24"/>
                </a:solidFill>
                <a:ea typeface="Calibri"/>
                <a:cs typeface="Arial" pitchFamily="34" charset="0"/>
              </a:rPr>
              <a:t>APU FIRE</a:t>
            </a:r>
            <a:r>
              <a:rPr lang="en-US" sz="1000" b="0" dirty="0">
                <a:solidFill>
                  <a:srgbClr val="ED1C24"/>
                </a:solidFill>
                <a:ea typeface="Calibri"/>
                <a:cs typeface="Arial" pitchFamily="34" charset="0"/>
              </a:rPr>
              <a: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APU FIRE</a:t>
            </a:r>
            <a:endParaRPr lang="en-US" sz="1000" dirty="0">
              <a:ea typeface="Calibri"/>
              <a:cs typeface="Arial" pitchFamily="34" charset="0"/>
            </a:endParaRPr>
          </a:p>
          <a:p>
            <a:pPr>
              <a:lnSpc>
                <a:spcPct val="115000"/>
              </a:lnSpc>
            </a:pPr>
            <a:r>
              <a:rPr lang="en-US" sz="1000" dirty="0">
                <a:solidFill>
                  <a:srgbClr val="ED1C24"/>
                </a:solidFill>
                <a:ea typeface="Calibri"/>
                <a:cs typeface="Arial" pitchFamily="34" charset="0"/>
              </a:rPr>
              <a:t>SMOKE AVIONICS BAY</a:t>
            </a:r>
            <a:r>
              <a:rPr lang="en-US" sz="1000" b="0" dirty="0">
                <a:solidFill>
                  <a:srgbClr val="ED1C24"/>
                </a:solidFill>
                <a:ea typeface="Calibri"/>
                <a:cs typeface="Arial" pitchFamily="34" charset="0"/>
              </a:rPr>
              <a: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Smoke warning ON in avionics bay</a:t>
            </a:r>
            <a:endParaRPr lang="en-US" sz="1000" b="0" dirty="0">
              <a:solidFill>
                <a:srgbClr val="ED1C24"/>
              </a:solidFill>
              <a:ea typeface="Calibri"/>
              <a:cs typeface="Arial" pitchFamily="34" charset="0"/>
            </a:endParaRPr>
          </a:p>
          <a:p>
            <a:pPr>
              <a:lnSpc>
                <a:spcPct val="115000"/>
              </a:lnSpc>
            </a:pPr>
            <a:r>
              <a:rPr lang="en-US" sz="1000" dirty="0">
                <a:solidFill>
                  <a:srgbClr val="ED1C24"/>
                </a:solidFill>
                <a:ea typeface="Calibri"/>
                <a:cs typeface="Arial" pitchFamily="34" charset="0"/>
              </a:rPr>
              <a:t>SMOKE BAGGAGE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Smoke warning in the baggage compartment</a:t>
            </a:r>
            <a:endParaRPr lang="en-US" sz="1000" dirty="0">
              <a:ea typeface="Calibri"/>
              <a:cs typeface="Arial" pitchFamily="34" charset="0"/>
            </a:endParaRPr>
          </a:p>
          <a:p>
            <a:pPr>
              <a:lnSpc>
                <a:spcPct val="115000"/>
              </a:lnSpc>
            </a:pPr>
            <a:r>
              <a:rPr lang="en-US" sz="1000" dirty="0">
                <a:solidFill>
                  <a:srgbClr val="ED1C24"/>
                </a:solidFill>
                <a:ea typeface="Calibri"/>
                <a:cs typeface="Arial" pitchFamily="34" charset="0"/>
              </a:rPr>
              <a:t>SMOKE CABIN</a:t>
            </a:r>
            <a:r>
              <a:rPr lang="en-US" sz="1000" b="0" dirty="0">
                <a:solidFill>
                  <a:srgbClr val="ED1C24"/>
                </a:solidFill>
                <a:ea typeface="Calibri"/>
                <a:cs typeface="Arial" pitchFamily="34" charset="0"/>
              </a:rPr>
              <a: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Smoke warning in the cabin (Global Express only)</a:t>
            </a:r>
            <a:endParaRPr lang="en-US" sz="1000" dirty="0">
              <a:ea typeface="Calibri"/>
              <a:cs typeface="Arial" pitchFamily="34" charset="0"/>
            </a:endParaRPr>
          </a:p>
          <a:p>
            <a:pPr>
              <a:lnSpc>
                <a:spcPct val="115000"/>
              </a:lnSpc>
            </a:pPr>
            <a:r>
              <a:rPr lang="en-US" sz="1000" dirty="0">
                <a:solidFill>
                  <a:srgbClr val="ED1C24"/>
                </a:solidFill>
                <a:ea typeface="Calibri"/>
                <a:cs typeface="Arial" pitchFamily="34" charset="0"/>
              </a:rPr>
              <a:t>SMOKE CLOSET FWD (AFT)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Smoking warning in any four of the applicable closet areas</a:t>
            </a:r>
            <a:endParaRPr lang="en-US" sz="1000" dirty="0">
              <a:solidFill>
                <a:srgbClr val="ED1C24"/>
              </a:solidFill>
              <a:ea typeface="Calibri"/>
              <a:cs typeface="Arial" pitchFamily="34" charset="0"/>
            </a:endParaRPr>
          </a:p>
          <a:p>
            <a:pPr>
              <a:lnSpc>
                <a:spcPct val="115000"/>
              </a:lnSpc>
            </a:pPr>
            <a:r>
              <a:rPr lang="en-US" sz="1000" dirty="0">
                <a:solidFill>
                  <a:srgbClr val="ED1C24"/>
                </a:solidFill>
                <a:ea typeface="Calibri"/>
                <a:cs typeface="Arial" pitchFamily="34" charset="0"/>
              </a:rPr>
              <a:t>SMOKE FWD (AFT) LAV</a:t>
            </a:r>
            <a:r>
              <a:rPr lang="en-US" sz="1000" b="0" dirty="0">
                <a:solidFill>
                  <a:srgbClr val="ED1C24"/>
                </a:solidFill>
                <a:ea typeface="Calibri"/>
                <a:cs typeface="Arial" pitchFamily="34" charset="0"/>
              </a:rPr>
              <a: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Smoke warning in the forward or aft lavatory</a:t>
            </a:r>
            <a:br>
              <a:rPr lang="en-US" sz="1000" b="0" dirty="0">
                <a:ea typeface="Calibri"/>
                <a:cs typeface="Arial" pitchFamily="34" charset="0"/>
              </a:rPr>
            </a:br>
            <a:endParaRPr lang="en-US" sz="1000" dirty="0">
              <a:solidFill>
                <a:srgbClr val="ED1C24"/>
              </a:solidFill>
              <a:ea typeface="Calibri"/>
              <a:cs typeface="Arial" pitchFamily="34" charset="0"/>
            </a:endParaRPr>
          </a:p>
          <a:p>
            <a:pPr>
              <a:lnSpc>
                <a:spcPct val="115000"/>
              </a:lnSpc>
            </a:pPr>
            <a:r>
              <a:rPr lang="en-US" sz="1000" dirty="0">
                <a:solidFill>
                  <a:srgbClr val="FEC46F"/>
                </a:solidFill>
                <a:ea typeface="Calibri"/>
                <a:cs typeface="Arial" pitchFamily="34" charset="0"/>
              </a:rPr>
              <a:t>APU FIRE FAIL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APU detection element system dual loop failure (Complete loss or fire detection capability in APU)</a:t>
            </a:r>
            <a:endParaRPr lang="en-US" sz="1000" dirty="0">
              <a:ea typeface="Calibri"/>
              <a:cs typeface="Arial" pitchFamily="34" charset="0"/>
            </a:endParaRPr>
          </a:p>
          <a:p>
            <a:pPr>
              <a:lnSpc>
                <a:spcPct val="115000"/>
              </a:lnSpc>
            </a:pPr>
            <a:r>
              <a:rPr lang="en-US" sz="1000" dirty="0">
                <a:solidFill>
                  <a:srgbClr val="FEC46F"/>
                </a:solidFill>
                <a:ea typeface="Calibri"/>
                <a:cs typeface="Arial" pitchFamily="34" charset="0"/>
              </a:rPr>
              <a:t>FIRE BTL 1 (2) LO PRESS</a:t>
            </a:r>
            <a:r>
              <a:rPr lang="en-US" sz="1000" b="0" dirty="0">
                <a:solidFill>
                  <a:srgbClr val="ED1C24"/>
                </a:solidFill>
                <a:ea typeface="Calibri"/>
                <a:cs typeface="Arial" pitchFamily="34" charset="0"/>
              </a:rPr>
              <a: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Extinguishing bottle #1 or bottle #2 low pressure</a:t>
            </a:r>
            <a:endParaRPr lang="en-US" sz="1000" dirty="0">
              <a:solidFill>
                <a:srgbClr val="FEC46F"/>
              </a:solidFill>
              <a:ea typeface="Calibri"/>
              <a:cs typeface="Arial" pitchFamily="34" charset="0"/>
            </a:endParaRPr>
          </a:p>
          <a:p>
            <a:pPr>
              <a:lnSpc>
                <a:spcPct val="115000"/>
              </a:lnSpc>
            </a:pPr>
            <a:r>
              <a:rPr lang="en-US" sz="1000" dirty="0">
                <a:solidFill>
                  <a:srgbClr val="FEC46F"/>
                </a:solidFill>
                <a:ea typeface="Calibri"/>
                <a:cs typeface="Arial" pitchFamily="34" charset="0"/>
              </a:rPr>
              <a:t>L (R) ENG FIRE FAIL</a:t>
            </a:r>
            <a:r>
              <a:rPr lang="en-US" sz="1000" b="0" dirty="0">
                <a:solidFill>
                  <a:srgbClr val="ED1C24"/>
                </a:solidFill>
                <a:ea typeface="Calibri"/>
                <a:cs typeface="Arial" pitchFamily="34" charset="0"/>
              </a:rPr>
              <a: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Left or right engine detection element system dual loop failure. (Complete loss of fire detection capability for left or right engine)</a:t>
            </a:r>
            <a:endParaRPr lang="en-US" sz="1000" dirty="0">
              <a:ea typeface="Calibri"/>
              <a:cs typeface="Arial" pitchFamily="34" charset="0"/>
            </a:endParaRPr>
          </a:p>
          <a:p>
            <a:pPr>
              <a:lnSpc>
                <a:spcPct val="115000"/>
              </a:lnSpc>
            </a:pPr>
            <a:r>
              <a:rPr lang="en-US" sz="1000" dirty="0">
                <a:solidFill>
                  <a:srgbClr val="FEC46F"/>
                </a:solidFill>
                <a:ea typeface="Calibri"/>
                <a:cs typeface="Arial" pitchFamily="34" charset="0"/>
              </a:rPr>
              <a:t>MLG BAY OVHT FAIL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Left and/or right main landing gear bay overheat detection element failure. (Complete loss of overheat detection for main landing gear)</a:t>
            </a:r>
            <a:endParaRPr lang="en-US" sz="1000" dirty="0">
              <a:ea typeface="Calibri"/>
              <a:cs typeface="Arial" pitchFamily="34" charset="0"/>
            </a:endParaRPr>
          </a:p>
          <a:p>
            <a:pPr>
              <a:lnSpc>
                <a:spcPct val="115000"/>
              </a:lnSpc>
            </a:pPr>
            <a:r>
              <a:rPr lang="en-US" sz="1000" dirty="0">
                <a:solidFill>
                  <a:srgbClr val="FEC46F"/>
                </a:solidFill>
                <a:ea typeface="Calibri"/>
                <a:cs typeface="Arial" pitchFamily="34" charset="0"/>
              </a:rPr>
              <a:t>SMOKE FWD (AFT) LAV FAIL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t>Smoke detector installed in the aft lavatory has failed</a:t>
            </a:r>
            <a:endParaRPr lang="en-US" sz="1000" b="0" dirty="0">
              <a:solidFill>
                <a:srgbClr val="FEC46F"/>
              </a:solidFill>
              <a:ea typeface="Calibri"/>
              <a:cs typeface="Arial" pitchFamily="34" charset="0"/>
            </a:endParaRPr>
          </a:p>
          <a:p>
            <a:pPr>
              <a:lnSpc>
                <a:spcPct val="115000"/>
              </a:lnSpc>
            </a:pPr>
            <a:r>
              <a:rPr lang="en-US" sz="1000" dirty="0">
                <a:solidFill>
                  <a:srgbClr val="FEC46F"/>
                </a:solidFill>
                <a:ea typeface="Calibri"/>
                <a:cs typeface="Arial" pitchFamily="34" charset="0"/>
              </a:rPr>
              <a:t>SMOKE AV BAY FAIL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t>Smoke detector installed in the avionics bay has failed</a:t>
            </a:r>
            <a:endParaRPr lang="en-US" sz="1000" b="0" dirty="0">
              <a:solidFill>
                <a:srgbClr val="FEC46F"/>
              </a:solidFill>
              <a:ea typeface="Calibri"/>
              <a:cs typeface="Arial" pitchFamily="34" charset="0"/>
            </a:endParaRPr>
          </a:p>
          <a:p>
            <a:pPr>
              <a:lnSpc>
                <a:spcPct val="115000"/>
              </a:lnSpc>
            </a:pPr>
            <a:r>
              <a:rPr lang="en-US" sz="1000" dirty="0">
                <a:solidFill>
                  <a:srgbClr val="FEC46F"/>
                </a:solidFill>
                <a:ea typeface="Calibri"/>
                <a:cs typeface="Arial" pitchFamily="34" charset="0"/>
              </a:rPr>
              <a:t>SMOKE BAGGAGE FAIL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Smoke detector installed in the baggage compartment has failed (one or both smoke detectors installed in baggage compartment have failed)</a:t>
            </a:r>
            <a:endParaRPr lang="en-US" sz="1000" dirty="0">
              <a:ea typeface="Calibri"/>
              <a:cs typeface="Arial" pitchFamily="34" charset="0"/>
            </a:endParaRPr>
          </a:p>
          <a:p>
            <a:pPr>
              <a:lnSpc>
                <a:spcPct val="115000"/>
              </a:lnSpc>
            </a:pPr>
            <a:r>
              <a:rPr lang="en-US" sz="1000" dirty="0">
                <a:solidFill>
                  <a:srgbClr val="FEC46F"/>
                </a:solidFill>
                <a:ea typeface="Calibri"/>
                <a:cs typeface="Arial" pitchFamily="34" charset="0"/>
              </a:rPr>
              <a:t>SMOKE CLO FWD (AFT) FAIL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t>One or more (i.e. up to four) closet smoke detectors have failed</a:t>
            </a:r>
            <a:br>
              <a:rPr lang="en-US" sz="1000" b="0" dirty="0"/>
            </a:br>
            <a:endParaRPr lang="en-US" sz="1000" b="0" dirty="0">
              <a:solidFill>
                <a:srgbClr val="FEC46F"/>
              </a:solidFill>
              <a:ea typeface="Calibri"/>
              <a:cs typeface="Arial" pitchFamily="34" charset="0"/>
            </a:endParaRPr>
          </a:p>
          <a:p>
            <a:pPr>
              <a:lnSpc>
                <a:spcPct val="115000"/>
              </a:lnSpc>
            </a:pPr>
            <a:r>
              <a:rPr lang="en-US" sz="1000" dirty="0">
                <a:solidFill>
                  <a:srgbClr val="34B8EB"/>
                </a:solidFill>
                <a:ea typeface="Calibri"/>
                <a:cs typeface="Arial" pitchFamily="34" charset="0"/>
              </a:rPr>
              <a:t>APU FIRE FAULT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One detector loop out of two is inoperative</a:t>
            </a:r>
            <a:endParaRPr lang="en-US" sz="1000" dirty="0">
              <a:ea typeface="Calibri"/>
              <a:cs typeface="Arial" pitchFamily="34" charset="0"/>
            </a:endParaRPr>
          </a:p>
          <a:p>
            <a:pPr>
              <a:lnSpc>
                <a:spcPct val="115000"/>
              </a:lnSpc>
            </a:pPr>
            <a:r>
              <a:rPr lang="en-US" sz="1000" dirty="0">
                <a:solidFill>
                  <a:srgbClr val="34B8EB"/>
                </a:solidFill>
                <a:ea typeface="Calibri"/>
                <a:cs typeface="Arial" pitchFamily="34" charset="0"/>
              </a:rPr>
              <a:t>L (R) ENG FIRE FAULT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One detector loop out of two is inoperative</a:t>
            </a:r>
            <a:endParaRPr lang="en-US" sz="1000" dirty="0">
              <a:ea typeface="Calibri"/>
              <a:cs typeface="Arial" pitchFamily="34" charset="0"/>
            </a:endParaRPr>
          </a:p>
          <a:p>
            <a:pPr>
              <a:lnSpc>
                <a:spcPct val="115000"/>
              </a:lnSpc>
            </a:pPr>
            <a:r>
              <a:rPr lang="en-US" sz="1000" dirty="0">
                <a:solidFill>
                  <a:srgbClr val="34B8EB"/>
                </a:solidFill>
                <a:ea typeface="Calibri"/>
                <a:cs typeface="Arial" pitchFamily="34" charset="0"/>
              </a:rPr>
              <a:t>APU SQUIB 1 (2) FAIL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Affected firex squib inoperative</a:t>
            </a:r>
            <a:endParaRPr lang="en-US" sz="1000" dirty="0">
              <a:ea typeface="Calibri"/>
              <a:cs typeface="Arial" pitchFamily="34" charset="0"/>
            </a:endParaRPr>
          </a:p>
          <a:p>
            <a:pPr>
              <a:lnSpc>
                <a:spcPct val="115000"/>
              </a:lnSpc>
            </a:pPr>
            <a:r>
              <a:rPr lang="en-US" sz="1000" dirty="0">
                <a:solidFill>
                  <a:srgbClr val="34B8EB"/>
                </a:solidFill>
                <a:ea typeface="Calibri"/>
                <a:cs typeface="Arial" pitchFamily="34" charset="0"/>
              </a:rPr>
              <a:t>L (R) ENG SQUIB 1 (2) FAIL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Affected firex squib inoperative</a:t>
            </a:r>
            <a:endParaRPr lang="en-US" sz="1000" dirty="0">
              <a:ea typeface="Calibri"/>
              <a:cs typeface="Arial" pitchFamily="34" charset="0"/>
            </a:endParaRPr>
          </a:p>
          <a:p>
            <a:pPr>
              <a:lnSpc>
                <a:spcPct val="115000"/>
              </a:lnSpc>
            </a:pPr>
            <a:r>
              <a:rPr lang="en-US" sz="1000" dirty="0">
                <a:solidFill>
                  <a:srgbClr val="34B8EB"/>
                </a:solidFill>
                <a:ea typeface="Calibri"/>
                <a:cs typeface="Arial" pitchFamily="34" charset="0"/>
              </a:rPr>
              <a:t>FIRE SYS FAULT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FIDEEX system fault</a:t>
            </a:r>
            <a:endParaRPr lang="en-US" sz="1000" dirty="0">
              <a:ea typeface="Calibri"/>
              <a:cs typeface="Arial" pitchFamily="34" charset="0"/>
            </a:endParaRPr>
          </a:p>
          <a:p>
            <a:pPr>
              <a:lnSpc>
                <a:spcPct val="115000"/>
              </a:lnSpc>
              <a:spcAft>
                <a:spcPts val="951"/>
              </a:spcAft>
            </a:pPr>
            <a:r>
              <a:rPr lang="en-US" sz="1000" dirty="0">
                <a:solidFill>
                  <a:srgbClr val="34B8EB"/>
                </a:solidFill>
                <a:ea typeface="Calibri"/>
                <a:cs typeface="Arial" pitchFamily="34" charset="0"/>
              </a:rPr>
              <a:t>MLG BAY OVHT FAULT </a:t>
            </a:r>
            <a:r>
              <a:rPr lang="en-US" sz="1000" b="0" dirty="0">
                <a:ea typeface="Calibri"/>
                <a:cs typeface="Arial" pitchFamily="34" charset="0"/>
              </a:rPr>
              <a:t>–</a:t>
            </a:r>
            <a:r>
              <a:rPr lang="en-US" sz="1000" b="0" dirty="0">
                <a:solidFill>
                  <a:srgbClr val="ED1C24"/>
                </a:solidFill>
                <a:ea typeface="Calibri"/>
                <a:cs typeface="Arial" pitchFamily="34" charset="0"/>
              </a:rPr>
              <a:t> </a:t>
            </a:r>
            <a:r>
              <a:rPr lang="en-US" sz="1000" b="0" dirty="0">
                <a:ea typeface="Calibri"/>
                <a:cs typeface="Arial" pitchFamily="34" charset="0"/>
              </a:rPr>
              <a:t>One gear bay overheat detection channel inoperative</a:t>
            </a:r>
            <a:endParaRPr lang="en-US" sz="1000" u="sng" dirty="0"/>
          </a:p>
          <a:p>
            <a:r>
              <a:rPr lang="en-US" sz="1000" u="sng" dirty="0"/>
              <a:t>References:</a:t>
            </a:r>
          </a:p>
          <a:p>
            <a:pPr marL="165261" indent="-165261">
              <a:buFont typeface="Arial" panose="020B0604020202020204" pitchFamily="34" charset="0"/>
              <a:buChar char="•"/>
            </a:pPr>
            <a:r>
              <a:rPr lang="en-US" sz="1000" b="0" dirty="0"/>
              <a:t>PTM Vol 1 &amp;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35</a:t>
            </a:fld>
            <a:endParaRPr lang="en-US" dirty="0"/>
          </a:p>
        </p:txBody>
      </p:sp>
    </p:spTree>
    <p:extLst>
      <p:ext uri="{BB962C8B-B14F-4D97-AF65-F5344CB8AC3E}">
        <p14:creationId xmlns:p14="http://schemas.microsoft.com/office/powerpoint/2010/main" val="4097568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Fire Handles</a:t>
            </a:r>
          </a:p>
          <a:p>
            <a:endParaRPr lang="en-US" sz="1000" u="sng" dirty="0"/>
          </a:p>
          <a:p>
            <a:r>
              <a:rPr lang="en-US" sz="1000" u="sng" dirty="0"/>
              <a:t>Instructor Action:</a:t>
            </a:r>
          </a:p>
          <a:p>
            <a:pPr marL="165237" indent="-165237">
              <a:buFont typeface="Arial" panose="020B0604020202020204" pitchFamily="34" charset="0"/>
              <a:buChar char="•"/>
            </a:pPr>
            <a:r>
              <a:rPr lang="en-US" sz="1000" b="0" dirty="0"/>
              <a:t>NA</a:t>
            </a:r>
          </a:p>
          <a:p>
            <a:endParaRPr lang="en-US" sz="1000" u="sng" dirty="0"/>
          </a:p>
          <a:p>
            <a:r>
              <a:rPr lang="en-US" sz="1000" u="sng" dirty="0"/>
              <a:t>Content Information: </a:t>
            </a:r>
          </a:p>
          <a:p>
            <a:pPr marL="165237" indent="-165237">
              <a:buFont typeface="Arial" panose="020B0604020202020204" pitchFamily="34" charset="0"/>
              <a:buChar char="•"/>
            </a:pPr>
            <a:r>
              <a:rPr lang="en-US" sz="1000" b="0" dirty="0">
                <a:solidFill>
                  <a:srgbClr val="0070C0"/>
                </a:solidFill>
              </a:rPr>
              <a:t>What steps must be accomplished to pull a fire handle with no fire indication?</a:t>
            </a:r>
          </a:p>
          <a:p>
            <a:pPr marL="716024" lvl="1" indent="-275394">
              <a:buFont typeface="Arial" panose="020B0604020202020204" pitchFamily="34" charset="0"/>
              <a:buChar char="•"/>
            </a:pPr>
            <a:r>
              <a:rPr lang="en-US" sz="1000" b="0" dirty="0"/>
              <a:t>In order to pull the fire handle with no fire indication, the manual override button must first be pressed.</a:t>
            </a:r>
          </a:p>
          <a:p>
            <a:endParaRPr lang="en-US" sz="1000" b="0" dirty="0"/>
          </a:p>
          <a:p>
            <a:pPr marL="165237" indent="-165237">
              <a:buFont typeface="Arial" panose="020B0604020202020204" pitchFamily="34" charset="0"/>
              <a:buChar char="•"/>
            </a:pPr>
            <a:r>
              <a:rPr lang="en-US" sz="1000" b="0" dirty="0"/>
              <a:t>To prevent accidental engine shutdown and fire extinguisher discharges, each fire DISCH handle is maintained in the stowed position by internal springs and a solenoid operated locking mechanism.</a:t>
            </a:r>
          </a:p>
          <a:p>
            <a:pPr marL="165237" indent="-165237">
              <a:buFont typeface="Arial" panose="020B0604020202020204" pitchFamily="34" charset="0"/>
              <a:buChar char="•"/>
            </a:pPr>
            <a:r>
              <a:rPr lang="en-US" sz="1000" b="0" dirty="0"/>
              <a:t>When a fire warning is received, the FIDEEX control unit energizes the solenoid to release the locking mechanism and allow the handle to be pulled out. </a:t>
            </a:r>
          </a:p>
          <a:p>
            <a:pPr marL="165237" indent="-165237">
              <a:buFont typeface="Arial" panose="020B0604020202020204" pitchFamily="34" charset="0"/>
              <a:buChar char="•"/>
            </a:pPr>
            <a:r>
              <a:rPr lang="en-US" sz="1000" b="0" dirty="0"/>
              <a:t>The locking mechanism can also be manually released by pressing the manual override button, located behind the handle, while simultaneously pulling the handle out.</a:t>
            </a:r>
          </a:p>
          <a:p>
            <a:pPr marL="165237" indent="-165237">
              <a:buFont typeface="Arial" panose="020B0604020202020204" pitchFamily="34" charset="0"/>
              <a:buChar char="•"/>
            </a:pPr>
            <a:endParaRPr lang="en-US" sz="1000" b="0" dirty="0"/>
          </a:p>
          <a:p>
            <a:r>
              <a:rPr lang="en-US" sz="1000" u="sng" dirty="0"/>
              <a:t>References:</a:t>
            </a:r>
          </a:p>
          <a:p>
            <a:pPr marL="165237" indent="-165237">
              <a:buFont typeface="Arial" panose="020B0604020202020204" pitchFamily="34" charset="0"/>
              <a:buChar char="•"/>
            </a:pPr>
            <a:r>
              <a:rPr lang="en-US" sz="1000" b="0" dirty="0"/>
              <a:t>FCOM Vol. 2, pg. 09-10-12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36</a:t>
            </a:fld>
            <a:endParaRPr lang="en-US" dirty="0"/>
          </a:p>
        </p:txBody>
      </p:sp>
    </p:spTree>
    <p:extLst>
      <p:ext uri="{BB962C8B-B14F-4D97-AF65-F5344CB8AC3E}">
        <p14:creationId xmlns:p14="http://schemas.microsoft.com/office/powerpoint/2010/main" val="1999106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Fire Handles</a:t>
            </a:r>
          </a:p>
          <a:p>
            <a:endParaRPr lang="en-US" sz="1000" dirty="0"/>
          </a:p>
          <a:p>
            <a:r>
              <a:rPr lang="en-US" sz="1000" u="sng" dirty="0"/>
              <a:t>Instructor Action:</a:t>
            </a:r>
            <a:endParaRPr lang="en-US" sz="1000" b="0" dirty="0"/>
          </a:p>
          <a:p>
            <a:pPr marL="165237" indent="-165237">
              <a:buFont typeface="Arial" pitchFamily="34" charset="0"/>
              <a:buChar char="•"/>
            </a:pPr>
            <a:r>
              <a:rPr lang="en-US" sz="1000" b="0" dirty="0"/>
              <a:t>NA</a:t>
            </a:r>
          </a:p>
          <a:p>
            <a:pPr>
              <a:buFont typeface="Arial" pitchFamily="34" charset="0"/>
              <a:buChar char="•"/>
            </a:pPr>
            <a:endParaRPr lang="en-US" sz="1000" b="0" dirty="0"/>
          </a:p>
          <a:p>
            <a:r>
              <a:rPr lang="en-US" sz="1000" u="sng" dirty="0"/>
              <a:t>Content Information:</a:t>
            </a:r>
            <a:r>
              <a:rPr lang="en-US" sz="1000" b="0" dirty="0"/>
              <a:t> </a:t>
            </a:r>
          </a:p>
          <a:p>
            <a:pPr marL="165237" lvl="1" indent="-165237" defTabSz="897912">
              <a:buFont typeface="Arial" pitchFamily="34" charset="0"/>
              <a:buChar char="•"/>
              <a:defRPr/>
            </a:pPr>
            <a:r>
              <a:rPr lang="en-US" sz="1000" b="0" dirty="0">
                <a:solidFill>
                  <a:srgbClr val="0070C0"/>
                </a:solidFill>
              </a:rPr>
              <a:t>What happens when you pull the Left Engine fire handle?</a:t>
            </a:r>
          </a:p>
          <a:p>
            <a:pPr marL="605867" lvl="2" indent="-165237" defTabSz="897912">
              <a:buFont typeface="Arial" pitchFamily="34" charset="0"/>
              <a:buChar char="•"/>
              <a:defRPr/>
            </a:pPr>
            <a:r>
              <a:rPr lang="en-US" sz="1000" b="0" dirty="0"/>
              <a:t>The Squibs are armed, the generators trip and the following valves are closed: Fuel SOV, PRV, Hydraulic Shutoff Valve.</a:t>
            </a:r>
          </a:p>
          <a:p>
            <a:pPr defTabSz="897912">
              <a:defRPr/>
            </a:pPr>
            <a:endParaRPr lang="en-US" sz="1000" dirty="0"/>
          </a:p>
          <a:p>
            <a:pPr marL="165237" indent="-165237" defTabSz="897912">
              <a:buFont typeface="Arial" pitchFamily="34" charset="0"/>
              <a:buChar char="•"/>
              <a:defRPr/>
            </a:pPr>
            <a:r>
              <a:rPr lang="en-US" sz="1000" b="0" dirty="0">
                <a:solidFill>
                  <a:srgbClr val="0070C0"/>
                </a:solidFill>
              </a:rPr>
              <a:t>If the battery master switch is off and you pull the fire handle and turn it; will it fire a bottle?</a:t>
            </a:r>
          </a:p>
          <a:p>
            <a:pPr marL="605867" lvl="2" indent="-165237" defTabSz="897912">
              <a:buFont typeface="Arial" pitchFamily="34" charset="0"/>
              <a:buChar char="•"/>
              <a:defRPr/>
            </a:pPr>
            <a:r>
              <a:rPr lang="en-US" sz="1000" b="0" dirty="0"/>
              <a:t>Yes; if the Avionics battery is connected, the DC emergency bus is powered.</a:t>
            </a:r>
          </a:p>
          <a:p>
            <a:pPr marL="605867" lvl="2" indent="-165237" defTabSz="897912">
              <a:buFont typeface="Arial" pitchFamily="34" charset="0"/>
              <a:buChar char="•"/>
              <a:defRPr/>
            </a:pPr>
            <a:endParaRPr lang="en-US" sz="1000" b="0" dirty="0"/>
          </a:p>
          <a:p>
            <a:pPr marL="165237" indent="-165237">
              <a:buFont typeface="Arial" panose="020B0604020202020204" pitchFamily="34" charset="0"/>
              <a:buChar char="•"/>
            </a:pPr>
            <a:r>
              <a:rPr lang="en-US" sz="1000" b="0" dirty="0"/>
              <a:t>The FIDEEX control unit receives power from the DC EMER BUS. </a:t>
            </a:r>
          </a:p>
          <a:p>
            <a:pPr marL="165237" indent="-165237">
              <a:buFont typeface="Arial" panose="020B0604020202020204" pitchFamily="34" charset="0"/>
              <a:buChar char="•"/>
            </a:pPr>
            <a:r>
              <a:rPr lang="en-US" sz="1000" b="0" dirty="0"/>
              <a:t>It is powered anytime the aircraft batteries are connected regardless of the position of the battery switch.</a:t>
            </a:r>
          </a:p>
          <a:p>
            <a:pPr marL="165237" indent="-165237">
              <a:buFont typeface="Arial" panose="020B0604020202020204" pitchFamily="34" charset="0"/>
              <a:buChar char="•"/>
            </a:pPr>
            <a:r>
              <a:rPr lang="en-US" sz="1000" b="0" dirty="0"/>
              <a:t>Pulling the Fire Handle will close the Fuel &amp; Hydraulic SOV, Arm the bottle and will discharge the bottle if the handle is turned.</a:t>
            </a:r>
          </a:p>
          <a:p>
            <a:pPr marL="165237" indent="-165237">
              <a:buFont typeface="Arial" panose="020B0604020202020204" pitchFamily="34" charset="0"/>
              <a:buChar char="•"/>
            </a:pPr>
            <a:r>
              <a:rPr lang="en-US" sz="1000" b="0" dirty="0"/>
              <a:t>Three fire DISCH handles are provided for the engine and APU fire protection system. </a:t>
            </a:r>
          </a:p>
          <a:p>
            <a:pPr marL="165237" indent="-165237">
              <a:buFont typeface="Arial" panose="020B0604020202020204" pitchFamily="34" charset="0"/>
              <a:buChar char="•"/>
            </a:pPr>
            <a:r>
              <a:rPr lang="en-US" sz="1000" b="0" dirty="0"/>
              <a:t>They are installed on the center overhead panel in the flight compartment. </a:t>
            </a:r>
          </a:p>
          <a:p>
            <a:pPr marL="165237" indent="-165237">
              <a:buFont typeface="Arial" panose="020B0604020202020204" pitchFamily="34" charset="0"/>
              <a:buChar char="•"/>
            </a:pPr>
            <a:r>
              <a:rPr lang="en-US" sz="1000" b="0" dirty="0"/>
              <a:t>Each fire handle illuminates upon fire detection.</a:t>
            </a:r>
          </a:p>
          <a:p>
            <a:pPr marL="165237" indent="-165237">
              <a:buFont typeface="Arial" panose="020B0604020202020204" pitchFamily="34" charset="0"/>
              <a:buChar char="•"/>
            </a:pPr>
            <a:r>
              <a:rPr lang="en-US" sz="1000" b="0" dirty="0"/>
              <a:t>When a fire DISCH handle is pulled out, the following events occur:</a:t>
            </a:r>
          </a:p>
          <a:p>
            <a:pPr marL="605867" lvl="1" indent="-165237">
              <a:buFont typeface="Arial" panose="020B0604020202020204" pitchFamily="34" charset="0"/>
              <a:buChar char="•"/>
            </a:pPr>
            <a:r>
              <a:rPr lang="en-US" sz="1000" b="0" dirty="0"/>
              <a:t>Associated (engine/APU) fuel feed shutoff valve (SOV) closes</a:t>
            </a:r>
          </a:p>
          <a:p>
            <a:pPr marL="605867" lvl="1" indent="-165237">
              <a:buFont typeface="Arial" panose="020B0604020202020204" pitchFamily="34" charset="0"/>
              <a:buChar char="•"/>
            </a:pPr>
            <a:r>
              <a:rPr lang="en-US" sz="1000" b="0" dirty="0"/>
              <a:t>Associated hydraulic SOV closes</a:t>
            </a:r>
          </a:p>
          <a:p>
            <a:pPr marL="605867" lvl="1" indent="-165237">
              <a:buFont typeface="Arial" panose="020B0604020202020204" pitchFamily="34" charset="0"/>
              <a:buChar char="•"/>
            </a:pPr>
            <a:r>
              <a:rPr lang="en-US" sz="1000" b="0" dirty="0"/>
              <a:t>Associated bleed SOV(s) close</a:t>
            </a:r>
          </a:p>
          <a:p>
            <a:pPr marL="605867" lvl="1" indent="-165237">
              <a:buFont typeface="Arial" panose="020B0604020202020204" pitchFamily="34" charset="0"/>
              <a:buChar char="•"/>
            </a:pPr>
            <a:r>
              <a:rPr lang="en-US" sz="1000" b="0" dirty="0"/>
              <a:t>A signal is sent to the associated GCU(s) to trip the generator(s)</a:t>
            </a:r>
          </a:p>
          <a:p>
            <a:pPr marL="605867" lvl="1" indent="-165237">
              <a:buFont typeface="Arial" panose="020B0604020202020204" pitchFamily="34" charset="0"/>
              <a:buChar char="•"/>
            </a:pPr>
            <a:r>
              <a:rPr lang="en-US" sz="1000" b="0" dirty="0"/>
              <a:t>A signal is sent to the APU FADEC to shutdown the APU (APU only)</a:t>
            </a:r>
          </a:p>
          <a:p>
            <a:pPr marL="605867" lvl="1" indent="-165237">
              <a:buFont typeface="Arial" panose="020B0604020202020204" pitchFamily="34" charset="0"/>
              <a:buChar char="•"/>
            </a:pPr>
            <a:r>
              <a:rPr lang="en-US" sz="1000" b="0" dirty="0"/>
              <a:t>Redundant commands are sent to arm the fire extinguisher discharge circuits.</a:t>
            </a:r>
          </a:p>
          <a:p>
            <a:pPr marL="165237" indent="-165237">
              <a:buFont typeface="Arial" panose="020B0604020202020204" pitchFamily="34" charset="0"/>
              <a:buChar char="•"/>
            </a:pPr>
            <a:r>
              <a:rPr lang="en-US" sz="1000" b="0" dirty="0"/>
              <a:t>To discharge a bottle into the engine fire zone, the DISCH handle must be turned fully counterclockwise (bottle 1) or clockwise (bottle 2).</a:t>
            </a:r>
            <a:endParaRPr lang="en-US" sz="1000" b="0" u="sng" dirty="0"/>
          </a:p>
          <a:p>
            <a:endParaRPr lang="en-US" sz="1000" u="sng" dirty="0"/>
          </a:p>
          <a:p>
            <a:r>
              <a:rPr lang="en-US" sz="1000" u="sng" dirty="0"/>
              <a:t>References:</a:t>
            </a:r>
            <a:endParaRPr lang="en-US" sz="1000" b="0" dirty="0"/>
          </a:p>
          <a:p>
            <a:pPr marL="165237" indent="-165237">
              <a:buFont typeface="Arial" panose="020B0604020202020204" pitchFamily="34" charset="0"/>
              <a:buChar char="•"/>
            </a:pPr>
            <a:r>
              <a:rPr lang="en-US" sz="1000" b="0" dirty="0"/>
              <a:t>FCOM Vol. 2, pg. 09-10-12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37</a:t>
            </a:fld>
            <a:endParaRPr lang="en-US" dirty="0"/>
          </a:p>
        </p:txBody>
      </p:sp>
    </p:spTree>
    <p:extLst>
      <p:ext uri="{BB962C8B-B14F-4D97-AF65-F5344CB8AC3E}">
        <p14:creationId xmlns:p14="http://schemas.microsoft.com/office/powerpoint/2010/main" val="3992337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Fire Protection - APU</a:t>
            </a:r>
          </a:p>
          <a:p>
            <a:endParaRPr lang="en-US" sz="1000" b="0" dirty="0"/>
          </a:p>
          <a:p>
            <a:r>
              <a:rPr lang="en-US" sz="1000" u="sng" dirty="0"/>
              <a:t>Instructor Action:</a:t>
            </a:r>
            <a:endParaRPr lang="en-US" sz="1000" b="0" dirty="0"/>
          </a:p>
          <a:p>
            <a:pPr marL="165237" indent="-165237">
              <a:buFont typeface="Arial" pitchFamily="34" charset="0"/>
              <a:buChar char="•"/>
            </a:pPr>
            <a:r>
              <a:rPr lang="en-US" sz="1000" b="0" dirty="0"/>
              <a:t>NA</a:t>
            </a:r>
          </a:p>
          <a:p>
            <a:endParaRPr lang="en-US" sz="1000" u="sng" dirty="0"/>
          </a:p>
          <a:p>
            <a:r>
              <a:rPr lang="en-US" sz="1000" u="sng" dirty="0"/>
              <a:t>Content Information: </a:t>
            </a:r>
          </a:p>
          <a:p>
            <a:pPr marL="165237" indent="-165237">
              <a:buFont typeface="Arial" panose="020B0604020202020204" pitchFamily="34" charset="0"/>
              <a:buChar char="•"/>
            </a:pPr>
            <a:r>
              <a:rPr lang="en-US" sz="1000" b="0" dirty="0">
                <a:solidFill>
                  <a:srgbClr val="0070C0"/>
                </a:solidFill>
              </a:rPr>
              <a:t>What must the crew do in order to discharge  second fire bottle into the APU?</a:t>
            </a:r>
          </a:p>
          <a:p>
            <a:pPr marL="605867" lvl="1" indent="-165237">
              <a:buFont typeface="Arial" panose="020B0604020202020204" pitchFamily="34" charset="0"/>
              <a:buChar char="•"/>
            </a:pPr>
            <a:r>
              <a:rPr lang="en-US" sz="1000" b="0" dirty="0"/>
              <a:t>In order to discharge the second fire bottle into the APU the lock release pin must be slid aside to allow  the fire handle to rotate in the other direction.</a:t>
            </a:r>
          </a:p>
          <a:p>
            <a:endParaRPr lang="en-US" sz="1000" b="0" dirty="0"/>
          </a:p>
          <a:p>
            <a:pPr marL="165237" indent="-165237">
              <a:buFont typeface="Arial" panose="020B0604020202020204" pitchFamily="34" charset="0"/>
              <a:buChar char="•"/>
            </a:pPr>
            <a:r>
              <a:rPr lang="en-US" sz="1000" b="0" dirty="0"/>
              <a:t>To prevent unintentional discharge of the second extinguisher bottle a lockout release pin, located at the base of the handle, must be moved to the right to allow the handle to be rotated back to the center position. </a:t>
            </a:r>
          </a:p>
          <a:p>
            <a:pPr marL="165237" indent="-165237">
              <a:buFont typeface="Arial" panose="020B0604020202020204" pitchFamily="34" charset="0"/>
              <a:buChar char="•"/>
            </a:pPr>
            <a:r>
              <a:rPr lang="en-US" sz="1000" b="0" dirty="0"/>
              <a:t>This is most often a two−handed operation. </a:t>
            </a:r>
          </a:p>
          <a:p>
            <a:pPr marL="165237" indent="-165237">
              <a:buFont typeface="Arial" panose="020B0604020202020204" pitchFamily="34" charset="0"/>
              <a:buChar char="•"/>
            </a:pPr>
            <a:r>
              <a:rPr lang="en-US" sz="1000" b="0" dirty="0"/>
              <a:t>When the handle is turned fully in the opposite direction, the remaining bottle will be discharged.</a:t>
            </a:r>
          </a:p>
          <a:p>
            <a:pPr marL="165237" indent="-165237">
              <a:buFont typeface="Arial" panose="020B0604020202020204" pitchFamily="34" charset="0"/>
              <a:buChar char="•"/>
            </a:pPr>
            <a:r>
              <a:rPr lang="en-US" sz="1000" b="0" dirty="0"/>
              <a:t>On the ground, the FADEC will automatically shut down the APU if a fire signal is received for at least 5 seconds. </a:t>
            </a:r>
          </a:p>
          <a:p>
            <a:pPr marL="165237" indent="-165237">
              <a:buFont typeface="Arial" panose="020B0604020202020204" pitchFamily="34" charset="0"/>
              <a:buChar char="•"/>
            </a:pPr>
            <a:r>
              <a:rPr lang="en-US" sz="1000" b="0" dirty="0"/>
              <a:t>Although the APU will automatically shut down if a fire is detected, there is no automatic discharging of the fire extinguishing agent. </a:t>
            </a:r>
          </a:p>
          <a:p>
            <a:pPr marL="165237" indent="-165237">
              <a:buFont typeface="Arial" panose="020B0604020202020204" pitchFamily="34" charset="0"/>
              <a:buChar char="•"/>
            </a:pPr>
            <a:r>
              <a:rPr lang="en-US" sz="1000" b="0" dirty="0"/>
              <a:t>Therefore, the APU must not be left unattended for ground operations.</a:t>
            </a:r>
          </a:p>
          <a:p>
            <a:pPr marL="165237" indent="-165237">
              <a:buFont typeface="Arial" panose="020B0604020202020204" pitchFamily="34" charset="0"/>
              <a:buChar char="•"/>
            </a:pPr>
            <a:r>
              <a:rPr lang="en-US" sz="1000" b="0" dirty="0"/>
              <a:t>In flight, the pilots will be presented with aural and visual warnings in the event of a fire but the APU will not automatically shut down. </a:t>
            </a:r>
          </a:p>
          <a:p>
            <a:pPr marL="165237" indent="-165237">
              <a:buFont typeface="Arial" panose="020B0604020202020204" pitchFamily="34" charset="0"/>
              <a:buChar char="•"/>
            </a:pPr>
            <a:endParaRPr lang="en-US" sz="1000" b="0" dirty="0"/>
          </a:p>
          <a:p>
            <a:r>
              <a:rPr lang="en-US" sz="1000" u="sng" dirty="0"/>
              <a:t>References:</a:t>
            </a:r>
          </a:p>
          <a:p>
            <a:pPr marL="165237" indent="-165237">
              <a:buFont typeface="Arial" panose="020B0604020202020204" pitchFamily="34" charset="0"/>
              <a:buChar char="•"/>
            </a:pPr>
            <a:r>
              <a:rPr lang="en-US" sz="1000" b="0" dirty="0"/>
              <a:t>FCOM Vol. 2, pg. 09-10-14</a:t>
            </a:r>
          </a:p>
          <a:p>
            <a:endParaRPr lang="en-US"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38</a:t>
            </a:fld>
            <a:endParaRPr lang="en-US" dirty="0"/>
          </a:p>
        </p:txBody>
      </p:sp>
    </p:spTree>
    <p:extLst>
      <p:ext uri="{BB962C8B-B14F-4D97-AF65-F5344CB8AC3E}">
        <p14:creationId xmlns:p14="http://schemas.microsoft.com/office/powerpoint/2010/main" val="1585056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Fire Bottles</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b="0" dirty="0"/>
          </a:p>
          <a:p>
            <a:r>
              <a:rPr lang="en-US" sz="1000" u="sng" dirty="0"/>
              <a:t>Content Information: </a:t>
            </a:r>
          </a:p>
          <a:p>
            <a:pPr marL="171450" indent="-171450">
              <a:buFont typeface="Arial" panose="020B0604020202020204" pitchFamily="34" charset="0"/>
              <a:buChar char="•"/>
            </a:pPr>
            <a:r>
              <a:rPr lang="en-US" sz="1000" b="0" dirty="0"/>
              <a:t>Two stainless steel fire extinguisher bottles are in the rear of the aft equipment bay. The forward container is bottle No. 1; the aft bottle No. 2. Each container holds from 6.50 to 6.60 lb (2.95 to 3.00 kg) of Halon 1301 pressurized with nitrogen at 600 to 625 psig (4190 to 4365 kPa).</a:t>
            </a:r>
          </a:p>
          <a:p>
            <a:pPr marL="171450" indent="-171450">
              <a:buFont typeface="Arial" panose="020B0604020202020204" pitchFamily="34" charset="0"/>
              <a:buChar char="•"/>
            </a:pPr>
            <a:r>
              <a:rPr lang="en-US" sz="1000" b="0" dirty="0"/>
              <a:t>Each bottle has three ports. Each port has a discharge head and associated plumbing so that extinguishant flows into either engine or the APU. Each discharge head includes an explosive cartridge (squib) with two bridge wires. A burst disc, part of each discharge head, ruptures when the operator electrically fires the associated squib from the cockpit.</a:t>
            </a:r>
          </a:p>
          <a:p>
            <a:pPr marL="171450" indent="-171450">
              <a:buFont typeface="Arial" panose="020B0604020202020204" pitchFamily="34" charset="0"/>
              <a:buChar char="•"/>
            </a:pPr>
            <a:r>
              <a:rPr lang="en-US" sz="1000" b="0" dirty="0"/>
              <a:t>The discs also serve as pressure relief to prevent an explosive bottle rupture. If excessive temperature causes the bottle pressure to rise, the discs structurally rupture before the bottle.</a:t>
            </a:r>
          </a:p>
          <a:p>
            <a:pPr marL="171450" indent="-171450">
              <a:buFont typeface="Arial" panose="020B0604020202020204" pitchFamily="34" charset="0"/>
              <a:buChar char="•"/>
            </a:pPr>
            <a:r>
              <a:rPr lang="en-US" sz="1000" b="0" dirty="0"/>
              <a:t>The extinguishant from that bottle then discharges into the corresponding engine(s) and/or APU compartment. The extinguishant (Halon 1301) does not cause any damage or corrosion. It has no effect if it escapes into an operating engine or APU.</a:t>
            </a:r>
          </a:p>
          <a:p>
            <a:pPr marL="171450" indent="-171450">
              <a:buFont typeface="Arial" panose="020B0604020202020204" pitchFamily="34" charset="0"/>
              <a:buChar char="•"/>
            </a:pPr>
            <a:r>
              <a:rPr lang="en-US" sz="1000" b="0" dirty="0"/>
              <a:t>A direct reading pressure gauge on each container displays pressure in that container. A pressure switch signals the FIDEEX unit when pressure decreases to less than 250 ±25 psig (1724 ±172 kPa). The EICAS then displays the caution FIRE BTL 1 (2) LO PRESS message.</a:t>
            </a:r>
          </a:p>
          <a:p>
            <a:pPr marL="171450" indent="-171450">
              <a:buFont typeface="Arial" panose="020B0604020202020204" pitchFamily="34" charset="0"/>
              <a:buChar char="•"/>
            </a:pPr>
            <a:endParaRPr lang="en-US" sz="1000" b="0" dirty="0"/>
          </a:p>
          <a:p>
            <a:r>
              <a:rPr lang="en-US" sz="1000" u="sng" dirty="0"/>
              <a:t>References:</a:t>
            </a:r>
          </a:p>
          <a:p>
            <a:pPr marL="165237" indent="-165237">
              <a:buFont typeface="Arial" panose="020B0604020202020204" pitchFamily="34" charset="0"/>
              <a:buChar char="•"/>
            </a:pPr>
            <a:r>
              <a:rPr lang="en-US" sz="1000" b="0" dirty="0"/>
              <a:t>MTM Vol. 1, pg. 26-19</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39</a:t>
            </a:fld>
            <a:endParaRPr lang="en-US" dirty="0"/>
          </a:p>
        </p:txBody>
      </p:sp>
    </p:spTree>
    <p:extLst>
      <p:ext uri="{BB962C8B-B14F-4D97-AF65-F5344CB8AC3E}">
        <p14:creationId xmlns:p14="http://schemas.microsoft.com/office/powerpoint/2010/main" val="3376304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261">
              <a:defRPr/>
            </a:pPr>
            <a:r>
              <a:rPr lang="en-US" sz="1000" u="sng" dirty="0"/>
              <a:t>Slide Title:</a:t>
            </a:r>
            <a:r>
              <a:rPr lang="en-US" sz="1000" dirty="0"/>
              <a:t> </a:t>
            </a:r>
            <a:r>
              <a:rPr lang="en-US" sz="1000" b="0" dirty="0"/>
              <a:t>APU Limitations</a:t>
            </a:r>
          </a:p>
          <a:p>
            <a:endParaRPr lang="en-US" sz="1000" dirty="0"/>
          </a:p>
          <a:p>
            <a:r>
              <a:rPr lang="en-US" sz="1000" u="sng" dirty="0"/>
              <a:t>Instructor Action: </a:t>
            </a:r>
          </a:p>
          <a:p>
            <a:pPr marL="165237" indent="-165237">
              <a:buFont typeface="Arial" panose="020B0604020202020204" pitchFamily="34" charset="0"/>
              <a:buChar char="•"/>
            </a:pPr>
            <a:r>
              <a:rPr lang="en-US" sz="1000" b="0" dirty="0"/>
              <a:t>NA</a:t>
            </a:r>
          </a:p>
          <a:p>
            <a:endParaRPr lang="en-US" sz="1000" u="sng" dirty="0"/>
          </a:p>
          <a:p>
            <a:r>
              <a:rPr lang="en-US" sz="1000" u="sng" dirty="0"/>
              <a:t>Content Information:</a:t>
            </a:r>
            <a:r>
              <a:rPr lang="en-US" sz="1000" b="0" dirty="0"/>
              <a:t> </a:t>
            </a:r>
          </a:p>
          <a:p>
            <a:pPr marL="165237" indent="-165237" defTabSz="881261">
              <a:buFont typeface="Arial" panose="020B0604020202020204" pitchFamily="34" charset="0"/>
              <a:buChar char="•"/>
              <a:defRPr/>
            </a:pPr>
            <a:r>
              <a:rPr lang="en-US" sz="1000" b="0" dirty="0">
                <a:solidFill>
                  <a:srgbClr val="0070C0"/>
                </a:solidFill>
              </a:rPr>
              <a:t>What are the maximum altitudes for starting and operating?</a:t>
            </a:r>
          </a:p>
          <a:p>
            <a:pPr marL="605867" lvl="1" indent="-165237" defTabSz="881261">
              <a:buFont typeface="Arial" panose="020B0604020202020204" pitchFamily="34" charset="0"/>
              <a:buChar char="•"/>
              <a:defRPr/>
            </a:pPr>
            <a:r>
              <a:rPr lang="en-US" sz="1000" b="0" dirty="0"/>
              <a:t>37,000 ft. to start and 45,000 ft. to operate.</a:t>
            </a:r>
          </a:p>
          <a:p>
            <a:endParaRPr lang="en-US" sz="1000" b="0" dirty="0"/>
          </a:p>
          <a:p>
            <a:pPr marL="165237" indent="-165237" defTabSz="881261">
              <a:buFont typeface="Arial" panose="020B0604020202020204" pitchFamily="34" charset="0"/>
              <a:buChar char="•"/>
              <a:defRPr/>
            </a:pPr>
            <a:r>
              <a:rPr lang="en-US" sz="1000" b="0" dirty="0">
                <a:solidFill>
                  <a:srgbClr val="0070C0"/>
                </a:solidFill>
              </a:rPr>
              <a:t>What is required if the APU is powering AC BUS 4 at 38,000 ft.?</a:t>
            </a:r>
          </a:p>
          <a:p>
            <a:pPr marL="605867" lvl="1" indent="-165237">
              <a:buFont typeface="Arial" panose="020B0604020202020204" pitchFamily="34" charset="0"/>
              <a:buChar char="•"/>
              <a:defRPr/>
            </a:pPr>
            <a:r>
              <a:rPr lang="en-US" sz="1000" b="0" dirty="0"/>
              <a:t>Crew action: Turn off Hydraulic 3A Pump </a:t>
            </a:r>
          </a:p>
          <a:p>
            <a:pPr marL="165237" lvl="1" indent="-165237">
              <a:buFont typeface="Arial" panose="020B0604020202020204" pitchFamily="34" charset="0"/>
              <a:buChar char="•"/>
              <a:tabLst>
                <a:tab pos="4681699" algn="l"/>
              </a:tabLst>
              <a:defRPr/>
            </a:pPr>
            <a:endParaRPr lang="en-US" sz="1000" b="0" dirty="0">
              <a:solidFill>
                <a:srgbClr val="0070C0"/>
              </a:solidFill>
            </a:endParaRPr>
          </a:p>
          <a:p>
            <a:pPr marL="165237" lvl="1" indent="-165237">
              <a:buFont typeface="Arial" panose="020B0604020202020204" pitchFamily="34" charset="0"/>
              <a:buChar char="•"/>
              <a:tabLst>
                <a:tab pos="4681699" algn="l"/>
              </a:tabLst>
              <a:defRPr/>
            </a:pPr>
            <a:r>
              <a:rPr lang="en-US" sz="1000" b="0" dirty="0">
                <a:solidFill>
                  <a:srgbClr val="0070C0"/>
                </a:solidFill>
              </a:rPr>
              <a:t>What can the APU Generator power on the ground?</a:t>
            </a:r>
          </a:p>
          <a:p>
            <a:pPr marL="605867" lvl="1" indent="-165237" defTabSz="881261">
              <a:buFont typeface="Arial" panose="020B0604020202020204" pitchFamily="34" charset="0"/>
              <a:buChar char="•"/>
              <a:defRPr/>
            </a:pPr>
            <a:r>
              <a:rPr lang="en-US" sz="1000" b="0" dirty="0"/>
              <a:t>All buses, however restricted to 1 ACMP.</a:t>
            </a:r>
          </a:p>
          <a:p>
            <a:pPr marL="165237" indent="-165237" defTabSz="881261">
              <a:buFont typeface="Arial" panose="020B0604020202020204" pitchFamily="34" charset="0"/>
              <a:buChar char="•"/>
              <a:defRPr/>
            </a:pPr>
            <a:endParaRPr lang="en-US" sz="1000" b="0" dirty="0">
              <a:solidFill>
                <a:srgbClr val="0070C0"/>
              </a:solidFill>
            </a:endParaRPr>
          </a:p>
          <a:p>
            <a:pPr marL="165237" indent="-165237" defTabSz="881261">
              <a:buFont typeface="Arial" panose="020B0604020202020204" pitchFamily="34" charset="0"/>
              <a:buChar char="•"/>
              <a:defRPr/>
            </a:pPr>
            <a:r>
              <a:rPr lang="en-US" sz="1000" b="0" dirty="0">
                <a:solidFill>
                  <a:srgbClr val="0070C0"/>
                </a:solidFill>
              </a:rPr>
              <a:t>Why is the APU not approved for unattended operations?</a:t>
            </a:r>
          </a:p>
          <a:p>
            <a:pPr marL="605867" lvl="1" indent="-165237" defTabSz="881261">
              <a:buFont typeface="Arial" panose="020B0604020202020204" pitchFamily="34" charset="0"/>
              <a:buChar char="•"/>
              <a:defRPr/>
            </a:pPr>
            <a:r>
              <a:rPr lang="en-US" sz="1000" b="0" dirty="0"/>
              <a:t>Will shutdown for fire on the ground, but will not automatically discharge fire bottle.</a:t>
            </a:r>
          </a:p>
          <a:p>
            <a:pPr marL="165237" indent="-165237" defTabSz="881261">
              <a:buFont typeface="Arial" panose="020B0604020202020204" pitchFamily="34" charset="0"/>
              <a:buChar char="•"/>
              <a:defRPr/>
            </a:pPr>
            <a:endParaRPr lang="en-US" sz="1000" b="0" dirty="0">
              <a:solidFill>
                <a:srgbClr val="0070C0"/>
              </a:solidFill>
            </a:endParaRPr>
          </a:p>
          <a:p>
            <a:pPr marL="165237" indent="-165237" defTabSz="881261">
              <a:buFont typeface="Arial" panose="020B0604020202020204" pitchFamily="34" charset="0"/>
              <a:buChar char="•"/>
              <a:defRPr/>
            </a:pPr>
            <a:r>
              <a:rPr lang="en-US" sz="1000" b="0" dirty="0">
                <a:solidFill>
                  <a:srgbClr val="0070C0"/>
                </a:solidFill>
              </a:rPr>
              <a:t>Why does the FADEC need WOW signal?</a:t>
            </a:r>
          </a:p>
          <a:p>
            <a:pPr marL="605867" lvl="1" indent="-165237" defTabSz="881261">
              <a:buFont typeface="Arial" panose="020B0604020202020204" pitchFamily="34" charset="0"/>
              <a:buChar char="•"/>
              <a:defRPr/>
            </a:pPr>
            <a:r>
              <a:rPr lang="en-US" sz="1000" b="0" dirty="0"/>
              <a:t>Operates in non-essential mode on the ground. Fewer malfunctions will cause shutdown in flight.</a:t>
            </a:r>
          </a:p>
          <a:p>
            <a:pPr>
              <a:buFont typeface="Arial" pitchFamily="34" charset="0"/>
              <a:buNone/>
            </a:pPr>
            <a:endParaRPr lang="en-US" sz="1000" u="sng" dirty="0"/>
          </a:p>
          <a:p>
            <a:pPr marL="165237" indent="-165237">
              <a:buFont typeface="Arial" panose="020B0604020202020204" pitchFamily="34" charset="0"/>
              <a:buChar char="•"/>
            </a:pPr>
            <a:r>
              <a:rPr lang="en-US" sz="1000" b="0" dirty="0"/>
              <a:t>APU Controls and Indications</a:t>
            </a:r>
          </a:p>
          <a:p>
            <a:pPr marL="165237" indent="-165237">
              <a:buFont typeface="Arial" panose="020B0604020202020204" pitchFamily="34" charset="0"/>
              <a:buChar char="•"/>
            </a:pPr>
            <a:r>
              <a:rPr lang="en-US" sz="1000" b="0" dirty="0"/>
              <a:t>Two speed sensors provide indicated speed for on-speed control and Overspeed APU protection during operation, the FADEC monitors the input and should either sensor fail, there will be an APU FAULT advisory message displayed on EICAS</a:t>
            </a:r>
          </a:p>
          <a:p>
            <a:pPr marL="165237" indent="-165237">
              <a:buFont typeface="Arial" panose="020B0604020202020204" pitchFamily="34" charset="0"/>
              <a:buChar char="•"/>
            </a:pPr>
            <a:r>
              <a:rPr lang="en-US" sz="1000" b="0" dirty="0"/>
              <a:t>A failure of either sensor will not cause an APU protective shut down to occur</a:t>
            </a:r>
          </a:p>
          <a:p>
            <a:pPr marL="165237" indent="-165237">
              <a:buFont typeface="Arial" panose="020B0604020202020204" pitchFamily="34" charset="0"/>
              <a:buChar char="•"/>
            </a:pPr>
            <a:r>
              <a:rPr lang="en-US" sz="1000" b="0" dirty="0"/>
              <a:t>APU is protected from over temperature (high EGT) during acceleration by the FADEC</a:t>
            </a:r>
          </a:p>
          <a:p>
            <a:pPr marL="165237" indent="-165237">
              <a:buFont typeface="Arial" panose="020B0604020202020204" pitchFamily="34" charset="0"/>
              <a:buChar char="•"/>
            </a:pPr>
            <a:r>
              <a:rPr lang="en-US" sz="1000" b="0" dirty="0"/>
              <a:t>The EGT system consists of a single temperature sensing unit with two (2) probes </a:t>
            </a:r>
          </a:p>
          <a:p>
            <a:pPr marL="165237" indent="-165237">
              <a:buFont typeface="Arial" panose="020B0604020202020204" pitchFamily="34" charset="0"/>
              <a:buChar char="•"/>
            </a:pPr>
            <a:r>
              <a:rPr lang="en-US" sz="1000" b="0" dirty="0"/>
              <a:t>The probes provide redundant signals to the FADEC for:</a:t>
            </a:r>
          </a:p>
          <a:p>
            <a:pPr marL="605867" lvl="1" indent="-165237">
              <a:buFont typeface="Arial" panose="020B0604020202020204" pitchFamily="34" charset="0"/>
              <a:buChar char="•"/>
            </a:pPr>
            <a:r>
              <a:rPr lang="en-US" sz="1000" b="0" dirty="0"/>
              <a:t>Fuel schedule trim </a:t>
            </a:r>
          </a:p>
          <a:p>
            <a:pPr marL="605867" lvl="1" indent="-165237">
              <a:buFont typeface="Arial" panose="020B0604020202020204" pitchFamily="34" charset="0"/>
              <a:buChar char="•"/>
            </a:pPr>
            <a:r>
              <a:rPr lang="en-US" sz="1000" b="0" dirty="0"/>
              <a:t>Turbine temperature monitoring </a:t>
            </a:r>
          </a:p>
          <a:p>
            <a:pPr marL="605867" lvl="1" indent="-165237">
              <a:buFont typeface="Arial" panose="020B0604020202020204" pitchFamily="34" charset="0"/>
              <a:buChar char="•"/>
            </a:pPr>
            <a:r>
              <a:rPr lang="en-US" sz="1000" b="0" dirty="0"/>
              <a:t>Load Control Valve (LCV) modulation </a:t>
            </a:r>
          </a:p>
          <a:p>
            <a:pPr marL="165237" indent="-165237">
              <a:buFont typeface="Arial" panose="020B0604020202020204" pitchFamily="34" charset="0"/>
              <a:buChar char="•"/>
            </a:pPr>
            <a:r>
              <a:rPr lang="en-US" sz="1000" b="0" dirty="0"/>
              <a:t>Loss of one probe will not affect APU operation on the ground (non-essential mode), failure of both probes will cause the FADEC to shut down the APU and inhibit start in flight (essential mode), failure of both probes will not cause a shut down </a:t>
            </a:r>
          </a:p>
          <a:p>
            <a:pPr marL="165237" indent="-165237">
              <a:buFont typeface="Arial" panose="020B0604020202020204" pitchFamily="34" charset="0"/>
              <a:buChar char="•"/>
            </a:pPr>
            <a:r>
              <a:rPr lang="en-US" sz="1000" b="0" dirty="0"/>
              <a:t>Instead, FADEC programs a preset signal to allow pneumatic loading and normal operation of electrical power</a:t>
            </a:r>
          </a:p>
          <a:p>
            <a:pPr marL="165237" indent="-165237">
              <a:buFont typeface="Arial" panose="020B0604020202020204" pitchFamily="34" charset="0"/>
              <a:buChar char="•"/>
            </a:pPr>
            <a:r>
              <a:rPr lang="en-US" sz="1000" b="0" dirty="0"/>
              <a:t>An hour meter is powered on at 95% RPM and records the running hours of the APU. </a:t>
            </a:r>
          </a:p>
          <a:p>
            <a:pPr marL="605867" lvl="1" indent="-165237">
              <a:buFont typeface="Arial" panose="020B0604020202020204" pitchFamily="34" charset="0"/>
              <a:buChar char="•"/>
            </a:pPr>
            <a:r>
              <a:rPr lang="en-US" sz="1000" b="0" dirty="0"/>
              <a:t>Deactivated when APU shutdown is initiated.</a:t>
            </a:r>
          </a:p>
          <a:p>
            <a:pPr>
              <a:buFont typeface="Arial" pitchFamily="34" charset="0"/>
              <a:buNone/>
            </a:pPr>
            <a:endParaRPr lang="en-US" sz="1000" u="sng" dirty="0"/>
          </a:p>
          <a:p>
            <a:r>
              <a:rPr lang="en-US" sz="1000" u="sng" dirty="0"/>
              <a:t>References:</a:t>
            </a:r>
          </a:p>
          <a:p>
            <a:pPr marL="165237" indent="-165237" defTabSz="881261">
              <a:buFont typeface="Arial" panose="020B0604020202020204" pitchFamily="34" charset="0"/>
              <a:buChar char="•"/>
              <a:defRPr/>
            </a:pPr>
            <a:r>
              <a:rPr lang="en-US" sz="1000" b="0" dirty="0"/>
              <a:t>QRH Vol 2</a:t>
            </a:r>
            <a:endParaRPr lang="en-US" sz="1000" u="sng" dirty="0">
              <a:solidFill>
                <a:srgbClr val="ED1C24"/>
              </a:solidFill>
              <a:ea typeface="Calibri"/>
              <a:cs typeface="Arial" pitchFamily="34" charset="0"/>
            </a:endParaRP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a:t>
            </a:fld>
            <a:endParaRPr lang="en-US" dirty="0"/>
          </a:p>
        </p:txBody>
      </p:sp>
    </p:spTree>
    <p:extLst>
      <p:ext uri="{BB962C8B-B14F-4D97-AF65-F5344CB8AC3E}">
        <p14:creationId xmlns:p14="http://schemas.microsoft.com/office/powerpoint/2010/main" val="1806666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Fire Bottles</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NA</a:t>
            </a:r>
          </a:p>
          <a:p>
            <a:endParaRPr lang="en-US" sz="1000" b="0" dirty="0"/>
          </a:p>
          <a:p>
            <a:r>
              <a:rPr lang="en-US" sz="1000" u="sng" dirty="0"/>
              <a:t>Content Information: </a:t>
            </a:r>
          </a:p>
          <a:p>
            <a:pPr marL="165237" indent="-165237">
              <a:buFont typeface="Arial" panose="020B0604020202020204" pitchFamily="34" charset="0"/>
              <a:buChar char="•"/>
            </a:pPr>
            <a:r>
              <a:rPr lang="en-US" sz="1000" b="0" dirty="0">
                <a:solidFill>
                  <a:srgbClr val="0070C0"/>
                </a:solidFill>
              </a:rPr>
              <a:t>If a thermal discharge event occurs, where does the Halon go?</a:t>
            </a:r>
          </a:p>
          <a:p>
            <a:pPr marL="605867" lvl="1" indent="-165237">
              <a:buFont typeface="Arial" panose="020B0604020202020204" pitchFamily="34" charset="0"/>
              <a:buChar char="•"/>
            </a:pPr>
            <a:r>
              <a:rPr lang="en-US" sz="1000" b="0" dirty="0"/>
              <a:t>Halon will go to the compartment of whichever frangible disk reaches discharge pressure first.</a:t>
            </a:r>
          </a:p>
          <a:p>
            <a:pPr lvl="1"/>
            <a:endParaRPr lang="en-US" sz="1000" b="0" dirty="0"/>
          </a:p>
          <a:p>
            <a:r>
              <a:rPr lang="en-US" sz="1000" u="sng" dirty="0"/>
              <a:t>References: </a:t>
            </a:r>
          </a:p>
          <a:p>
            <a:pPr marL="165237" indent="-165237">
              <a:buFont typeface="Arial" panose="020B0604020202020204" pitchFamily="34" charset="0"/>
              <a:buChar char="•"/>
            </a:pPr>
            <a:r>
              <a:rPr lang="en-US" sz="1000" b="0" dirty="0"/>
              <a:t>PTM Vol 1 &amp;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40</a:t>
            </a:fld>
            <a:endParaRPr lang="en-US" dirty="0"/>
          </a:p>
        </p:txBody>
      </p:sp>
    </p:spTree>
    <p:extLst>
      <p:ext uri="{BB962C8B-B14F-4D97-AF65-F5344CB8AC3E}">
        <p14:creationId xmlns:p14="http://schemas.microsoft.com/office/powerpoint/2010/main" val="4145927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Location &amp; Operation</a:t>
            </a:r>
          </a:p>
          <a:p>
            <a:endParaRPr lang="en-US" sz="1000" b="0" dirty="0"/>
          </a:p>
          <a:p>
            <a:r>
              <a:rPr lang="en-US" sz="1000" u="sng" dirty="0"/>
              <a:t>Instructor Action: </a:t>
            </a:r>
          </a:p>
          <a:p>
            <a:pPr marL="165237" indent="-165237">
              <a:buFont typeface="Arial" panose="020B0604020202020204" pitchFamily="34" charset="0"/>
              <a:buChar char="•"/>
            </a:pPr>
            <a:r>
              <a:rPr lang="en-US" sz="1000" b="0" dirty="0"/>
              <a:t>NA</a:t>
            </a:r>
          </a:p>
          <a:p>
            <a:endParaRPr lang="en-US" sz="1000" b="0" dirty="0"/>
          </a:p>
          <a:p>
            <a:r>
              <a:rPr lang="en-US" sz="1000" u="sng" dirty="0"/>
              <a:t>Content Information: </a:t>
            </a:r>
          </a:p>
          <a:p>
            <a:r>
              <a:rPr lang="en-US" sz="1000" b="0" dirty="0"/>
              <a:t>Main engine fire detection is provided by a dual-loop system of sensing elements</a:t>
            </a:r>
          </a:p>
          <a:p>
            <a:pPr marL="165237" indent="-165237">
              <a:buFont typeface="Arial" panose="020B0604020202020204" pitchFamily="34" charset="0"/>
              <a:buChar char="•"/>
            </a:pPr>
            <a:r>
              <a:rPr lang="en-US" sz="1000" b="0" dirty="0"/>
              <a:t> Each zone’s elements are mounted on support tubes</a:t>
            </a:r>
          </a:p>
          <a:p>
            <a:pPr marL="165237" indent="-165237">
              <a:buFont typeface="Arial" panose="020B0604020202020204" pitchFamily="34" charset="0"/>
              <a:buChar char="•"/>
            </a:pPr>
            <a:r>
              <a:rPr lang="en-US" sz="1000" b="0" dirty="0"/>
              <a:t> The FIDEEX system provides fire detection and extinguishing to both main engine zones</a:t>
            </a:r>
          </a:p>
          <a:p>
            <a:pPr marL="165237" indent="-165237">
              <a:buFont typeface="Arial" panose="020B0604020202020204" pitchFamily="34" charset="0"/>
              <a:buChar char="•"/>
            </a:pPr>
            <a:r>
              <a:rPr lang="en-US" sz="1000" b="0" dirty="0"/>
              <a:t> The Powerplant zones that include fire detecting and extinguishing are:</a:t>
            </a:r>
          </a:p>
          <a:p>
            <a:pPr marL="605867" lvl="1" indent="-165237">
              <a:buFont typeface="Arial" panose="020B0604020202020204" pitchFamily="34" charset="0"/>
              <a:buChar char="•"/>
            </a:pPr>
            <a:r>
              <a:rPr lang="en-US" sz="1000" b="0" dirty="0"/>
              <a:t> Accessory</a:t>
            </a:r>
          </a:p>
          <a:p>
            <a:pPr marL="605867" lvl="1" indent="-165237">
              <a:buFont typeface="Arial" panose="020B0604020202020204" pitchFamily="34" charset="0"/>
              <a:buChar char="•"/>
            </a:pPr>
            <a:r>
              <a:rPr lang="en-US" sz="1000" b="0" dirty="0"/>
              <a:t> Core</a:t>
            </a:r>
          </a:p>
          <a:p>
            <a:pPr marL="165237" indent="-165237">
              <a:buFont typeface="Arial" panose="020B0604020202020204" pitchFamily="34" charset="0"/>
              <a:buChar char="•"/>
            </a:pPr>
            <a:r>
              <a:rPr lang="en-US" sz="1000" b="0" dirty="0"/>
              <a:t>The detection loops of both zones are monitored as a single zone and the fire extinguishing system when discharged, supplies both zones simultaneously</a:t>
            </a:r>
          </a:p>
          <a:p>
            <a:pPr marL="165237" indent="-165237">
              <a:buFont typeface="Arial" panose="020B0604020202020204" pitchFamily="34" charset="0"/>
              <a:buChar char="•"/>
            </a:pPr>
            <a:r>
              <a:rPr lang="en-US" sz="1000" b="0" dirty="0"/>
              <a:t>Smoke Detection System</a:t>
            </a:r>
          </a:p>
          <a:p>
            <a:pPr marL="605867" lvl="1" indent="-165237">
              <a:buFont typeface="Arial" panose="020B0604020202020204" pitchFamily="34" charset="0"/>
              <a:buChar char="•"/>
            </a:pPr>
            <a:r>
              <a:rPr lang="en-US" sz="1000" b="0" dirty="0"/>
              <a:t>The detection units detect obstruction to visibility</a:t>
            </a:r>
          </a:p>
          <a:p>
            <a:pPr marL="605867" lvl="1" indent="-165237">
              <a:buFont typeface="Arial" panose="020B0604020202020204" pitchFamily="34" charset="0"/>
              <a:buChar char="•"/>
            </a:pPr>
            <a:r>
              <a:rPr lang="en-US" sz="1000" b="0" dirty="0"/>
              <a:t>Each smoke detector incorporates a heat sensor which will trigger a smoke alarm @ 115c</a:t>
            </a:r>
          </a:p>
          <a:p>
            <a:pPr marL="605867" lvl="1" indent="-165237">
              <a:buFont typeface="Arial" panose="020B0604020202020204" pitchFamily="34" charset="0"/>
              <a:buChar char="•"/>
            </a:pPr>
            <a:r>
              <a:rPr lang="en-US" sz="1000" b="0" dirty="0"/>
              <a:t>Depending on completion, there will be 6 to 8 detectors.</a:t>
            </a:r>
          </a:p>
          <a:p>
            <a:pPr marL="165237" indent="-165237">
              <a:buFont typeface="Arial" panose="020B0604020202020204" pitchFamily="34" charset="0"/>
              <a:buChar char="•"/>
            </a:pPr>
            <a:endParaRPr lang="en-US" sz="1000" b="0" dirty="0"/>
          </a:p>
          <a:p>
            <a:r>
              <a:rPr lang="en-US" sz="1000" u="sng" dirty="0"/>
              <a:t>References:</a:t>
            </a:r>
          </a:p>
          <a:p>
            <a:pPr marL="165237" indent="-165237">
              <a:buFont typeface="Arial" panose="020B0604020202020204" pitchFamily="34" charset="0"/>
              <a:buChar char="•"/>
            </a:pPr>
            <a:r>
              <a:rPr lang="en-US" sz="1000" b="0" dirty="0"/>
              <a:t>PTM Vol 1 &amp;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41</a:t>
            </a:fld>
            <a:endParaRPr lang="en-US" dirty="0"/>
          </a:p>
        </p:txBody>
      </p:sp>
    </p:spTree>
    <p:extLst>
      <p:ext uri="{BB962C8B-B14F-4D97-AF65-F5344CB8AC3E}">
        <p14:creationId xmlns:p14="http://schemas.microsoft.com/office/powerpoint/2010/main" val="10365976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Detection System</a:t>
            </a:r>
          </a:p>
          <a:p>
            <a:endParaRPr lang="en-US" sz="1000" b="0" dirty="0"/>
          </a:p>
          <a:p>
            <a:r>
              <a:rPr lang="en-US" sz="1000" u="sng" dirty="0"/>
              <a:t>Instructor Action: </a:t>
            </a:r>
          </a:p>
          <a:p>
            <a:pPr marL="165237" indent="-165237">
              <a:buFont typeface="Arial" panose="020B0604020202020204" pitchFamily="34" charset="0"/>
              <a:buChar char="•"/>
            </a:pPr>
            <a:r>
              <a:rPr lang="en-US" sz="1000" b="0" dirty="0"/>
              <a:t>NA</a:t>
            </a:r>
          </a:p>
          <a:p>
            <a:endParaRPr lang="en-US" sz="1000" b="0" dirty="0"/>
          </a:p>
          <a:p>
            <a:r>
              <a:rPr lang="en-US" sz="1000" u="sng" dirty="0"/>
              <a:t>Content Information: </a:t>
            </a:r>
          </a:p>
          <a:p>
            <a:pPr marL="171450" indent="-171450">
              <a:buFont typeface="Arial" panose="020B0604020202020204" pitchFamily="34" charset="0"/>
              <a:buChar char="•"/>
            </a:pPr>
            <a:r>
              <a:rPr lang="en-US" sz="1000" b="0" dirty="0"/>
              <a:t>Each engine has two fire detection loops (A and B) attached in parallel. Each loop has three detectors.</a:t>
            </a:r>
          </a:p>
          <a:p>
            <a:pPr marL="171450" indent="-171450">
              <a:buFont typeface="Arial" panose="020B0604020202020204" pitchFamily="34" charset="0"/>
              <a:buChar char="•"/>
            </a:pPr>
            <a:r>
              <a:rPr lang="en-US" sz="1000" b="0" dirty="0"/>
              <a:t>On each engine loop the core wires of the three elements that form the loop connect in series. Rails provide structural support to two of the elements on each engine.</a:t>
            </a:r>
          </a:p>
          <a:p>
            <a:endParaRPr lang="en-US" sz="1000" u="sng" dirty="0"/>
          </a:p>
          <a:p>
            <a:r>
              <a:rPr lang="en-US" sz="1000" u="sng" dirty="0"/>
              <a:t>References:</a:t>
            </a:r>
          </a:p>
          <a:p>
            <a:pPr marL="165237" indent="-165237">
              <a:buFont typeface="Arial" panose="020B0604020202020204" pitchFamily="34" charset="0"/>
              <a:buChar char="•"/>
            </a:pPr>
            <a:r>
              <a:rPr lang="en-US" sz="1000" b="0" dirty="0"/>
              <a:t>MTM Vol. 1, fig. 26-5, Engine Fire Detection System Component Location</a:t>
            </a:r>
          </a:p>
          <a:p>
            <a:pPr marL="165237" indent="-165237">
              <a:buFont typeface="Arial" panose="020B0604020202020204" pitchFamily="34" charset="0"/>
              <a:buChar char="•"/>
            </a:pPr>
            <a:r>
              <a:rPr lang="en-US" sz="1000" b="0" dirty="0"/>
              <a:t>MTM Vol. 1, pg. 26-7</a:t>
            </a:r>
          </a:p>
          <a:p>
            <a:endParaRPr lang="en-US"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42</a:t>
            </a:fld>
            <a:endParaRPr lang="en-US" dirty="0"/>
          </a:p>
        </p:txBody>
      </p:sp>
    </p:spTree>
    <p:extLst>
      <p:ext uri="{BB962C8B-B14F-4D97-AF65-F5344CB8AC3E}">
        <p14:creationId xmlns:p14="http://schemas.microsoft.com/office/powerpoint/2010/main" val="4138631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APU Fire Detection</a:t>
            </a:r>
          </a:p>
          <a:p>
            <a:endParaRPr lang="en-US" sz="1000" b="0" dirty="0"/>
          </a:p>
          <a:p>
            <a:r>
              <a:rPr lang="en-US" sz="1000" u="sng" dirty="0"/>
              <a:t>Instructor Action: </a:t>
            </a:r>
          </a:p>
          <a:p>
            <a:pPr marL="165237" indent="-165237">
              <a:buFont typeface="Arial" panose="020B0604020202020204" pitchFamily="34" charset="0"/>
              <a:buChar char="•"/>
            </a:pPr>
            <a:r>
              <a:rPr lang="en-US" sz="1000" b="0" dirty="0"/>
              <a:t>NA</a:t>
            </a:r>
          </a:p>
          <a:p>
            <a:endParaRPr lang="en-US" sz="1000" b="0" dirty="0"/>
          </a:p>
          <a:p>
            <a:r>
              <a:rPr lang="en-US" sz="1000" u="sng" dirty="0"/>
              <a:t>Content Information: </a:t>
            </a:r>
          </a:p>
          <a:p>
            <a:pPr marL="171450" indent="-171450">
              <a:buFont typeface="Arial" panose="020B0604020202020204" pitchFamily="34" charset="0"/>
              <a:buChar char="•"/>
            </a:pPr>
            <a:r>
              <a:rPr lang="en-US" sz="1000" b="0" dirty="0"/>
              <a:t>Dual-loop sensing elements detect when the APU area has a fire condition.</a:t>
            </a:r>
          </a:p>
          <a:p>
            <a:pPr marL="171450" indent="-171450">
              <a:buFont typeface="Arial" panose="020B0604020202020204" pitchFamily="34" charset="0"/>
              <a:buChar char="•"/>
            </a:pPr>
            <a:r>
              <a:rPr lang="en-US" sz="1000" b="0" dirty="0"/>
              <a:t>The APU also has two independent loops (A and B). Each loop has three detectors connected in a series circuit.</a:t>
            </a:r>
          </a:p>
          <a:p>
            <a:pPr marL="171450" indent="-171450">
              <a:buFont typeface="Arial" panose="020B0604020202020204" pitchFamily="34" charset="0"/>
              <a:buChar char="•"/>
            </a:pPr>
            <a:endParaRPr lang="en-US" sz="1000" u="sng" dirty="0"/>
          </a:p>
          <a:p>
            <a:r>
              <a:rPr lang="en-US" sz="1000" u="sng" dirty="0"/>
              <a:t>References:</a:t>
            </a:r>
          </a:p>
          <a:p>
            <a:pPr marL="165237" indent="-165237">
              <a:buFont typeface="Arial" panose="020B0604020202020204" pitchFamily="34" charset="0"/>
              <a:buChar char="•"/>
            </a:pPr>
            <a:r>
              <a:rPr lang="en-US" sz="1000" b="0" dirty="0"/>
              <a:t>MTM Vol. 1, fig. 26-7, APU Fire Detection Block Diagram and Loops</a:t>
            </a:r>
          </a:p>
          <a:p>
            <a:pPr marL="165237" indent="-165237">
              <a:buFont typeface="Arial" panose="020B0604020202020204" pitchFamily="34" charset="0"/>
              <a:buChar char="•"/>
            </a:pPr>
            <a:r>
              <a:rPr lang="en-US" sz="1000" b="0" dirty="0"/>
              <a:t>MTM Vol. 1, pg. 26-10</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43</a:t>
            </a:fld>
            <a:endParaRPr lang="en-US" dirty="0"/>
          </a:p>
        </p:txBody>
      </p:sp>
    </p:spTree>
    <p:extLst>
      <p:ext uri="{BB962C8B-B14F-4D97-AF65-F5344CB8AC3E}">
        <p14:creationId xmlns:p14="http://schemas.microsoft.com/office/powerpoint/2010/main" val="26302009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 Fire Protection Scenario 1 (L ENG FIRE CAS)</a:t>
            </a:r>
          </a:p>
          <a:p>
            <a:endParaRPr lang="en-US" sz="1000" u="sng" dirty="0"/>
          </a:p>
          <a:p>
            <a:r>
              <a:rPr lang="en-US" sz="1000" u="sng" dirty="0"/>
              <a:t>Instructor Action: </a:t>
            </a:r>
          </a:p>
          <a:p>
            <a:pPr marL="165237" lvl="1" indent="-165237" defTabSz="881261">
              <a:buFont typeface="Arial" panose="020B0604020202020204" pitchFamily="34" charset="0"/>
              <a:buChar char="•"/>
              <a:defRPr/>
            </a:pPr>
            <a:r>
              <a:rPr lang="en-US" sz="1000" b="0" dirty="0"/>
              <a:t>Document: FCOM Vol. 2, pg. 09-10-12</a:t>
            </a:r>
          </a:p>
          <a:p>
            <a:endParaRPr lang="en-US" sz="1000" b="0" u="sng" dirty="0"/>
          </a:p>
          <a:p>
            <a:r>
              <a:rPr lang="en-US" sz="1000" u="sng" dirty="0"/>
              <a:t>Content Information: </a:t>
            </a:r>
          </a:p>
          <a:p>
            <a:pPr marL="165237" indent="-165237" defTabSz="889380">
              <a:buFont typeface="Arial" panose="020B0604020202020204" pitchFamily="34" charset="0"/>
              <a:buChar char="•"/>
              <a:defRPr/>
            </a:pPr>
            <a:r>
              <a:rPr lang="en-US" sz="1000" b="0" dirty="0">
                <a:solidFill>
                  <a:srgbClr val="0070C0"/>
                </a:solidFill>
              </a:rPr>
              <a:t>What happens to the airplane when the fire DISCH handle is pulled?</a:t>
            </a:r>
          </a:p>
          <a:p>
            <a:pPr marL="605867" lvl="1" indent="-165237" defTabSz="889380">
              <a:buFont typeface="Arial" panose="020B0604020202020204" pitchFamily="34" charset="0"/>
              <a:buChar char="•"/>
              <a:defRPr/>
            </a:pPr>
            <a:r>
              <a:rPr lang="en-US" sz="1000" b="0" dirty="0"/>
              <a:t>Associated (engine/APU) fuel feed shutoff valve (SOV) closes</a:t>
            </a:r>
          </a:p>
          <a:p>
            <a:pPr marL="605867" lvl="1" indent="-165237" defTabSz="889380">
              <a:buFont typeface="Arial" panose="020B0604020202020204" pitchFamily="34" charset="0"/>
              <a:buChar char="•"/>
              <a:defRPr/>
            </a:pPr>
            <a:r>
              <a:rPr lang="en-US" sz="1000" b="0" dirty="0"/>
              <a:t>Associated hydraulic SOV closes</a:t>
            </a:r>
          </a:p>
          <a:p>
            <a:pPr marL="605867" lvl="1" indent="-165237" defTabSz="889380">
              <a:buFont typeface="Arial" panose="020B0604020202020204" pitchFamily="34" charset="0"/>
              <a:buChar char="•"/>
              <a:defRPr/>
            </a:pPr>
            <a:r>
              <a:rPr lang="en-US" sz="1000" b="0" dirty="0"/>
              <a:t>Associated bleed SOV(s) close</a:t>
            </a:r>
          </a:p>
          <a:p>
            <a:pPr marL="605867" lvl="1" indent="-165237" defTabSz="889380">
              <a:buFont typeface="Arial" panose="020B0604020202020204" pitchFamily="34" charset="0"/>
              <a:buChar char="•"/>
              <a:defRPr/>
            </a:pPr>
            <a:r>
              <a:rPr lang="en-US" sz="1000" b="0" dirty="0"/>
              <a:t>A signal is sent to the associated GCU(s) to trip the generators</a:t>
            </a:r>
          </a:p>
          <a:p>
            <a:pPr marL="605867" lvl="1" indent="-165237" defTabSz="889380">
              <a:buFont typeface="Arial" panose="020B0604020202020204" pitchFamily="34" charset="0"/>
              <a:buChar char="•"/>
              <a:defRPr/>
            </a:pPr>
            <a:r>
              <a:rPr lang="en-US" sz="1000" b="0" dirty="0"/>
              <a:t>A signal is sent to the APU FADEC to shut down the APU (APU only)</a:t>
            </a:r>
          </a:p>
          <a:p>
            <a:pPr marL="605867" lvl="1" indent="-165237" defTabSz="889380">
              <a:buFont typeface="Arial" panose="020B0604020202020204" pitchFamily="34" charset="0"/>
              <a:buChar char="•"/>
              <a:defRPr/>
            </a:pPr>
            <a:r>
              <a:rPr lang="en-US" sz="1000" b="0" dirty="0"/>
              <a:t>Redundant commands are sent to arm the fire extinguisher discharge circuits.</a:t>
            </a:r>
          </a:p>
          <a:p>
            <a:pPr marL="605867" lvl="1" indent="-165237" defTabSz="889380">
              <a:buFont typeface="Arial" panose="020B0604020202020204" pitchFamily="34" charset="0"/>
              <a:buChar char="•"/>
              <a:defRPr/>
            </a:pPr>
            <a:r>
              <a:rPr lang="en-US" sz="1000" b="0" dirty="0"/>
              <a:t>Ref. FCOM Vol. 2, pg. 09-10-12</a:t>
            </a:r>
          </a:p>
          <a:p>
            <a:pPr marL="165237" indent="-165237" defTabSz="889380">
              <a:buFont typeface="Arial" panose="020B0604020202020204" pitchFamily="34" charset="0"/>
              <a:buChar char="•"/>
              <a:defRPr/>
            </a:pPr>
            <a:endParaRPr lang="en-US" sz="1000" b="0" dirty="0">
              <a:solidFill>
                <a:srgbClr val="0070C0"/>
              </a:solidFill>
            </a:endParaRPr>
          </a:p>
          <a:p>
            <a:pPr marL="165237" indent="-165237" defTabSz="889380">
              <a:buFont typeface="Arial" panose="020B0604020202020204" pitchFamily="34" charset="0"/>
              <a:buChar char="•"/>
              <a:defRPr/>
            </a:pPr>
            <a:r>
              <a:rPr lang="en-US" sz="1000" b="0" dirty="0">
                <a:solidFill>
                  <a:srgbClr val="0070C0"/>
                </a:solidFill>
              </a:rPr>
              <a:t>Does the flashing MASTER WARNING/CAUTION light go out by pulling the fire DISCH handle?</a:t>
            </a:r>
          </a:p>
          <a:p>
            <a:pPr marL="605867" lvl="1" indent="-165237" defTabSz="889380">
              <a:buFont typeface="Arial" panose="020B0604020202020204" pitchFamily="34" charset="0"/>
              <a:buChar char="•"/>
              <a:defRPr/>
            </a:pPr>
            <a:r>
              <a:rPr lang="en-US" sz="1000" b="0" dirty="0"/>
              <a:t>No, the only way you cancel the light is by pushing the MASTER WARNING/CAUTION light.</a:t>
            </a:r>
          </a:p>
          <a:p>
            <a:endParaRPr lang="en-US" sz="1000" u="sng" dirty="0"/>
          </a:p>
          <a:p>
            <a:r>
              <a:rPr lang="en-US" sz="1000" u="sng" dirty="0"/>
              <a:t>References:</a:t>
            </a:r>
          </a:p>
          <a:p>
            <a:pPr marL="165237" indent="-165237" defTabSz="881261">
              <a:buFont typeface="Arial" panose="020B0604020202020204" pitchFamily="34" charset="0"/>
              <a:buChar char="•"/>
              <a:defRPr/>
            </a:pPr>
            <a:r>
              <a:rPr lang="en-US" sz="1000" b="0" dirty="0"/>
              <a:t>FCOM Vol. 2, pg. 09-10-12</a:t>
            </a:r>
          </a:p>
        </p:txBody>
      </p:sp>
      <p:sp>
        <p:nvSpPr>
          <p:cNvPr id="4" name="Slide Number Placeholder 3"/>
          <p:cNvSpPr>
            <a:spLocks noGrp="1"/>
          </p:cNvSpPr>
          <p:nvPr>
            <p:ph type="sldNum" sz="quarter" idx="10"/>
          </p:nvPr>
        </p:nvSpPr>
        <p:spPr/>
        <p:txBody>
          <a:bodyPr/>
          <a:lstStyle/>
          <a:p>
            <a:fld id="{8ECB6637-12F8-445A-B2B9-D7B1343705D4}" type="slidenum">
              <a:rPr lang="en-US" smtClean="0"/>
              <a:pPr/>
              <a:t>44</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458498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Powerplant CAS</a:t>
            </a:r>
          </a:p>
          <a:p>
            <a:endParaRPr lang="en-US" sz="1000" u="sng" dirty="0"/>
          </a:p>
          <a:p>
            <a:r>
              <a:rPr lang="en-US" sz="1000" u="sng" dirty="0"/>
              <a:t>Instructor Action:</a:t>
            </a:r>
            <a:endParaRPr lang="en-US" sz="1000" b="0" dirty="0"/>
          </a:p>
          <a:p>
            <a:pPr marL="165237" indent="-165237" defTabSz="881261">
              <a:buFont typeface="Arial" panose="020B0604020202020204" pitchFamily="34" charset="0"/>
              <a:buChar char="•"/>
              <a:defRPr/>
            </a:pPr>
            <a:r>
              <a:rPr lang="en-US" sz="1000" b="0" dirty="0">
                <a:cs typeface="Arial" pitchFamily="34" charset="0"/>
              </a:rPr>
              <a:t>Choose CAS messages that the instructor would like to emphasize if any. Use checklist as necessary.</a:t>
            </a:r>
            <a:endParaRPr lang="en-US" sz="1000" b="0" dirty="0"/>
          </a:p>
          <a:p>
            <a:endParaRPr lang="en-US" sz="1000" u="sng" dirty="0"/>
          </a:p>
          <a:p>
            <a:pPr defTabSz="906442">
              <a:defRPr/>
            </a:pPr>
            <a:r>
              <a:rPr lang="en-US" sz="1000" u="sng" dirty="0"/>
              <a:t>CAS Messages:</a:t>
            </a:r>
          </a:p>
          <a:p>
            <a:pPr defTabSz="906442">
              <a:defRPr/>
            </a:pPr>
            <a:r>
              <a:rPr lang="en-US" sz="1000" u="sng" dirty="0">
                <a:solidFill>
                  <a:srgbClr val="FF0000"/>
                </a:solidFill>
              </a:rPr>
              <a:t>L (R)ENGFIRE </a:t>
            </a:r>
            <a:r>
              <a:rPr lang="en-US" sz="1000" b="0" dirty="0"/>
              <a:t>- Left/right engine has a fire.</a:t>
            </a:r>
            <a:endParaRPr lang="en-US" sz="1000" b="0" dirty="0">
              <a:solidFill>
                <a:srgbClr val="FF0000"/>
              </a:solidFill>
            </a:endParaRPr>
          </a:p>
          <a:p>
            <a:pPr defTabSz="906442">
              <a:defRPr/>
            </a:pPr>
            <a:r>
              <a:rPr lang="en-US" sz="1000" u="sng" dirty="0">
                <a:solidFill>
                  <a:srgbClr val="FF0000"/>
                </a:solidFill>
              </a:rPr>
              <a:t>DUAL ENGINE OUT </a:t>
            </a:r>
            <a:r>
              <a:rPr lang="en-US" sz="1000" b="0" dirty="0"/>
              <a:t> - Double engine flameout.</a:t>
            </a:r>
            <a:endParaRPr lang="en-US" sz="1000" u="sng" dirty="0">
              <a:solidFill>
                <a:srgbClr val="FF0000"/>
              </a:solidFill>
            </a:endParaRPr>
          </a:p>
          <a:p>
            <a:pPr defTabSz="906442">
              <a:defRPr/>
            </a:pPr>
            <a:r>
              <a:rPr lang="en-US" sz="1000" u="sng" dirty="0">
                <a:solidFill>
                  <a:srgbClr val="FF0000"/>
                </a:solidFill>
              </a:rPr>
              <a:t>L (R) OIL LO PRESS </a:t>
            </a:r>
            <a:r>
              <a:rPr lang="en-US" sz="1000" b="0" dirty="0"/>
              <a:t>- Left and/or Right engine has low oil pressure while the engine is running. Pressure below Red line. Inhibited by EEC when N2 is below 56%.</a:t>
            </a:r>
            <a:endParaRPr lang="en-US" sz="1000" u="sng" dirty="0">
              <a:solidFill>
                <a:srgbClr val="FF0000"/>
              </a:solidFill>
            </a:endParaRPr>
          </a:p>
          <a:p>
            <a:pPr defTabSz="906442">
              <a:defRPr/>
            </a:pPr>
            <a:r>
              <a:rPr lang="en-US" sz="1000" u="sng" dirty="0">
                <a:solidFill>
                  <a:srgbClr val="FF0000"/>
                </a:solidFill>
              </a:rPr>
              <a:t>L (R) REVERSER UNLKD</a:t>
            </a:r>
            <a:r>
              <a:rPr lang="en-US" sz="1000" b="0" dirty="0"/>
              <a:t> - Left and/or right reverser unlocked with thrust lever in forward thrust range. Two stow switches indicate unstowed, and the tertiary lock indicates unlocked. An aural warning is also annunciated. Red REV icon is posted on primary display if door opens, and the EEC limits thrust to idle.</a:t>
            </a:r>
            <a:endParaRPr lang="en-US" sz="1000" u="sng" dirty="0">
              <a:solidFill>
                <a:srgbClr val="FF0000"/>
              </a:solidFill>
            </a:endParaRPr>
          </a:p>
          <a:p>
            <a:pPr defTabSz="906442">
              <a:defRPr/>
            </a:pPr>
            <a:r>
              <a:rPr lang="en-US" sz="1000" u="sng" dirty="0">
                <a:solidFill>
                  <a:srgbClr val="FFC300"/>
                </a:solidFill>
              </a:rPr>
              <a:t>A/T NOT IN HOLD</a:t>
            </a:r>
            <a:r>
              <a:rPr lang="en-US" sz="1000" b="0" dirty="0">
                <a:solidFill>
                  <a:srgbClr val="FFC300"/>
                </a:solidFill>
              </a:rPr>
              <a:t> </a:t>
            </a:r>
            <a:r>
              <a:rPr lang="en-US" sz="1000" b="0" dirty="0"/>
              <a:t>- AT not in T/O hold following the transition above 60 knots during T/O roll and until the aircraft transitions 400 ft. AGL.</a:t>
            </a:r>
            <a:endParaRPr lang="en-US" sz="1000" u="sng" dirty="0">
              <a:solidFill>
                <a:srgbClr val="FFC300"/>
              </a:solidFill>
            </a:endParaRPr>
          </a:p>
          <a:p>
            <a:pPr defTabSz="906442">
              <a:defRPr/>
            </a:pPr>
            <a:r>
              <a:rPr lang="en-US" sz="1000" u="sng" dirty="0">
                <a:solidFill>
                  <a:srgbClr val="FFC300"/>
                </a:solidFill>
              </a:rPr>
              <a:t>L (R) ENG FLAMEOUT</a:t>
            </a:r>
            <a:r>
              <a:rPr lang="en-US" sz="1000" b="0" dirty="0"/>
              <a:t> – L (R) engine flame out when engine under normal running conditions i.e. NOT in start mode; NOT overspeed shutdown; fire handles NOT pulled.</a:t>
            </a:r>
            <a:endParaRPr lang="en-US" sz="1000" u="sng" dirty="0">
              <a:solidFill>
                <a:srgbClr val="FFC300"/>
              </a:solidFill>
            </a:endParaRPr>
          </a:p>
          <a:p>
            <a:pPr defTabSz="906442">
              <a:defRPr/>
            </a:pPr>
            <a:r>
              <a:rPr lang="en-US" sz="1000" u="sng" dirty="0">
                <a:solidFill>
                  <a:srgbClr val="FFC300"/>
                </a:solidFill>
              </a:rPr>
              <a:t>L (R) ENG OVHT</a:t>
            </a:r>
            <a:r>
              <a:rPr lang="en-US" sz="1000" b="0" dirty="0"/>
              <a:t> - Turbine overheat detected by the RBC oil fire detector thermocouple, or by the HP turbine cooling air overheat thermocouple. Reduce Power or shut down engine. Inhibited during T/O and landing.</a:t>
            </a:r>
            <a:endParaRPr lang="en-US" sz="1000" u="sng" dirty="0">
              <a:solidFill>
                <a:srgbClr val="FFC300"/>
              </a:solidFill>
            </a:endParaRPr>
          </a:p>
          <a:p>
            <a:pPr defTabSz="906442">
              <a:defRPr/>
            </a:pPr>
            <a:r>
              <a:rPr lang="en-US" sz="1000" u="sng" dirty="0">
                <a:solidFill>
                  <a:srgbClr val="FFC300"/>
                </a:solidFill>
              </a:rPr>
              <a:t>L (R) ENG OVERSPED</a:t>
            </a:r>
            <a:r>
              <a:rPr lang="en-US" sz="1000" b="0" dirty="0"/>
              <a:t> - Left and/or Right engine shutdown caused by the Independent Overspeed Protection system. Restart at Pilot’s discretion.</a:t>
            </a:r>
            <a:endParaRPr lang="en-US" sz="1000" u="sng" dirty="0">
              <a:solidFill>
                <a:srgbClr val="FFC300"/>
              </a:solidFill>
            </a:endParaRPr>
          </a:p>
          <a:p>
            <a:pPr defTabSz="906442">
              <a:defRPr/>
            </a:pPr>
            <a:r>
              <a:rPr lang="en-US" sz="1000" u="sng" dirty="0">
                <a:solidFill>
                  <a:srgbClr val="FFC300"/>
                </a:solidFill>
              </a:rPr>
              <a:t>L (R) ENG SAV FAIL</a:t>
            </a:r>
            <a:r>
              <a:rPr lang="en-US" sz="1000" b="0" dirty="0"/>
              <a:t> – SAV detected or SAV open with ENG above starter cutout speed. START icon changes from green to amber. Inhibited during T/O and landing.</a:t>
            </a:r>
            <a:endParaRPr lang="en-US" sz="1000" u="sng" dirty="0">
              <a:solidFill>
                <a:srgbClr val="FFC300"/>
              </a:solidFill>
            </a:endParaRPr>
          </a:p>
          <a:p>
            <a:pPr defTabSz="906442">
              <a:defRPr/>
            </a:pPr>
            <a:r>
              <a:rPr lang="en-US" sz="1000" u="sng" dirty="0">
                <a:solidFill>
                  <a:srgbClr val="FFC300"/>
                </a:solidFill>
              </a:rPr>
              <a:t>L (R) START ABORTED</a:t>
            </a:r>
            <a:r>
              <a:rPr lang="en-US" sz="1000" b="0" dirty="0"/>
              <a:t> – L(R) ENG auto start aborted by FADEC. May be due to igniter plug failure. Attempt another start. If both igniters are faulty, after 2 start attempts, L-R FADEC FAIL displayed. INHB-TO/LD</a:t>
            </a:r>
            <a:endParaRPr lang="en-US" sz="1000" u="sng" dirty="0">
              <a:solidFill>
                <a:srgbClr val="FFC300"/>
              </a:solidFill>
            </a:endParaRPr>
          </a:p>
          <a:p>
            <a:pPr defTabSz="906442">
              <a:defRPr/>
            </a:pPr>
            <a:r>
              <a:rPr lang="en-US" sz="1000" u="sng" dirty="0">
                <a:solidFill>
                  <a:srgbClr val="FFC300"/>
                </a:solidFill>
              </a:rPr>
              <a:t>L (R) FADEC FAIL</a:t>
            </a:r>
            <a:r>
              <a:rPr lang="en-US" sz="1000" b="0" dirty="0"/>
              <a:t> - Major FADEC failure of both the lanes. Immediate maintenance action required prior to subsequent dispatch. Inhibited during T/O and landing.</a:t>
            </a:r>
            <a:endParaRPr lang="en-US" sz="1000" u="sng" dirty="0">
              <a:solidFill>
                <a:srgbClr val="FFC300"/>
              </a:solidFill>
            </a:endParaRPr>
          </a:p>
          <a:p>
            <a:pPr defTabSz="906442">
              <a:defRPr/>
            </a:pPr>
            <a:r>
              <a:rPr lang="en-US" sz="1000" u="sng" dirty="0">
                <a:solidFill>
                  <a:srgbClr val="FFC300"/>
                </a:solidFill>
              </a:rPr>
              <a:t>L (R) FADEC N1 CTL</a:t>
            </a:r>
            <a:r>
              <a:rPr lang="en-US" sz="1000" b="0" dirty="0"/>
              <a:t> - EEC is in alternate control mode. Soft reversion from EPR to N1 control.</a:t>
            </a:r>
            <a:endParaRPr lang="en-US" sz="1000" u="sng" dirty="0">
              <a:solidFill>
                <a:srgbClr val="FFC300"/>
              </a:solidFill>
            </a:endParaRPr>
          </a:p>
          <a:p>
            <a:pPr defTabSz="906442">
              <a:defRPr/>
            </a:pPr>
            <a:r>
              <a:rPr lang="en-US" sz="1000" u="sng" dirty="0">
                <a:solidFill>
                  <a:srgbClr val="FFC300"/>
                </a:solidFill>
              </a:rPr>
              <a:t>L (R) FADEC OVHT</a:t>
            </a:r>
            <a:r>
              <a:rPr lang="en-US" sz="1000" b="0" dirty="0"/>
              <a:t> – L(R) ENG EEC OVHT detected. Internal temp monitor tripped at temp &gt; 96°C. Retard PWR &amp; monitor ENG. Shutdown ENG if necessary. INHB –TO/LD</a:t>
            </a:r>
            <a:endParaRPr lang="en-US" sz="1000" u="sng" dirty="0">
              <a:solidFill>
                <a:srgbClr val="FFC300"/>
              </a:solidFill>
            </a:endParaRPr>
          </a:p>
          <a:p>
            <a:pPr defTabSz="906442">
              <a:defRPr/>
            </a:pPr>
            <a:r>
              <a:rPr lang="en-US" sz="1000" u="sng" dirty="0">
                <a:solidFill>
                  <a:srgbClr val="FFC300"/>
                </a:solidFill>
              </a:rPr>
              <a:t>L (R) THROTTLE FAIL</a:t>
            </a:r>
            <a:r>
              <a:rPr lang="en-US" sz="1000" b="0" dirty="0"/>
              <a:t> - L(R) ENG dual channel TRA failed or Lane A &amp; B x-check OK but throttle is outside rigging range (-22.5° ↔ +39.0°). On the affected ENG, the EEC controls the ENG to last valid TRA &amp; locks the EPR to the last known value until approach. The EEC switches to Hi idle in approach and to Lo idle on landing. INHB-TO/LD.</a:t>
            </a:r>
            <a:endParaRPr lang="en-US" sz="1000" u="sng" dirty="0">
              <a:solidFill>
                <a:srgbClr val="FFC300"/>
              </a:solidFill>
            </a:endParaRPr>
          </a:p>
          <a:p>
            <a:pPr defTabSz="906442">
              <a:defRPr/>
            </a:pPr>
            <a:r>
              <a:rPr lang="en-US" sz="1000" u="sng" dirty="0">
                <a:solidFill>
                  <a:srgbClr val="FFC300"/>
                </a:solidFill>
              </a:rPr>
              <a:t>L (R) OIL LO QTY</a:t>
            </a:r>
            <a:r>
              <a:rPr lang="en-US" sz="1000" b="0" dirty="0"/>
              <a:t> - Left and/or Right engine oil quantity is low. Monitor oil pressure and temp. Land ASAP. Inhibited during T/O and landing. Below 3.2 qt for &gt;10 min.</a:t>
            </a:r>
            <a:endParaRPr lang="en-US" sz="1000" u="sng" dirty="0">
              <a:solidFill>
                <a:srgbClr val="FFC300"/>
              </a:solidFill>
            </a:endParaRPr>
          </a:p>
          <a:p>
            <a:pPr defTabSz="906442">
              <a:defRPr/>
            </a:pPr>
            <a:r>
              <a:rPr lang="en-US" sz="1000" u="sng" dirty="0">
                <a:solidFill>
                  <a:srgbClr val="FFC300"/>
                </a:solidFill>
              </a:rPr>
              <a:t>L (R) REVERSER FAIL</a:t>
            </a:r>
            <a:r>
              <a:rPr lang="en-US" sz="1000" b="0" dirty="0"/>
              <a:t> – L (R) ENG thrust reverser has failed and the doors will stay in current position. Defective isolation control unit, interface between ICU and EEC, a defective door position switch, defective EEC, a defective channel of LVDT sensor and the EEC interface, a tertiary lock not removing (lockout T/R). Inhibited during T/O.</a:t>
            </a:r>
            <a:endParaRPr lang="en-US" sz="1000" u="sng" dirty="0">
              <a:solidFill>
                <a:srgbClr val="FFC300"/>
              </a:solidFill>
            </a:endParaRPr>
          </a:p>
          <a:p>
            <a:pPr defTabSz="906442">
              <a:defRPr/>
            </a:pPr>
            <a:r>
              <a:rPr lang="en-US" sz="1000" u="sng" dirty="0">
                <a:solidFill>
                  <a:srgbClr val="FFC300"/>
                </a:solidFill>
              </a:rPr>
              <a:t>L (R) REV LOCK FAIL</a:t>
            </a:r>
            <a:r>
              <a:rPr lang="en-US" sz="1000" b="0" dirty="0"/>
              <a:t> – L(R) engine thrust lever in FWD thrust range. On a door, either 2 switches indicated unstowed, or the tertiary lock indicates unlocked (2 of 3 reverser locks not locked). Thrust reverser will not deploy uncommanded. Any of the 3 locks on the individual T/R door can keep the door stowed at all power settings.</a:t>
            </a:r>
            <a:endParaRPr lang="en-US" sz="1000" u="sng" dirty="0">
              <a:solidFill>
                <a:srgbClr val="FFC300"/>
              </a:solidFill>
            </a:endParaRPr>
          </a:p>
          <a:p>
            <a:pPr defTabSz="906442">
              <a:defRPr/>
            </a:pPr>
            <a:r>
              <a:rPr lang="en-US" sz="1000" u="sng" dirty="0">
                <a:solidFill>
                  <a:srgbClr val="00FFFF"/>
                </a:solidFill>
              </a:rPr>
              <a:t>A/T 1 (2) FAIL</a:t>
            </a:r>
            <a:r>
              <a:rPr lang="en-US" sz="1000" b="0" dirty="0"/>
              <a:t> - AT 1 and/or 2 has stopped communicating or is invalid (As determined by FWC) or the AT reports a hardware or Servo failure.</a:t>
            </a:r>
            <a:endParaRPr lang="en-US" sz="1000" u="sng" dirty="0">
              <a:solidFill>
                <a:srgbClr val="00FFFF"/>
              </a:solidFill>
            </a:endParaRPr>
          </a:p>
          <a:p>
            <a:pPr defTabSz="906442">
              <a:defRPr/>
            </a:pPr>
            <a:r>
              <a:rPr lang="en-US" sz="1000" u="sng" dirty="0">
                <a:solidFill>
                  <a:srgbClr val="00FFFF"/>
                </a:solidFill>
              </a:rPr>
              <a:t>A/T ADC MISCMP</a:t>
            </a:r>
            <a:r>
              <a:rPr lang="en-US" sz="1000" b="0" dirty="0"/>
              <a:t> - Selected A/T system is disconnected or unavailable due to ADC data miscompare required for dual coupled approach A/T operation.</a:t>
            </a:r>
            <a:endParaRPr lang="en-US" sz="1000" u="sng" dirty="0">
              <a:solidFill>
                <a:srgbClr val="00FFFF"/>
              </a:solidFill>
            </a:endParaRPr>
          </a:p>
          <a:p>
            <a:pPr defTabSz="906442">
              <a:defRPr/>
            </a:pPr>
            <a:r>
              <a:rPr lang="en-US" sz="1000" u="sng" dirty="0">
                <a:solidFill>
                  <a:srgbClr val="00FFFF"/>
                </a:solidFill>
              </a:rPr>
              <a:t>A/T IRS MISCMP</a:t>
            </a:r>
            <a:r>
              <a:rPr lang="en-US" sz="1000" b="0" dirty="0"/>
              <a:t> - Selected A/T system is disconnected or unavailable due to IRS data miscompare required for dual coupled approach A/T operation.</a:t>
            </a:r>
            <a:endParaRPr lang="en-US" sz="1000" u="sng" dirty="0">
              <a:solidFill>
                <a:srgbClr val="00FFFF"/>
              </a:solidFill>
            </a:endParaRPr>
          </a:p>
          <a:p>
            <a:pPr defTabSz="906442">
              <a:defRPr/>
            </a:pPr>
            <a:r>
              <a:rPr lang="en-US" sz="1000" u="sng" dirty="0">
                <a:solidFill>
                  <a:srgbClr val="00FFFF"/>
                </a:solidFill>
              </a:rPr>
              <a:t>ENG SYNC FAIL</a:t>
            </a:r>
            <a:r>
              <a:rPr lang="en-US" sz="1000" b="0" dirty="0"/>
              <a:t> - Selected Sync system failed or is unavailable due to a detected failure or missing/invalid data.</a:t>
            </a:r>
            <a:endParaRPr lang="en-US" sz="1000" u="sng" dirty="0">
              <a:solidFill>
                <a:srgbClr val="00FFFF"/>
              </a:solidFill>
            </a:endParaRPr>
          </a:p>
          <a:p>
            <a:pPr defTabSz="906442">
              <a:defRPr/>
            </a:pPr>
            <a:r>
              <a:rPr lang="en-US" sz="1000" u="sng" dirty="0">
                <a:solidFill>
                  <a:srgbClr val="00FFFF"/>
                </a:solidFill>
              </a:rPr>
              <a:t>ENG SYNC LIMIT</a:t>
            </a:r>
            <a:r>
              <a:rPr lang="en-US" sz="1000" b="0" dirty="0"/>
              <a:t> - Selected Sync system is unable to perform the pilot selected sync function due to an authority limit.</a:t>
            </a:r>
            <a:endParaRPr lang="en-US" sz="1000" u="sng" dirty="0">
              <a:solidFill>
                <a:srgbClr val="00FFFF"/>
              </a:solidFill>
            </a:endParaRPr>
          </a:p>
          <a:p>
            <a:pPr defTabSz="906442">
              <a:defRPr/>
            </a:pPr>
            <a:r>
              <a:rPr lang="en-US" sz="1000" u="sng" dirty="0">
                <a:solidFill>
                  <a:srgbClr val="00FFFF"/>
                </a:solidFill>
              </a:rPr>
              <a:t>L (R) FADEC FAULT</a:t>
            </a:r>
            <a:r>
              <a:rPr lang="en-US" sz="1000" b="0" dirty="0"/>
              <a:t> – L (R) ENG minor FADEC fault. ENG ops shouldn't be affected. Minor loss of redundancy within the ENG control system. (L-R FADEC FAIL not enabled). Short Term Dispatch. INHB-TO/LD</a:t>
            </a:r>
            <a:endParaRPr lang="en-US" sz="1000" u="sng" dirty="0">
              <a:solidFill>
                <a:srgbClr val="00FFFF"/>
              </a:solidFill>
            </a:endParaRPr>
          </a:p>
          <a:p>
            <a:pPr defTabSz="906442">
              <a:defRPr/>
            </a:pPr>
            <a:r>
              <a:rPr lang="en-US" sz="1000" u="sng" dirty="0">
                <a:solidFill>
                  <a:srgbClr val="00FFFF"/>
                </a:solidFill>
              </a:rPr>
              <a:t>L (R) FUEL FILTER</a:t>
            </a:r>
            <a:r>
              <a:rPr lang="en-US" sz="1000" b="0" dirty="0"/>
              <a:t> - Impending bypass or Dip switch failure of the LP fuel filter for only one of the engines. Inhibited during T/O and landing.</a:t>
            </a:r>
            <a:endParaRPr lang="en-US" sz="1000" u="sng" dirty="0">
              <a:solidFill>
                <a:srgbClr val="00FFFF"/>
              </a:solidFill>
            </a:endParaRPr>
          </a:p>
          <a:p>
            <a:pPr defTabSz="906442">
              <a:defRPr/>
            </a:pPr>
            <a:r>
              <a:rPr lang="en-US" sz="1000" u="sng" dirty="0">
                <a:solidFill>
                  <a:srgbClr val="00FFFF"/>
                </a:solidFill>
              </a:rPr>
              <a:t>L (R) OIL FILTER</a:t>
            </a:r>
            <a:r>
              <a:rPr lang="en-US" sz="1000" b="0" dirty="0"/>
              <a:t> - Left and/or Right oil filter impending bypass or filter Dp switch failed. Inhibited during T/O and landing.</a:t>
            </a:r>
            <a:endParaRPr lang="en-US" sz="1000" u="sng" dirty="0">
              <a:solidFill>
                <a:srgbClr val="00FFFF"/>
              </a:solidFill>
            </a:endParaRPr>
          </a:p>
          <a:p>
            <a:pPr defTabSz="906442">
              <a:defRPr/>
            </a:pPr>
            <a:r>
              <a:rPr lang="en-US" sz="1000" u="sng" dirty="0">
                <a:solidFill>
                  <a:srgbClr val="00FFFF"/>
                </a:solidFill>
              </a:rPr>
              <a:t>ATS ENVELOPE</a:t>
            </a:r>
            <a:r>
              <a:rPr lang="en-US" sz="1000" b="0" dirty="0"/>
              <a:t> - FADEC decides A/C within starter assisted relight envelope. Active in flight when ENG START switch in AUTO &amp; ENG RUN switch is OFF. INHB-TO/LD</a:t>
            </a:r>
            <a:endParaRPr lang="en-US" sz="1000" u="sng" dirty="0">
              <a:solidFill>
                <a:srgbClr val="00FFFF"/>
              </a:solidFill>
            </a:endParaRPr>
          </a:p>
          <a:p>
            <a:pPr defTabSz="906442">
              <a:defRPr/>
            </a:pPr>
            <a:r>
              <a:rPr lang="en-US" sz="1000" u="sng" dirty="0">
                <a:solidFill>
                  <a:srgbClr val="00FFFF"/>
                </a:solidFill>
              </a:rPr>
              <a:t>WINDMILL ENVELOPE</a:t>
            </a:r>
            <a:r>
              <a:rPr lang="en-US" sz="1000" b="0" dirty="0"/>
              <a:t> - FADEC has determined that the aircraft is within the windmill starting envelope for applicable engine. Inhibited during T/O and landing.</a:t>
            </a:r>
            <a:endParaRPr lang="en-US" sz="1000" u="sng" dirty="0">
              <a:solidFill>
                <a:srgbClr val="00FFFF"/>
              </a:solidFill>
            </a:endParaRPr>
          </a:p>
          <a:p>
            <a:pPr defTabSz="906442">
              <a:defRPr/>
            </a:pPr>
            <a:r>
              <a:rPr lang="en-US" sz="1000" u="sng" dirty="0">
                <a:solidFill>
                  <a:srgbClr val="00FFFF"/>
                </a:solidFill>
              </a:rPr>
              <a:t>L (R) REV LOCK FAULT</a:t>
            </a:r>
            <a:r>
              <a:rPr lang="en-US" sz="1000" b="0" dirty="0"/>
              <a:t> – L(R) ENG thrust lever in the forward thrust range, 1 of 2 primary stow switches on a corresponding T/R door indicating unstowed. INHB-TO/LD</a:t>
            </a:r>
            <a:endParaRPr lang="en-US" sz="1000" u="sng" dirty="0">
              <a:solidFill>
                <a:srgbClr val="00FFFF"/>
              </a:solidFill>
            </a:endParaRPr>
          </a:p>
          <a:p>
            <a:pPr defTabSz="906442">
              <a:defRPr/>
            </a:pPr>
            <a:r>
              <a:rPr lang="en-US" sz="1000" u="sng" dirty="0">
                <a:solidFill>
                  <a:srgbClr val="00FFFF"/>
                </a:solidFill>
              </a:rPr>
              <a:t>L (R) REV FAULT</a:t>
            </a:r>
            <a:r>
              <a:rPr lang="en-US" sz="1000" b="0" dirty="0">
                <a:solidFill>
                  <a:srgbClr val="00FFFF"/>
                </a:solidFill>
              </a:rPr>
              <a:t> </a:t>
            </a:r>
            <a:r>
              <a:rPr lang="en-US" sz="1000" b="0" dirty="0"/>
              <a:t>– L(R) ENG minor fault in reverser SYS. Reverser ops should be normal. Stow command 1 &amp; 2 disagree; ICU CMND CLSD &amp; P-switch shows H-psi; stow CMND &amp; solenoid = ground on DCV; upper or lower door tertiary lock = ground or EEC T/R interlock commanded to release. Reverser will deploy normally.  INHB-TO/LD</a:t>
            </a:r>
            <a:endParaRPr lang="en-US" sz="1000" u="sng" dirty="0">
              <a:solidFill>
                <a:srgbClr val="00FFFF"/>
              </a:solidFill>
            </a:endParaRPr>
          </a:p>
          <a:p>
            <a:br>
              <a:rPr lang="en-US" sz="1000" u="sng" dirty="0"/>
            </a:br>
            <a:r>
              <a:rPr lang="en-US" sz="1000" u="sng" dirty="0"/>
              <a:t>References:</a:t>
            </a:r>
          </a:p>
          <a:p>
            <a:pPr marL="165237" indent="-165237">
              <a:buFont typeface="Arial" panose="020B0604020202020204" pitchFamily="34" charset="0"/>
              <a:buChar char="•"/>
            </a:pPr>
            <a:r>
              <a:rPr lang="en-US" sz="1000" b="0" dirty="0"/>
              <a:t>PTM Vol 1 &amp; 2</a:t>
            </a:r>
          </a:p>
          <a:p>
            <a:pPr marL="165237" indent="-165237">
              <a:buFont typeface="Arial" panose="020B0604020202020204" pitchFamily="34" charset="0"/>
              <a:buChar char="•"/>
            </a:pPr>
            <a:r>
              <a:rPr lang="en-US" sz="1000" b="0" dirty="0"/>
              <a:t>QRH Vol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45</a:t>
            </a:fld>
            <a:endParaRPr lang="en-US" dirty="0"/>
          </a:p>
        </p:txBody>
      </p:sp>
    </p:spTree>
    <p:extLst>
      <p:ext uri="{BB962C8B-B14F-4D97-AF65-F5344CB8AC3E}">
        <p14:creationId xmlns:p14="http://schemas.microsoft.com/office/powerpoint/2010/main" val="38448182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Powerplant CAS</a:t>
            </a:r>
          </a:p>
          <a:p>
            <a:endParaRPr lang="en-US" sz="1000" u="sng" dirty="0"/>
          </a:p>
          <a:p>
            <a:r>
              <a:rPr lang="en-US" sz="1000" u="sng" dirty="0"/>
              <a:t>Instructor Action:</a:t>
            </a:r>
            <a:endParaRPr lang="en-US" sz="1000" b="0" dirty="0"/>
          </a:p>
          <a:p>
            <a:pPr marL="165237" indent="-165237" defTabSz="881261">
              <a:buFont typeface="Arial" panose="020B0604020202020204" pitchFamily="34" charset="0"/>
              <a:buChar char="•"/>
              <a:defRPr/>
            </a:pPr>
            <a:r>
              <a:rPr lang="en-US" sz="1000" b="0" dirty="0">
                <a:cs typeface="Arial" pitchFamily="34" charset="0"/>
              </a:rPr>
              <a:t>Choose CAS messages that the instructor would like to emphasize if any. Use checklist as necessary.</a:t>
            </a:r>
            <a:endParaRPr lang="en-US" sz="1000" b="0" dirty="0"/>
          </a:p>
          <a:p>
            <a:endParaRPr lang="en-US" sz="1000" u="sng" dirty="0"/>
          </a:p>
          <a:p>
            <a:pPr defTabSz="906442">
              <a:defRPr/>
            </a:pPr>
            <a:r>
              <a:rPr lang="en-US" sz="1000" u="sng" dirty="0"/>
              <a:t>CAS Messages:</a:t>
            </a:r>
          </a:p>
          <a:p>
            <a:pPr defTabSz="906442">
              <a:defRPr/>
            </a:pPr>
            <a:r>
              <a:rPr lang="en-US" sz="1000" u="sng" dirty="0"/>
              <a:t>L (R) ENG SHUTDOWN</a:t>
            </a:r>
            <a:r>
              <a:rPr lang="en-US" sz="1000" b="0" dirty="0"/>
              <a:t> - Pilot initiated engine shutdown by placing the respective ENG RUN switch in the OFF position.</a:t>
            </a:r>
            <a:endParaRPr lang="en-US" sz="1000" u="sng" dirty="0"/>
          </a:p>
          <a:p>
            <a:pPr defTabSz="906442">
              <a:defRPr/>
            </a:pPr>
            <a:r>
              <a:rPr lang="en-US" sz="1000" u="sng" dirty="0"/>
              <a:t>L (R) ENG SOVS CLSD</a:t>
            </a:r>
            <a:r>
              <a:rPr lang="en-US" sz="1000" b="0" dirty="0"/>
              <a:t> - Left or right engine fire handle has been pulled, and the fuel, hydraulic and bleed shutoff valves operated normally.</a:t>
            </a:r>
            <a:endParaRPr lang="en-US" sz="1000" u="sng" dirty="0"/>
          </a:p>
          <a:p>
            <a:pPr defTabSz="906442">
              <a:defRPr/>
            </a:pPr>
            <a:r>
              <a:rPr lang="en-US" sz="1000" u="sng" dirty="0"/>
              <a:t>L (R) FADEC N1 CTL</a:t>
            </a:r>
            <a:r>
              <a:rPr lang="en-US" sz="1000" b="0" dirty="0"/>
              <a:t> - L (R) ENG is in alternate control mode through ENGINE L/R N1/EPR control switch selection to the N1 position on the cockpit Engine Control Panel (Hard reversion).</a:t>
            </a:r>
            <a:endParaRPr lang="en-US" sz="1000" u="sng" dirty="0"/>
          </a:p>
          <a:p>
            <a:pPr defTabSz="906442">
              <a:defRPr/>
            </a:pPr>
            <a:r>
              <a:rPr lang="en-US" sz="1000" u="sng" dirty="0"/>
              <a:t>L (R) FUEL SOV CLSD</a:t>
            </a:r>
            <a:r>
              <a:rPr lang="en-US" sz="1000" b="0" dirty="0"/>
              <a:t> – Affected engine fuel SOV closed.</a:t>
            </a:r>
            <a:endParaRPr lang="en-US" sz="1000" u="sng" dirty="0"/>
          </a:p>
          <a:p>
            <a:pPr defTabSz="906442">
              <a:defRPr/>
            </a:pPr>
            <a:r>
              <a:rPr lang="en-US" sz="1000" u="sng" dirty="0"/>
              <a:t>L (R) HYD SOV CLSD</a:t>
            </a:r>
            <a:r>
              <a:rPr lang="en-US" sz="1000" b="0" dirty="0"/>
              <a:t> - Indicates the respective firewall SOV has been closed, by fire extinguishing system, or by SOV valve cockpit switches.</a:t>
            </a:r>
            <a:endParaRPr lang="en-US" sz="1000" u="sng" dirty="0"/>
          </a:p>
          <a:p>
            <a:pPr defTabSz="906442">
              <a:defRPr/>
            </a:pPr>
            <a:r>
              <a:rPr lang="en-US" sz="1000" u="sng" dirty="0"/>
              <a:t>L (R) IGNITION ON</a:t>
            </a:r>
            <a:r>
              <a:rPr lang="en-US" sz="1000" b="0" dirty="0"/>
              <a:t> - IGNITION PBA has been selected ON and the EEC confirms receipt of ignition command and will activate ignition when appropriate. (ON light in PBA). Green IGN icon appears when at least one exciter energized.</a:t>
            </a:r>
            <a:endParaRPr lang="en-US" sz="1000" u="sng" dirty="0"/>
          </a:p>
          <a:p>
            <a:br>
              <a:rPr lang="en-US" sz="1000" u="sng" dirty="0"/>
            </a:br>
            <a:r>
              <a:rPr lang="en-US" sz="1000" u="sng" dirty="0"/>
              <a:t>References:</a:t>
            </a:r>
          </a:p>
          <a:p>
            <a:pPr marL="165237" indent="-165237">
              <a:buFont typeface="Arial" panose="020B0604020202020204" pitchFamily="34" charset="0"/>
              <a:buChar char="•"/>
            </a:pPr>
            <a:r>
              <a:rPr lang="en-US" sz="1000" b="0" dirty="0"/>
              <a:t>PTM Vol 1 &amp; 2</a:t>
            </a:r>
          </a:p>
          <a:p>
            <a:pPr marL="165237" indent="-165237">
              <a:buFont typeface="Arial" panose="020B0604020202020204" pitchFamily="34" charset="0"/>
              <a:buChar char="•"/>
            </a:pPr>
            <a:r>
              <a:rPr lang="en-US" sz="1000" b="0" dirty="0"/>
              <a:t>QRH Vol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46</a:t>
            </a:fld>
            <a:endParaRPr lang="en-US" dirty="0"/>
          </a:p>
        </p:txBody>
      </p:sp>
    </p:spTree>
    <p:extLst>
      <p:ext uri="{BB962C8B-B14F-4D97-AF65-F5344CB8AC3E}">
        <p14:creationId xmlns:p14="http://schemas.microsoft.com/office/powerpoint/2010/main" val="969178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Powerplant Operations</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NA</a:t>
            </a:r>
          </a:p>
          <a:p>
            <a:endParaRPr lang="en-US" sz="1000" b="0" dirty="0"/>
          </a:p>
          <a:p>
            <a:r>
              <a:rPr lang="en-US" sz="1000" u="sng" dirty="0"/>
              <a:t>Content Information: </a:t>
            </a:r>
          </a:p>
          <a:p>
            <a:pPr marL="165237" indent="-165237">
              <a:buFont typeface="Arial" panose="020B0604020202020204" pitchFamily="34" charset="0"/>
              <a:buChar char="•"/>
            </a:pPr>
            <a:r>
              <a:rPr lang="en-US" sz="1000" b="0" dirty="0">
                <a:solidFill>
                  <a:srgbClr val="0070C0"/>
                </a:solidFill>
              </a:rPr>
              <a:t>How many attempts could it take to start with 1 bad igniter? </a:t>
            </a:r>
          </a:p>
          <a:p>
            <a:pPr marL="605867" lvl="1" indent="-165237">
              <a:buFont typeface="Arial" panose="020B0604020202020204" pitchFamily="34" charset="0"/>
              <a:buChar char="•"/>
            </a:pPr>
            <a:r>
              <a:rPr lang="en-US" sz="1000" b="0" dirty="0"/>
              <a:t>On the third attempt you should get light-off.</a:t>
            </a:r>
          </a:p>
          <a:p>
            <a:endParaRPr lang="en-US" sz="1000" b="0" dirty="0"/>
          </a:p>
          <a:p>
            <a:pPr marL="165237" indent="-165237">
              <a:buFont typeface="Arial" panose="020B0604020202020204" pitchFamily="34" charset="0"/>
              <a:buChar char="•"/>
            </a:pPr>
            <a:r>
              <a:rPr lang="en-US" sz="1000" b="0" dirty="0">
                <a:solidFill>
                  <a:srgbClr val="0070C0"/>
                </a:solidFill>
              </a:rPr>
              <a:t>When can you not use the thrust reversers?</a:t>
            </a:r>
          </a:p>
          <a:p>
            <a:pPr marL="605867" lvl="1" indent="-165237">
              <a:buFont typeface="Arial" panose="020B0604020202020204" pitchFamily="34" charset="0"/>
              <a:buChar char="•"/>
            </a:pPr>
            <a:r>
              <a:rPr lang="en-US" sz="1000" b="0" dirty="0"/>
              <a:t>Cannot back up, use in flight, or touch-&amp;-go.</a:t>
            </a:r>
          </a:p>
          <a:p>
            <a:endParaRPr lang="en-US" sz="1000" b="0" dirty="0"/>
          </a:p>
          <a:p>
            <a:pPr marL="165237" indent="-165237">
              <a:buFont typeface="Arial" panose="020B0604020202020204" pitchFamily="34" charset="0"/>
              <a:buChar char="•"/>
            </a:pPr>
            <a:r>
              <a:rPr lang="en-US" sz="1000" b="0" dirty="0"/>
              <a:t>Auto and Quick Relight</a:t>
            </a:r>
          </a:p>
          <a:p>
            <a:pPr marL="165237" indent="-165237">
              <a:buFont typeface="Arial" panose="020B0604020202020204" pitchFamily="34" charset="0"/>
              <a:buChar char="•"/>
            </a:pPr>
            <a:r>
              <a:rPr lang="en-US" sz="1000" b="0" dirty="0"/>
              <a:t>EEC will detect engine flameout and initiate an Auto-Relight</a:t>
            </a:r>
          </a:p>
          <a:p>
            <a:pPr marL="165237" indent="-165237">
              <a:buFont typeface="Arial" panose="020B0604020202020204" pitchFamily="34" charset="0"/>
              <a:buChar char="•"/>
            </a:pPr>
            <a:r>
              <a:rPr lang="en-US" sz="1000" b="0" dirty="0"/>
              <a:t>Enabled if engine is at or above idle and the ENGINE RUN switch is ON</a:t>
            </a:r>
          </a:p>
          <a:p>
            <a:pPr marL="165237" indent="-165237">
              <a:buFont typeface="Arial" panose="020B0604020202020204" pitchFamily="34" charset="0"/>
              <a:buChar char="•"/>
            </a:pPr>
            <a:r>
              <a:rPr lang="en-US" sz="1000" b="0" dirty="0"/>
              <a:t>Two methods used to detect flameouts</a:t>
            </a:r>
          </a:p>
          <a:p>
            <a:pPr marL="605867" lvl="1" indent="-165237">
              <a:buFont typeface="Arial" panose="020B0604020202020204" pitchFamily="34" charset="0"/>
              <a:buChar char="•"/>
            </a:pPr>
            <a:r>
              <a:rPr lang="en-US" sz="1000" b="0" dirty="0"/>
              <a:t>Monitoring N2 rate of change</a:t>
            </a:r>
          </a:p>
          <a:p>
            <a:pPr marL="605867" lvl="1" indent="-165237">
              <a:buFont typeface="Arial" panose="020B0604020202020204" pitchFamily="34" charset="0"/>
              <a:buChar char="•"/>
            </a:pPr>
            <a:r>
              <a:rPr lang="en-US" sz="1000" b="0" dirty="0"/>
              <a:t>Monitoring the difference between commanded Idle N2 and actual N2</a:t>
            </a:r>
          </a:p>
          <a:p>
            <a:pPr marL="605867" lvl="1" indent="-165237">
              <a:buFont typeface="Arial" panose="020B0604020202020204" pitchFamily="34" charset="0"/>
              <a:buChar char="•"/>
            </a:pPr>
            <a:r>
              <a:rPr lang="en-US" sz="1000" b="0" dirty="0"/>
              <a:t>Suppressed for 15 seconds following transition from low idle to high idle</a:t>
            </a:r>
          </a:p>
          <a:p>
            <a:pPr marL="165237" lvl="1" indent="-165237">
              <a:buFont typeface="Arial" panose="020B0604020202020204" pitchFamily="34" charset="0"/>
              <a:buChar char="•"/>
            </a:pPr>
            <a:r>
              <a:rPr lang="en-US" sz="1000" b="0" dirty="0"/>
              <a:t>On detecting a flameout</a:t>
            </a:r>
          </a:p>
          <a:p>
            <a:pPr marL="605867" lvl="2" indent="-165237">
              <a:buFont typeface="Arial" panose="020B0604020202020204" pitchFamily="34" charset="0"/>
              <a:buChar char="•"/>
            </a:pPr>
            <a:r>
              <a:rPr lang="en-US" sz="1000" b="0" dirty="0"/>
              <a:t>EEC energizes both igniters and schedules fuel flow until relight occurs</a:t>
            </a:r>
          </a:p>
          <a:p>
            <a:pPr marL="605867" lvl="2" indent="-165237">
              <a:buFont typeface="Arial" panose="020B0604020202020204" pitchFamily="34" charset="0"/>
              <a:buChar char="•"/>
            </a:pPr>
            <a:r>
              <a:rPr lang="en-US" sz="1000" b="0" dirty="0"/>
              <a:t>Igniters are energized for 20 seconds following relight </a:t>
            </a:r>
          </a:p>
          <a:p>
            <a:pPr marL="605867" lvl="2" indent="-165237">
              <a:buFont typeface="Arial" panose="020B0604020202020204" pitchFamily="34" charset="0"/>
              <a:buChar char="•"/>
            </a:pPr>
            <a:r>
              <a:rPr lang="en-US" sz="1000" b="0" dirty="0"/>
              <a:t>If no relight, EEC will close the HP SOV at 35% N2 and de-energize the igniters and initiate an EICAS caution message “L or R ENG FLAMEOUT”</a:t>
            </a:r>
          </a:p>
          <a:p>
            <a:pPr marL="165237" indent="-165237">
              <a:buFont typeface="Arial" panose="020B0604020202020204" pitchFamily="34" charset="0"/>
              <a:buChar char="•"/>
            </a:pPr>
            <a:r>
              <a:rPr lang="en-US" sz="1000" b="0" dirty="0"/>
              <a:t>Quick Relight</a:t>
            </a:r>
          </a:p>
          <a:p>
            <a:pPr marL="605867" lvl="1" indent="-165237">
              <a:buFont typeface="Arial" panose="020B0604020202020204" pitchFamily="34" charset="0"/>
              <a:buChar char="•"/>
            </a:pPr>
            <a:r>
              <a:rPr lang="en-US" sz="1000" b="0" dirty="0"/>
              <a:t>Deselecting the ENGINE RUN switch and then reselecting ON will cause the EEC to attempt a Quick Relight</a:t>
            </a:r>
          </a:p>
          <a:p>
            <a:pPr marL="605867" lvl="1" indent="-165237">
              <a:buFont typeface="Arial" panose="020B0604020202020204" pitchFamily="34" charset="0"/>
              <a:buChar char="•"/>
            </a:pPr>
            <a:r>
              <a:rPr lang="en-US" sz="1000" b="0" dirty="0"/>
              <a:t>Enabled only in flight</a:t>
            </a:r>
          </a:p>
          <a:p>
            <a:pPr marL="605867" lvl="1" indent="-165237">
              <a:buFont typeface="Arial" panose="020B0604020202020204" pitchFamily="34" charset="0"/>
              <a:buChar char="•"/>
            </a:pPr>
            <a:r>
              <a:rPr lang="en-US" sz="1000" b="0" dirty="0"/>
              <a:t>Activated when ENGINE RUN switch is reselected ON within 30 seconds after selecting OFF and N2 greater or equal to Idle (42%)</a:t>
            </a:r>
          </a:p>
          <a:p>
            <a:pPr marL="605867" lvl="1" indent="-165237">
              <a:buFont typeface="Arial" panose="020B0604020202020204" pitchFamily="34" charset="0"/>
              <a:buChar char="•"/>
            </a:pPr>
            <a:r>
              <a:rPr lang="en-US" sz="1000" b="0" dirty="0"/>
              <a:t>When Quick Relight is activated, fuel and both ignition systems are commanded ON</a:t>
            </a:r>
          </a:p>
          <a:p>
            <a:pPr marL="605867" lvl="1" indent="-165237">
              <a:buFont typeface="Arial" panose="020B0604020202020204" pitchFamily="34" charset="0"/>
              <a:buChar char="•"/>
            </a:pPr>
            <a:r>
              <a:rPr lang="en-US" sz="1000" b="0" dirty="0"/>
              <a:t>If no relight, Quick Relight will maintain both ignition systems and fuel ON until the engine speed is regained for up to 20 seconds</a:t>
            </a:r>
          </a:p>
          <a:p>
            <a:pPr marL="605867" lvl="1" indent="-165237">
              <a:buFont typeface="Arial" panose="020B0604020202020204" pitchFamily="34" charset="0"/>
              <a:buChar char="•"/>
            </a:pPr>
            <a:r>
              <a:rPr lang="en-US" sz="1000" b="0" dirty="0"/>
              <a:t>Crew can cancel Quick Relight by selecting the ENGINE RUN switch to OFF</a:t>
            </a:r>
          </a:p>
          <a:p>
            <a:endParaRPr lang="en-US" sz="1000" b="0" dirty="0"/>
          </a:p>
          <a:p>
            <a:r>
              <a:rPr lang="en-US" sz="1000" u="sng" dirty="0"/>
              <a:t>References:</a:t>
            </a:r>
          </a:p>
          <a:p>
            <a:pPr marL="165237" indent="-165237">
              <a:buFont typeface="Arial" panose="020B0604020202020204" pitchFamily="34" charset="0"/>
              <a:buChar char="•"/>
            </a:pPr>
            <a:r>
              <a:rPr lang="en-US" sz="1000" b="0" dirty="0"/>
              <a:t> PTM Vol 1 &amp; 2</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47</a:t>
            </a:fld>
            <a:endParaRPr lang="en-US" dirty="0"/>
          </a:p>
        </p:txBody>
      </p:sp>
    </p:spTree>
    <p:extLst>
      <p:ext uri="{BB962C8B-B14F-4D97-AF65-F5344CB8AC3E}">
        <p14:creationId xmlns:p14="http://schemas.microsoft.com/office/powerpoint/2010/main" val="3154386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Control</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NA</a:t>
            </a:r>
          </a:p>
          <a:p>
            <a:endParaRPr lang="en-US" sz="1000" b="0" dirty="0"/>
          </a:p>
          <a:p>
            <a:r>
              <a:rPr lang="en-US" sz="1000" u="sng" dirty="0"/>
              <a:t>Content Information:</a:t>
            </a:r>
            <a:endParaRPr lang="en-US" sz="1000" b="0" dirty="0"/>
          </a:p>
          <a:p>
            <a:pPr marL="165237" indent="-165237">
              <a:buFont typeface="Arial" panose="020B0604020202020204" pitchFamily="34" charset="0"/>
              <a:buChar char="•"/>
            </a:pPr>
            <a:r>
              <a:rPr lang="en-US" sz="1000" b="0" dirty="0">
                <a:solidFill>
                  <a:srgbClr val="0070C0"/>
                </a:solidFill>
              </a:rPr>
              <a:t>What engine component controls thrust management through all phases of flight?</a:t>
            </a:r>
          </a:p>
          <a:p>
            <a:pPr marL="605867" lvl="1" indent="-165237">
              <a:buFont typeface="Arial" panose="020B0604020202020204" pitchFamily="34" charset="0"/>
              <a:buChar char="•"/>
            </a:pPr>
            <a:r>
              <a:rPr lang="en-US" sz="1000" b="0" dirty="0"/>
              <a:t>The FADEC controls thrust management through all phases of flight.</a:t>
            </a:r>
          </a:p>
          <a:p>
            <a:endParaRPr lang="en-US" sz="1000" b="0" dirty="0"/>
          </a:p>
          <a:p>
            <a:pPr marL="165237" indent="-165237">
              <a:buFont typeface="Arial" panose="020B0604020202020204" pitchFamily="34" charset="0"/>
              <a:buChar char="•"/>
            </a:pPr>
            <a:r>
              <a:rPr lang="en-US" sz="1000" b="0" dirty="0"/>
              <a:t>Thrust management is controlled throughout all phases of operation by the full authority digital engine control (FADEC). </a:t>
            </a:r>
          </a:p>
          <a:p>
            <a:pPr marL="165237" indent="-165237">
              <a:buFont typeface="Arial" panose="020B0604020202020204" pitchFamily="34" charset="0"/>
              <a:buChar char="•"/>
            </a:pPr>
            <a:r>
              <a:rPr lang="en-US" sz="1000" b="0" dirty="0"/>
              <a:t>An electronic engine controller (EEC) is the major part of the FADEC, interfacing between the airplane systems and the engine.</a:t>
            </a:r>
          </a:p>
          <a:p>
            <a:pPr marL="165237" indent="-165237">
              <a:buFont typeface="Arial" panose="020B0604020202020204" pitchFamily="34" charset="0"/>
              <a:buChar char="•"/>
            </a:pPr>
            <a:r>
              <a:rPr lang="en-US" sz="1000" b="0" dirty="0"/>
              <a:t>The EEC provides the following control functions:</a:t>
            </a:r>
          </a:p>
          <a:p>
            <a:pPr marL="165237" indent="-165237">
              <a:buFont typeface="Arial" panose="020B0604020202020204" pitchFamily="34" charset="0"/>
              <a:buChar char="•"/>
            </a:pPr>
            <a:r>
              <a:rPr lang="en-US" sz="1000" b="0" dirty="0"/>
              <a:t>Fuel metering through the FMU for:</a:t>
            </a:r>
          </a:p>
          <a:p>
            <a:pPr marL="605867" lvl="1" indent="-165237">
              <a:buFont typeface="Arial" panose="020B0604020202020204" pitchFamily="34" charset="0"/>
              <a:buChar char="•"/>
            </a:pPr>
            <a:r>
              <a:rPr lang="en-US" sz="1000" b="0" dirty="0"/>
              <a:t>Automatic start and relight</a:t>
            </a:r>
          </a:p>
          <a:p>
            <a:pPr marL="605867" lvl="1" indent="-165237">
              <a:buFont typeface="Arial" panose="020B0604020202020204" pitchFamily="34" charset="0"/>
              <a:buChar char="•"/>
            </a:pPr>
            <a:r>
              <a:rPr lang="en-US" sz="1000" b="0" dirty="0"/>
              <a:t>Idle speed control, acceleration and deceleration</a:t>
            </a:r>
          </a:p>
          <a:p>
            <a:pPr marL="605867" lvl="1" indent="-165237">
              <a:buFont typeface="Arial" panose="020B0604020202020204" pitchFamily="34" charset="0"/>
              <a:buChar char="•"/>
            </a:pPr>
            <a:r>
              <a:rPr lang="en-US" sz="1000" b="0" dirty="0"/>
              <a:t>Engine power setting</a:t>
            </a:r>
          </a:p>
          <a:p>
            <a:pPr marL="605867" lvl="1" indent="-165237">
              <a:buFont typeface="Arial" panose="020B0604020202020204" pitchFamily="34" charset="0"/>
              <a:buChar char="•"/>
            </a:pPr>
            <a:r>
              <a:rPr lang="en-US" sz="1000" b="0" dirty="0"/>
              <a:t>Limit protection for N1 and N2 speeds</a:t>
            </a:r>
          </a:p>
          <a:p>
            <a:pPr marL="605867" lvl="1" indent="-165237">
              <a:buFont typeface="Arial" panose="020B0604020202020204" pitchFamily="34" charset="0"/>
              <a:buChar char="•"/>
            </a:pPr>
            <a:r>
              <a:rPr lang="en-US" sz="1000" b="0" dirty="0"/>
              <a:t>Limit protection for temperature</a:t>
            </a:r>
          </a:p>
          <a:p>
            <a:pPr marL="605867" lvl="1" indent="-165237">
              <a:buFont typeface="Arial" panose="020B0604020202020204" pitchFamily="34" charset="0"/>
              <a:buChar char="•"/>
            </a:pPr>
            <a:r>
              <a:rPr lang="en-US" sz="1000" b="0" dirty="0"/>
              <a:t>Independent overspeed protection of N1 and N2</a:t>
            </a:r>
          </a:p>
          <a:p>
            <a:pPr marL="165237" lvl="1" indent="-165237">
              <a:buFont typeface="Arial" panose="020B0604020202020204" pitchFamily="34" charset="0"/>
              <a:buChar char="•"/>
            </a:pPr>
            <a:r>
              <a:rPr lang="en-US" sz="1000" b="0" dirty="0"/>
              <a:t>Compressor airflow control via the HP compressor bleed valves to ensure surge free acceleration, deceleration,   recovery and stable operation</a:t>
            </a:r>
          </a:p>
          <a:p>
            <a:pPr marL="165237" lvl="1" indent="-165237">
              <a:buFont typeface="Arial" panose="020B0604020202020204" pitchFamily="34" charset="0"/>
              <a:buChar char="•"/>
            </a:pPr>
            <a:r>
              <a:rPr lang="en-US" sz="1000" b="0" dirty="0"/>
              <a:t>Control of oil and fuel temperature</a:t>
            </a:r>
          </a:p>
          <a:p>
            <a:pPr marL="165237" lvl="1" indent="-165237">
              <a:buFont typeface="Arial" panose="020B0604020202020204" pitchFamily="34" charset="0"/>
              <a:buChar char="•"/>
            </a:pPr>
            <a:r>
              <a:rPr lang="en-US" sz="1000" b="0" dirty="0"/>
              <a:t>Control of the igniters and starter air valve</a:t>
            </a:r>
          </a:p>
          <a:p>
            <a:pPr marL="165237" lvl="1" indent="-165237">
              <a:buFont typeface="Arial" panose="020B0604020202020204" pitchFamily="34" charset="0"/>
              <a:buChar char="•"/>
            </a:pPr>
            <a:r>
              <a:rPr lang="en-US" sz="1000" b="0" dirty="0"/>
              <a:t>Partial control of the thrust reverser system functions</a:t>
            </a:r>
          </a:p>
          <a:p>
            <a:pPr marL="165237" lvl="1" indent="-165237">
              <a:buFont typeface="Arial" panose="020B0604020202020204" pitchFamily="34" charset="0"/>
              <a:buChar char="•"/>
            </a:pPr>
            <a:r>
              <a:rPr lang="en-US" sz="1000" b="0" dirty="0"/>
              <a:t>Control of the engine power in reverse thrust</a:t>
            </a:r>
          </a:p>
          <a:p>
            <a:pPr marL="165237" lvl="1" indent="-165237">
              <a:buFont typeface="Arial" panose="020B0604020202020204" pitchFamily="34" charset="0"/>
              <a:buChar char="•"/>
            </a:pPr>
            <a:r>
              <a:rPr lang="en-US" sz="1000" b="0" dirty="0"/>
              <a:t>Control of system electrical supply, either 28 VDC (BATT BUS) or dedicated generator output to the EEC and through to the FADEC.</a:t>
            </a:r>
          </a:p>
          <a:p>
            <a:pPr marL="165237" lvl="1" indent="-165237">
              <a:buFont typeface="Arial" panose="020B0604020202020204" pitchFamily="34" charset="0"/>
              <a:buChar char="•"/>
            </a:pPr>
            <a:r>
              <a:rPr lang="en-US" sz="1000" b="0" dirty="0"/>
              <a:t>Normally the FADEC is powered by the Dedicated Generator when the engine is operating. </a:t>
            </a:r>
          </a:p>
          <a:p>
            <a:pPr marL="165237" lvl="1" indent="-165237">
              <a:buFont typeface="Arial" panose="020B0604020202020204" pitchFamily="34" charset="0"/>
              <a:buChar char="•"/>
            </a:pPr>
            <a:r>
              <a:rPr lang="en-US" sz="1000" b="0" dirty="0"/>
              <a:t>If Dedicated Generator power fails, the Power supply unit will revert to the airplane power supply, to continue operation of the engine.</a:t>
            </a:r>
          </a:p>
          <a:p>
            <a:pPr marL="165237" lvl="1" indent="-165237">
              <a:buFont typeface="Arial" panose="020B0604020202020204" pitchFamily="34" charset="0"/>
              <a:buChar char="•"/>
            </a:pPr>
            <a:r>
              <a:rPr lang="en-US" sz="1000" b="0" dirty="0"/>
              <a:t>The dedicated generator is mounted on the front of the accessory gearbox.</a:t>
            </a:r>
          </a:p>
          <a:p>
            <a:pPr marL="165237" lvl="1" indent="-165237">
              <a:buFont typeface="Arial" panose="020B0604020202020204" pitchFamily="34" charset="0"/>
              <a:buChar char="•"/>
            </a:pPr>
            <a:r>
              <a:rPr lang="en-US" sz="1000" b="0" dirty="0"/>
              <a:t>The independent overspeed protection unit automatically shuts off fuel in the event of N1 or N2 reaching the overspeed trigger values. </a:t>
            </a:r>
          </a:p>
          <a:p>
            <a:pPr marL="165237" lvl="1" indent="-165237">
              <a:buFont typeface="Arial" panose="020B0604020202020204" pitchFamily="34" charset="0"/>
              <a:buChar char="•"/>
            </a:pPr>
            <a:r>
              <a:rPr lang="en-US" sz="1000" b="0" dirty="0"/>
              <a:t>When both channels of the EEC recognize that either N1 or N2 speed signal has exceeded a preset over-speed value, the fuel high−pressure SOV (located in the FMU) is commanded closed.</a:t>
            </a:r>
          </a:p>
          <a:p>
            <a:endParaRPr lang="en-US" sz="1000" b="0" dirty="0"/>
          </a:p>
          <a:p>
            <a:r>
              <a:rPr lang="en-US" sz="1000" u="sng" dirty="0"/>
              <a:t>References:</a:t>
            </a:r>
          </a:p>
          <a:p>
            <a:pPr marL="165237" indent="-165237">
              <a:buFont typeface="Arial" panose="020B0604020202020204" pitchFamily="34" charset="0"/>
              <a:buChar char="•"/>
            </a:pPr>
            <a:r>
              <a:rPr lang="en-US" sz="1000" b="0" dirty="0"/>
              <a:t>FCOM Vol. 2, pg. 18-10-1</a:t>
            </a:r>
          </a:p>
          <a:p>
            <a:pPr marL="165237" indent="-165237">
              <a:buFont typeface="Arial" panose="020B0604020202020204" pitchFamily="34" charset="0"/>
              <a:buChar char="•"/>
            </a:pPr>
            <a:r>
              <a:rPr lang="en-US" sz="1000" b="0" dirty="0"/>
              <a:t>FCOM Vol. 2, pg. 18-10-16</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48</a:t>
            </a:fld>
            <a:endParaRPr lang="en-US" dirty="0"/>
          </a:p>
        </p:txBody>
      </p:sp>
    </p:spTree>
    <p:extLst>
      <p:ext uri="{BB962C8B-B14F-4D97-AF65-F5344CB8AC3E}">
        <p14:creationId xmlns:p14="http://schemas.microsoft.com/office/powerpoint/2010/main" val="1737602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Tailwind Starts</a:t>
            </a:r>
          </a:p>
          <a:p>
            <a:endParaRPr lang="en-US" sz="1000" b="0" dirty="0"/>
          </a:p>
          <a:p>
            <a:r>
              <a:rPr lang="en-US" sz="1000" u="sng" dirty="0"/>
              <a:t>Instructor Action:</a:t>
            </a:r>
            <a:r>
              <a:rPr lang="en-US" sz="1000" b="0" dirty="0"/>
              <a:t> </a:t>
            </a:r>
          </a:p>
          <a:p>
            <a:pPr marL="165237" indent="-165237" defTabSz="881261">
              <a:buFont typeface="Arial" panose="020B0604020202020204" pitchFamily="34" charset="0"/>
              <a:buChar char="•"/>
              <a:defRPr/>
            </a:pPr>
            <a:r>
              <a:rPr lang="en-US" sz="1000" b="0" dirty="0"/>
              <a:t>Media: Shows pictures of a FADEC controlled engine damaged during and engine start.</a:t>
            </a:r>
          </a:p>
          <a:p>
            <a:endParaRPr lang="en-US" sz="1000" u="sng" dirty="0"/>
          </a:p>
          <a:p>
            <a:r>
              <a:rPr lang="en-US" sz="1000" u="sng" dirty="0"/>
              <a:t>Content Information: </a:t>
            </a:r>
          </a:p>
          <a:p>
            <a:pPr indent="-165237">
              <a:buFont typeface="Arial" panose="020B0604020202020204" pitchFamily="34" charset="0"/>
              <a:buChar char="•"/>
            </a:pPr>
            <a:r>
              <a:rPr lang="en-US" sz="1000" b="0" dirty="0">
                <a:solidFill>
                  <a:srgbClr val="0070C0"/>
                </a:solidFill>
              </a:rPr>
              <a:t>If a tailwind and N1 rotation exist prior to an engine start, what is the correct engine start procedure?</a:t>
            </a:r>
          </a:p>
          <a:p>
            <a:pPr lvl="1" indent="-165237">
              <a:buFont typeface="Arial" panose="020B0604020202020204" pitchFamily="34" charset="0"/>
              <a:buChar char="•"/>
            </a:pPr>
            <a:r>
              <a:rPr lang="en-US" sz="1000" b="0" dirty="0"/>
              <a:t>The engine should be dry cranked for 30 seconds followed by an AUTO start. </a:t>
            </a:r>
          </a:p>
          <a:p>
            <a:pPr lvl="1" indent="-165237">
              <a:buFont typeface="Arial" panose="020B0604020202020204" pitchFamily="34" charset="0"/>
              <a:buChar char="•"/>
            </a:pPr>
            <a:r>
              <a:rPr lang="en-US" sz="1000" b="0" dirty="0"/>
              <a:t>Click on Media Icon to see pictures of a FADEC controlled engine damaged during and engine start</a:t>
            </a:r>
          </a:p>
          <a:p>
            <a:endParaRPr lang="en-US" sz="1000" b="0" dirty="0"/>
          </a:p>
          <a:p>
            <a:pPr marL="165237" indent="-165237">
              <a:buFont typeface="Arial" panose="020B0604020202020204" pitchFamily="34" charset="0"/>
              <a:buChar char="•"/>
            </a:pPr>
            <a:r>
              <a:rPr lang="en-US" sz="1000" b="0" dirty="0"/>
              <a:t>The starter air valve (SAV) is located at the bottom rear of the engine and controls the air supply to the starter motor. The air turbine starter (ATS) is mounted on the accessory gearbox and rotates the HP compressor to enable engine start. The ATS mechanically engages the accessory gearbox through a clutch, and accelerates the N2 section of the power plant. During normal start, the starter remains engaged until approximately 45% to assist the engine in accelerating to idle speed. At 45% N2 RPM, the starter air valve closes and the air turbine starter disengages. The ATS may be engaged at any RPM up to 42% N2 RPM. The maximum tailwind permitted for engine ground starting is 20 knots. If N1 rotation is recognized due to tailwinds, the engine must be cranked for 30 seconds, followed immediately by an AUTO start.</a:t>
            </a:r>
          </a:p>
          <a:p>
            <a:pPr marL="165237" indent="-165237">
              <a:buFont typeface="Arial" panose="020B0604020202020204" pitchFamily="34" charset="0"/>
              <a:buChar char="•"/>
            </a:pPr>
            <a:endParaRPr lang="en-US" sz="1000" b="0" dirty="0"/>
          </a:p>
          <a:p>
            <a:r>
              <a:rPr lang="en-US" sz="1000" u="sng" dirty="0"/>
              <a:t>References:</a:t>
            </a:r>
          </a:p>
          <a:p>
            <a:pPr marL="165237" indent="-165237">
              <a:buFont typeface="Arial" panose="020B0604020202020204" pitchFamily="34" charset="0"/>
              <a:buChar char="•"/>
            </a:pPr>
            <a:r>
              <a:rPr lang="en-US" sz="1000" b="0" dirty="0"/>
              <a:t>FCOM Vol. 2, pg. 18-10-57</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49</a:t>
            </a:fld>
            <a:endParaRPr lang="en-US" dirty="0"/>
          </a:p>
        </p:txBody>
      </p:sp>
    </p:spTree>
    <p:extLst>
      <p:ext uri="{BB962C8B-B14F-4D97-AF65-F5344CB8AC3E}">
        <p14:creationId xmlns:p14="http://schemas.microsoft.com/office/powerpoint/2010/main" val="351950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u="sng" dirty="0"/>
              <a:t>Slide Title</a:t>
            </a:r>
            <a:r>
              <a:rPr lang="en-US" altLang="en-US" sz="1000" dirty="0"/>
              <a:t>: </a:t>
            </a:r>
            <a:r>
              <a:rPr lang="en-US" altLang="en-US" sz="1000" b="0" dirty="0"/>
              <a:t>APU Dispatch limitations</a:t>
            </a:r>
            <a:endParaRPr lang="en-US" altLang="en-US" sz="1000" b="0" u="sng" dirty="0"/>
          </a:p>
          <a:p>
            <a:endParaRPr lang="en-US" altLang="en-US" sz="1000" u="sng" dirty="0"/>
          </a:p>
          <a:p>
            <a:r>
              <a:rPr lang="en-US" altLang="en-US" sz="1000" u="sng" dirty="0"/>
              <a:t>Instructor Action</a:t>
            </a:r>
            <a:r>
              <a:rPr lang="en-US" altLang="en-US" sz="1000" dirty="0"/>
              <a:t>:</a:t>
            </a:r>
          </a:p>
          <a:p>
            <a:pPr marL="165237" indent="-165237">
              <a:buFont typeface="Arial" panose="020B0604020202020204" pitchFamily="34" charset="0"/>
              <a:buChar char="•"/>
            </a:pPr>
            <a:r>
              <a:rPr lang="en-US" altLang="en-US" sz="1000" b="0" dirty="0"/>
              <a:t>Review QRH procedures and MMEL items</a:t>
            </a:r>
            <a:endParaRPr lang="en-US" altLang="en-US" sz="1000" b="0" u="sng" dirty="0"/>
          </a:p>
          <a:p>
            <a:endParaRPr lang="en-US" altLang="en-US" sz="1000" b="0" u="sng" dirty="0"/>
          </a:p>
          <a:p>
            <a:r>
              <a:rPr lang="en-US" altLang="en-US" sz="1000" u="sng" dirty="0"/>
              <a:t>Content Information</a:t>
            </a:r>
            <a:r>
              <a:rPr lang="en-US" altLang="en-US" sz="1000" dirty="0"/>
              <a:t>:</a:t>
            </a:r>
          </a:p>
          <a:p>
            <a:pPr marL="165237" indent="-165237">
              <a:buFont typeface="Arial" panose="020B0604020202020204" pitchFamily="34" charset="0"/>
              <a:buChar char="•"/>
            </a:pPr>
            <a:r>
              <a:rPr lang="en-US" altLang="en-US" sz="1000" b="0" dirty="0"/>
              <a:t>Review APU door fail QRH procedures</a:t>
            </a:r>
          </a:p>
          <a:p>
            <a:endParaRPr lang="en-US" sz="1000"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a:t>
            </a:fld>
            <a:endParaRPr lang="en-US" dirty="0"/>
          </a:p>
        </p:txBody>
      </p:sp>
    </p:spTree>
    <p:extLst>
      <p:ext uri="{BB962C8B-B14F-4D97-AF65-F5344CB8AC3E}">
        <p14:creationId xmlns:p14="http://schemas.microsoft.com/office/powerpoint/2010/main" val="7438962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261">
              <a:defRPr/>
            </a:pPr>
            <a:r>
              <a:rPr lang="en-US" sz="1000" u="sng" dirty="0"/>
              <a:t>Slide Title:</a:t>
            </a:r>
            <a:r>
              <a:rPr lang="en-US" sz="1000" dirty="0"/>
              <a:t> </a:t>
            </a:r>
            <a:r>
              <a:rPr lang="en-US" sz="1000" b="0" dirty="0"/>
              <a:t>Fire On Start</a:t>
            </a:r>
          </a:p>
          <a:p>
            <a:pPr defTabSz="881261">
              <a:defRPr/>
            </a:pPr>
            <a:endParaRPr lang="en-US" sz="1000" b="0" dirty="0"/>
          </a:p>
          <a:p>
            <a:r>
              <a:rPr lang="en-US" sz="1000" u="sng" dirty="0"/>
              <a:t>Instructor Action:</a:t>
            </a:r>
            <a:r>
              <a:rPr lang="en-US" sz="1000" b="0" dirty="0"/>
              <a:t> </a:t>
            </a:r>
          </a:p>
          <a:p>
            <a:pPr marL="165237" indent="-165237" defTabSz="881261">
              <a:buFont typeface="Arial" panose="020B0604020202020204" pitchFamily="34" charset="0"/>
              <a:buChar char="•"/>
              <a:defRPr/>
            </a:pPr>
            <a:r>
              <a:rPr lang="en-US" sz="1000" b="0" dirty="0"/>
              <a:t>Disclaimer</a:t>
            </a:r>
            <a:r>
              <a:rPr lang="en-US" sz="1000" b="0" baseline="0" dirty="0"/>
              <a:t> to class that this is not a Global, however this can still happen.</a:t>
            </a:r>
          </a:p>
          <a:p>
            <a:pPr marL="165237" indent="-165237" defTabSz="881261">
              <a:buFont typeface="Arial" panose="020B0604020202020204" pitchFamily="34" charset="0"/>
              <a:buChar char="•"/>
              <a:defRPr/>
            </a:pPr>
            <a:endParaRPr lang="en-US" sz="1000" u="sng" dirty="0"/>
          </a:p>
          <a:p>
            <a:pPr defTabSz="881261">
              <a:defRPr/>
            </a:pPr>
            <a:r>
              <a:rPr lang="en-US" sz="1000" u="sng" dirty="0"/>
              <a:t>Content Information:</a:t>
            </a:r>
            <a:r>
              <a:rPr lang="en-US" sz="1000" b="0" dirty="0"/>
              <a:t> </a:t>
            </a:r>
          </a:p>
          <a:p>
            <a:pPr marL="165237" indent="-165237" defTabSz="881261">
              <a:buFont typeface="Arial" panose="020B0604020202020204" pitchFamily="34" charset="0"/>
              <a:buChar char="•"/>
              <a:defRPr/>
            </a:pPr>
            <a:r>
              <a:rPr lang="en-US" sz="1000" b="0" dirty="0"/>
              <a:t>FADEC controlled engine damaged during and engine start.</a:t>
            </a:r>
          </a:p>
          <a:p>
            <a:pPr marL="165237" indent="-165237" defTabSz="881261">
              <a:buFont typeface="Arial" panose="020B0604020202020204" pitchFamily="34" charset="0"/>
              <a:buChar char="•"/>
              <a:defRPr/>
            </a:pPr>
            <a:r>
              <a:rPr lang="en-US" sz="1000" b="0" dirty="0"/>
              <a:t>Fire on start due to 10 knot gusting to 25 knot tailwind with FADEC controlled engine.</a:t>
            </a:r>
          </a:p>
          <a:p>
            <a:pPr marL="165237" indent="-165237" defTabSz="881261">
              <a:buFont typeface="Arial" panose="020B0604020202020204" pitchFamily="34" charset="0"/>
              <a:buChar char="•"/>
              <a:defRPr/>
            </a:pPr>
            <a:r>
              <a:rPr lang="en-US" sz="1000" b="0" dirty="0"/>
              <a:t>First engine did not start,</a:t>
            </a:r>
            <a:r>
              <a:rPr lang="en-US" sz="1000" b="0" baseline="0" dirty="0"/>
              <a:t> however fuel had puddled in the bottom of the cowling. After a second attempt was made, it caught on fire.</a:t>
            </a:r>
            <a:endParaRPr lang="en-US" sz="1000" b="0" dirty="0"/>
          </a:p>
          <a:p>
            <a:pPr marL="165237" indent="-165237" defTabSz="881261">
              <a:buFont typeface="Arial" panose="020B0604020202020204" pitchFamily="34" charset="0"/>
              <a:buChar char="•"/>
              <a:defRPr/>
            </a:pPr>
            <a:endParaRPr lang="en-US" sz="1000" b="0"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50</a:t>
            </a:fld>
            <a:endParaRPr lang="en-US" dirty="0"/>
          </a:p>
        </p:txBody>
      </p:sp>
    </p:spTree>
    <p:extLst>
      <p:ext uri="{BB962C8B-B14F-4D97-AF65-F5344CB8AC3E}">
        <p14:creationId xmlns:p14="http://schemas.microsoft.com/office/powerpoint/2010/main" val="2139739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Rotorbow Starts</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NA</a:t>
            </a:r>
          </a:p>
          <a:p>
            <a:endParaRPr lang="en-US" sz="1000" u="sng" dirty="0"/>
          </a:p>
          <a:p>
            <a:r>
              <a:rPr lang="en-US" sz="1000" u="sng" dirty="0"/>
              <a:t>Content Information:</a:t>
            </a:r>
          </a:p>
          <a:p>
            <a:pPr marL="165237" indent="-165237">
              <a:buFont typeface="Arial" panose="020B0604020202020204" pitchFamily="34" charset="0"/>
              <a:buChar char="•"/>
            </a:pPr>
            <a:r>
              <a:rPr lang="en-US" sz="1000" b="0" dirty="0">
                <a:solidFill>
                  <a:srgbClr val="0070C0"/>
                </a:solidFill>
              </a:rPr>
              <a:t>When can the crew expect to see a rotorbow start?</a:t>
            </a:r>
          </a:p>
          <a:p>
            <a:pPr marL="605867" lvl="1" indent="-165237">
              <a:buFont typeface="Arial" panose="020B0604020202020204" pitchFamily="34" charset="0"/>
              <a:buChar char="•"/>
            </a:pPr>
            <a:r>
              <a:rPr lang="en-US" sz="1000" b="0" dirty="0"/>
              <a:t>A rotorbow start occurs between 20 minutes and 5 hours after the previous shut down.</a:t>
            </a:r>
          </a:p>
          <a:p>
            <a:endParaRPr lang="en-US" sz="1000" b="0" dirty="0"/>
          </a:p>
          <a:p>
            <a:pPr marL="165237" indent="-165237">
              <a:buFont typeface="Arial" panose="020B0604020202020204" pitchFamily="34" charset="0"/>
              <a:buChar char="•"/>
            </a:pPr>
            <a:r>
              <a:rPr lang="en-US" sz="1000" b="0" dirty="0"/>
              <a:t>If the engine is to be started between 20 minutes and 5 hours after the previous shutdown, there is a high potential for high core vibration during the next start. This is known as Rotor Bow, which occurs due to differential cooling of the high−pressure spool and subsequent distortions of the rotating assembly. In all manual ground starts, the operator must carry out an extended dry crank (EDC) procedure. This EDC consists of motoring the engine prior to start for a period of 30 seconds at the maximum motoring speed achievable. However, during all automatic starts, the FADEC determines if the EDC procedure is required and carries it out automatically. In both manual and automatic starts, it is permissible to continue the starting operation immediately following the EDC procedure,  without performing a spool down of the engine.</a:t>
            </a:r>
          </a:p>
          <a:p>
            <a:endParaRPr lang="en-US" sz="1000" b="0" dirty="0"/>
          </a:p>
          <a:p>
            <a:r>
              <a:rPr lang="en-US" sz="1000" u="sng" dirty="0"/>
              <a:t>References:</a:t>
            </a:r>
          </a:p>
          <a:p>
            <a:pPr marL="165237" indent="-165237">
              <a:buFont typeface="Arial" panose="020B0604020202020204" pitchFamily="34" charset="0"/>
              <a:buChar char="•"/>
            </a:pPr>
            <a:r>
              <a:rPr lang="en-US" sz="1000" b="0" dirty="0"/>
              <a:t>FCOM Vol. 2, pg. 18-10-65</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51</a:t>
            </a:fld>
            <a:endParaRPr lang="en-US" dirty="0"/>
          </a:p>
        </p:txBody>
      </p:sp>
    </p:spTree>
    <p:extLst>
      <p:ext uri="{BB962C8B-B14F-4D97-AF65-F5344CB8AC3E}">
        <p14:creationId xmlns:p14="http://schemas.microsoft.com/office/powerpoint/2010/main" val="13774316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Powerplant Control</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NA</a:t>
            </a:r>
          </a:p>
          <a:p>
            <a:endParaRPr lang="en-US" sz="1000" u="sng" dirty="0"/>
          </a:p>
          <a:p>
            <a:r>
              <a:rPr lang="en-US" sz="1000" u="sng" dirty="0"/>
              <a:t>Content Information:</a:t>
            </a:r>
            <a:endParaRPr lang="en-US" sz="1000" b="0" dirty="0"/>
          </a:p>
          <a:p>
            <a:pPr marL="165237" indent="-165237">
              <a:buFont typeface="Arial" panose="020B0604020202020204" pitchFamily="34" charset="0"/>
              <a:buChar char="•"/>
            </a:pPr>
            <a:r>
              <a:rPr lang="en-US" sz="1000" b="0" dirty="0">
                <a:solidFill>
                  <a:srgbClr val="0070C0"/>
                </a:solidFill>
              </a:rPr>
              <a:t>What is the primary engine control mode?</a:t>
            </a:r>
          </a:p>
          <a:p>
            <a:pPr marL="605867" lvl="1" indent="-165237">
              <a:buFont typeface="Arial" panose="020B0604020202020204" pitchFamily="34" charset="0"/>
              <a:buChar char="•"/>
            </a:pPr>
            <a:r>
              <a:rPr lang="en-US" sz="1000" b="0" dirty="0"/>
              <a:t>The primary engine control mode is EPR.</a:t>
            </a:r>
          </a:p>
          <a:p>
            <a:endParaRPr lang="en-US" sz="1000" b="0" dirty="0"/>
          </a:p>
          <a:p>
            <a:pPr marL="165237" indent="-165237">
              <a:buFont typeface="Arial" panose="020B0604020202020204" pitchFamily="34" charset="0"/>
              <a:buChar char="•"/>
            </a:pPr>
            <a:r>
              <a:rPr lang="en-US" sz="1000" b="0" dirty="0"/>
              <a:t>Engine pressure ratio (EPR) is the primary control mode for thrust setting.</a:t>
            </a:r>
          </a:p>
          <a:p>
            <a:pPr marL="165237" indent="-165237">
              <a:buFont typeface="Arial" panose="020B0604020202020204" pitchFamily="34" charset="0"/>
              <a:buChar char="•"/>
            </a:pPr>
            <a:r>
              <a:rPr lang="en-US" sz="1000" b="0" dirty="0"/>
              <a:t>The N1 low pressure compressor (fan) speed is used as the alternate engine control. </a:t>
            </a:r>
          </a:p>
          <a:p>
            <a:pPr marL="165237" indent="-165237">
              <a:buFont typeface="Arial" panose="020B0604020202020204" pitchFamily="34" charset="0"/>
              <a:buChar char="•"/>
            </a:pPr>
            <a:r>
              <a:rPr lang="en-US" sz="1000" b="0" dirty="0"/>
              <a:t>The N1 signals are used by the EEC for engine control functions and by the engine vibration monitor unit as follows:</a:t>
            </a:r>
          </a:p>
          <a:p>
            <a:pPr marL="605867" lvl="1" indent="-165237">
              <a:buFont typeface="Arial" panose="020B0604020202020204" pitchFamily="34" charset="0"/>
              <a:buChar char="•"/>
            </a:pPr>
            <a:r>
              <a:rPr lang="en-US" sz="1000" b="0" dirty="0"/>
              <a:t>N1 redline limiting, thrust rating and control</a:t>
            </a:r>
          </a:p>
          <a:p>
            <a:pPr marL="605867" lvl="1" indent="-165237">
              <a:buFont typeface="Arial" panose="020B0604020202020204" pitchFamily="34" charset="0"/>
              <a:buChar char="•"/>
            </a:pPr>
            <a:r>
              <a:rPr lang="en-US" sz="1000" b="0" dirty="0"/>
              <a:t>Independent overspeed protection at 111.0% N1</a:t>
            </a:r>
          </a:p>
          <a:p>
            <a:pPr marL="605867" lvl="1" indent="-165237">
              <a:buFont typeface="Arial" panose="020B0604020202020204" pitchFamily="34" charset="0"/>
              <a:buChar char="•"/>
            </a:pPr>
            <a:r>
              <a:rPr lang="en-US" sz="1000" b="0" dirty="0"/>
              <a:t>Engine vibration indication on EICAS</a:t>
            </a:r>
          </a:p>
          <a:p>
            <a:pPr marL="605867" lvl="1" indent="-165237">
              <a:buFont typeface="Arial" panose="020B0604020202020204" pitchFamily="34" charset="0"/>
              <a:buChar char="•"/>
            </a:pPr>
            <a:r>
              <a:rPr lang="en-US" sz="1000" b="0" dirty="0"/>
              <a:t>N1 EICAS information</a:t>
            </a:r>
          </a:p>
          <a:p>
            <a:pPr marL="605867" lvl="1" indent="-165237">
              <a:buFont typeface="Arial" panose="020B0604020202020204" pitchFamily="34" charset="0"/>
              <a:buChar char="•"/>
            </a:pPr>
            <a:r>
              <a:rPr lang="en-US" sz="1000" b="0" dirty="0"/>
              <a:t>N1 control mode is selected on the engine control panel, and both switches must be in the same position. </a:t>
            </a:r>
          </a:p>
          <a:p>
            <a:pPr marL="605867" lvl="1" indent="-165237">
              <a:buFont typeface="Arial" panose="020B0604020202020204" pitchFamily="34" charset="0"/>
              <a:buChar char="•"/>
            </a:pPr>
            <a:r>
              <a:rPr lang="en-US" sz="1000" b="0" dirty="0"/>
              <a:t>N1 can also be selected automatically by the EEC in the event of an EPR control mode failure. </a:t>
            </a:r>
          </a:p>
          <a:p>
            <a:pPr marL="605867" lvl="1" indent="-165237">
              <a:buFont typeface="Arial" panose="020B0604020202020204" pitchFamily="34" charset="0"/>
              <a:buChar char="•"/>
            </a:pPr>
            <a:r>
              <a:rPr lang="en-US" sz="1000" b="0" dirty="0"/>
              <a:t>A reversion done by the EEC is known as a soft reversion. </a:t>
            </a:r>
          </a:p>
          <a:p>
            <a:pPr marL="605867" lvl="1" indent="-165237">
              <a:buFont typeface="Arial" panose="020B0604020202020204" pitchFamily="34" charset="0"/>
              <a:buChar char="•"/>
            </a:pPr>
            <a:r>
              <a:rPr lang="en-US" sz="1000" b="0" dirty="0"/>
              <a:t>As per QRH, both switches should then be selected to N1 to match the engine control mode of operation. </a:t>
            </a:r>
          </a:p>
          <a:p>
            <a:pPr marL="605867" lvl="1" indent="-165237">
              <a:buFont typeface="Arial" panose="020B0604020202020204" pitchFamily="34" charset="0"/>
              <a:buChar char="•"/>
            </a:pPr>
            <a:r>
              <a:rPr lang="en-US" sz="1000" b="0" dirty="0"/>
              <a:t>A manual reversion is known as a hard reversion. </a:t>
            </a:r>
          </a:p>
          <a:p>
            <a:pPr marL="605867" lvl="1" indent="-165237">
              <a:buFont typeface="Arial" panose="020B0604020202020204" pitchFamily="34" charset="0"/>
              <a:buChar char="•"/>
            </a:pPr>
            <a:r>
              <a:rPr lang="en-US" sz="1000" b="0" dirty="0"/>
              <a:t>An amber EICAS message is displayed when a failure is detected. </a:t>
            </a:r>
          </a:p>
          <a:p>
            <a:pPr marL="605867" lvl="1" indent="-165237">
              <a:buFont typeface="Arial" panose="020B0604020202020204" pitchFamily="34" charset="0"/>
              <a:buChar char="•"/>
            </a:pPr>
            <a:r>
              <a:rPr lang="en-US" sz="1000" b="0" dirty="0"/>
              <a:t>A status message is displayed, anytime that the control switches are selected to N1 control manually.</a:t>
            </a:r>
          </a:p>
          <a:p>
            <a:pPr marL="165261" lvl="1" indent="-165261">
              <a:buFont typeface="Arial" panose="020B0604020202020204" pitchFamily="34" charset="0"/>
              <a:buChar char="•"/>
            </a:pPr>
            <a:endParaRPr lang="en-US" sz="1000" u="sng" dirty="0"/>
          </a:p>
          <a:p>
            <a:pPr marL="165261" lvl="1" indent="-165261">
              <a:buFont typeface="Arial" panose="020B0604020202020204" pitchFamily="34" charset="0"/>
              <a:buChar char="•"/>
            </a:pPr>
            <a:r>
              <a:rPr lang="en-US" sz="1000" u="sng" dirty="0"/>
              <a:t>NOTE:</a:t>
            </a:r>
            <a:r>
              <a:rPr lang="en-US" sz="1000" dirty="0"/>
              <a:t> </a:t>
            </a:r>
            <a:r>
              <a:rPr lang="en-US" sz="1000" b="0" dirty="0"/>
              <a:t>Before manually reverting to N1 control, the thrust levers should be retarded to avoid thrust bumps.</a:t>
            </a:r>
          </a:p>
          <a:p>
            <a:endParaRPr lang="en-US" sz="1000" b="0" dirty="0"/>
          </a:p>
          <a:p>
            <a:r>
              <a:rPr lang="en-US" sz="1000" u="sng" dirty="0"/>
              <a:t>References:</a:t>
            </a:r>
          </a:p>
          <a:p>
            <a:pPr marL="165237" indent="-165237">
              <a:buFont typeface="Arial" panose="020B0604020202020204" pitchFamily="34" charset="0"/>
              <a:buChar char="•"/>
            </a:pPr>
            <a:r>
              <a:rPr lang="en-US" sz="1000" b="0" dirty="0"/>
              <a:t>FCOM Vol. 2, pg. 18-10-24</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52</a:t>
            </a:fld>
            <a:endParaRPr lang="en-US" dirty="0"/>
          </a:p>
        </p:txBody>
      </p:sp>
    </p:spTree>
    <p:extLst>
      <p:ext uri="{BB962C8B-B14F-4D97-AF65-F5344CB8AC3E}">
        <p14:creationId xmlns:p14="http://schemas.microsoft.com/office/powerpoint/2010/main" val="2644587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N1 (LP) Keep Out Zone (KOZ)</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u="sng" dirty="0"/>
          </a:p>
          <a:p>
            <a:r>
              <a:rPr lang="en-US" sz="1000" u="sng" dirty="0"/>
              <a:t>Content Information:</a:t>
            </a:r>
          </a:p>
          <a:p>
            <a:r>
              <a:rPr lang="en-US" sz="1000" b="0" dirty="0"/>
              <a:t>BR700 710A1-10 FADEC 9.1 Software Incorporates Automatic Keep Out Zone</a:t>
            </a:r>
          </a:p>
          <a:p>
            <a:pPr marL="165237" indent="-165237">
              <a:buFont typeface="Arial" panose="020B0604020202020204" pitchFamily="34" charset="0"/>
              <a:buChar char="•"/>
            </a:pPr>
            <a:r>
              <a:rPr lang="en-US" sz="1000" b="0" dirty="0"/>
              <a:t>KOZ Arming Conditions</a:t>
            </a:r>
          </a:p>
          <a:p>
            <a:pPr marL="165237" indent="-165237">
              <a:buFont typeface="Arial" panose="020B0604020202020204" pitchFamily="34" charset="0"/>
              <a:buChar char="•"/>
            </a:pPr>
            <a:r>
              <a:rPr lang="en-US" sz="1000" b="0" dirty="0"/>
              <a:t>Aircraft on Ground</a:t>
            </a:r>
          </a:p>
          <a:p>
            <a:pPr marL="165237" indent="-165237">
              <a:buFont typeface="Arial" panose="020B0604020202020204" pitchFamily="34" charset="0"/>
              <a:buChar char="•"/>
            </a:pPr>
            <a:r>
              <a:rPr lang="en-US" sz="1000" b="0" dirty="0"/>
              <a:t>&lt; 31 Knots</a:t>
            </a:r>
          </a:p>
          <a:p>
            <a:pPr marL="165237" indent="-165237">
              <a:buFont typeface="Arial" panose="020B0604020202020204" pitchFamily="34" charset="0"/>
              <a:buChar char="•"/>
            </a:pPr>
            <a:r>
              <a:rPr lang="en-US" sz="1000" b="0" dirty="0"/>
              <a:t>Parking Brake Set</a:t>
            </a:r>
          </a:p>
          <a:p>
            <a:endParaRPr lang="en-US" sz="1000" b="0" dirty="0"/>
          </a:p>
          <a:p>
            <a:r>
              <a:rPr lang="en-US" sz="1000" u="sng" dirty="0"/>
              <a:t>References:</a:t>
            </a:r>
          </a:p>
          <a:p>
            <a:pPr marL="165237" indent="-165237">
              <a:buFont typeface="Arial" panose="020B0604020202020204" pitchFamily="34" charset="0"/>
              <a:buChar char="•"/>
            </a:pPr>
            <a:r>
              <a:rPr lang="en-US" sz="1000" b="0" dirty="0"/>
              <a:t>BR710-A1 NTO: NTO_024</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53</a:t>
            </a:fld>
            <a:endParaRPr lang="en-US" dirty="0"/>
          </a:p>
        </p:txBody>
      </p:sp>
    </p:spTree>
    <p:extLst>
      <p:ext uri="{BB962C8B-B14F-4D97-AF65-F5344CB8AC3E}">
        <p14:creationId xmlns:p14="http://schemas.microsoft.com/office/powerpoint/2010/main" val="14075860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Fan Disk Crack</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u="sng" dirty="0"/>
          </a:p>
          <a:p>
            <a:r>
              <a:rPr lang="en-US" sz="1000" u="sng" dirty="0"/>
              <a:t>Content Information:</a:t>
            </a:r>
          </a:p>
          <a:p>
            <a:pPr marL="165237" indent="-165237">
              <a:buFont typeface="Arial" panose="020B0604020202020204" pitchFamily="34" charset="0"/>
              <a:buChar char="•"/>
            </a:pPr>
            <a:r>
              <a:rPr lang="en-US" sz="1000" b="0" dirty="0"/>
              <a:t>Fan dick crack:</a:t>
            </a:r>
          </a:p>
          <a:p>
            <a:pPr marL="165237" indent="-165237">
              <a:buFont typeface="Arial" panose="020B0604020202020204" pitchFamily="34" charset="0"/>
              <a:buChar char="•"/>
            </a:pPr>
            <a:r>
              <a:rPr lang="en-US" sz="1000" b="0" dirty="0"/>
              <a:t>Incorporation of the RRD SB.</a:t>
            </a:r>
          </a:p>
          <a:p>
            <a:pPr marL="165237" indent="-165237">
              <a:buFont typeface="Arial" panose="020B0604020202020204" pitchFamily="34" charset="0"/>
              <a:buChar char="•"/>
            </a:pPr>
            <a:r>
              <a:rPr lang="en-US" sz="1000" b="0" dirty="0"/>
              <a:t>66-80% LP establishing the Keep Out Zone (KOZ) </a:t>
            </a:r>
          </a:p>
          <a:p>
            <a:endParaRPr lang="en-US" sz="1000" b="0" dirty="0"/>
          </a:p>
          <a:p>
            <a:r>
              <a:rPr lang="en-US" sz="1000" u="sng" dirty="0"/>
              <a:t>References:</a:t>
            </a:r>
          </a:p>
          <a:p>
            <a:pPr marL="165237" indent="-165237">
              <a:buFont typeface="Arial" panose="020B0604020202020204" pitchFamily="34" charset="0"/>
              <a:buChar char="•"/>
            </a:pPr>
            <a:r>
              <a:rPr lang="en-US" sz="1000" b="0" dirty="0"/>
              <a:t>BR710-A2 SB: 72101474</a:t>
            </a:r>
          </a:p>
          <a:p>
            <a:endParaRPr lang="en-US"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54</a:t>
            </a:fld>
            <a:endParaRPr lang="en-US" dirty="0"/>
          </a:p>
        </p:txBody>
      </p:sp>
    </p:spTree>
    <p:extLst>
      <p:ext uri="{BB962C8B-B14F-4D97-AF65-F5344CB8AC3E}">
        <p14:creationId xmlns:p14="http://schemas.microsoft.com/office/powerpoint/2010/main" val="24319827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Ignition Exciter</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u="sng" dirty="0"/>
          </a:p>
          <a:p>
            <a:r>
              <a:rPr lang="en-US" sz="1000" u="sng" dirty="0"/>
              <a:t>Content Information:</a:t>
            </a:r>
          </a:p>
          <a:p>
            <a:r>
              <a:rPr lang="en-US" sz="1000" b="0" dirty="0"/>
              <a:t>Exciter Box Unit:</a:t>
            </a:r>
          </a:p>
          <a:p>
            <a:pPr marL="165261" indent="-165261">
              <a:buFont typeface="Arial" panose="020B0604020202020204" pitchFamily="34" charset="0"/>
              <a:buChar char="•"/>
            </a:pPr>
            <a:r>
              <a:rPr lang="en-US" sz="1000" b="0" dirty="0"/>
              <a:t>Two ignition exciter boxes are mounted on each engine. </a:t>
            </a:r>
          </a:p>
          <a:p>
            <a:pPr marL="165261" indent="-165261">
              <a:buFont typeface="Arial" panose="020B0604020202020204" pitchFamily="34" charset="0"/>
              <a:buChar char="•"/>
            </a:pPr>
            <a:r>
              <a:rPr lang="en-US" sz="1000" b="0" dirty="0"/>
              <a:t>They are located side by side, at approximately the 12-o’clock position on the bypass casing, at the rear of the EEC protection trough. </a:t>
            </a:r>
          </a:p>
          <a:p>
            <a:pPr marL="165261" indent="-165261">
              <a:buFont typeface="Arial" panose="020B0604020202020204" pitchFamily="34" charset="0"/>
              <a:buChar char="•"/>
            </a:pPr>
            <a:r>
              <a:rPr lang="en-US" sz="1000" b="0" dirty="0"/>
              <a:t>There is one exciter box per igniter plug,</a:t>
            </a:r>
          </a:p>
          <a:p>
            <a:pPr marL="165261" indent="-165261">
              <a:buFont typeface="Arial" panose="020B0604020202020204" pitchFamily="34" charset="0"/>
              <a:buChar char="•"/>
            </a:pPr>
            <a:r>
              <a:rPr lang="en-US" sz="1000" b="0" dirty="0"/>
              <a:t>Normally OFF unless commanded ON by either channel of the EEC or CONT IGN switch</a:t>
            </a:r>
          </a:p>
          <a:p>
            <a:pPr marL="165261" indent="-165261">
              <a:buFont typeface="Arial" panose="020B0604020202020204" pitchFamily="34" charset="0"/>
              <a:buChar char="•"/>
            </a:pPr>
            <a:r>
              <a:rPr lang="en-US" sz="1000" b="0" dirty="0"/>
              <a:t>Converts 28 VDC current into pulsed energy</a:t>
            </a:r>
          </a:p>
          <a:p>
            <a:pPr marL="165261" indent="-165261">
              <a:buFont typeface="Arial" panose="020B0604020202020204" pitchFamily="34" charset="0"/>
              <a:buChar char="•"/>
            </a:pPr>
            <a:r>
              <a:rPr lang="en-US" sz="1000" b="0" dirty="0"/>
              <a:t>Uses inverters, transformers and capacitors</a:t>
            </a:r>
          </a:p>
          <a:p>
            <a:pPr marL="165261" indent="-165261">
              <a:buFont typeface="Arial" panose="020B0604020202020204" pitchFamily="34" charset="0"/>
              <a:buChar char="•"/>
            </a:pPr>
            <a:r>
              <a:rPr lang="en-US" sz="1000" b="0" dirty="0"/>
              <a:t>2 pulses per second discharge rate</a:t>
            </a:r>
          </a:p>
          <a:p>
            <a:pPr marL="165261" indent="-165261">
              <a:buFont typeface="Arial" panose="020B0604020202020204" pitchFamily="34" charset="0"/>
              <a:buChar char="•"/>
            </a:pPr>
            <a:r>
              <a:rPr lang="en-US" sz="1000" b="0" dirty="0"/>
              <a:t>Controlled by EEC channels A and B.</a:t>
            </a:r>
          </a:p>
          <a:p>
            <a:pPr marL="165261" indent="-165261">
              <a:buFont typeface="Arial" panose="020B0604020202020204" pitchFamily="34" charset="0"/>
              <a:buChar char="•"/>
            </a:pPr>
            <a:r>
              <a:rPr lang="en-US" sz="1000" b="0" dirty="0"/>
              <a:t>Hermetically sealed unit.</a:t>
            </a:r>
          </a:p>
          <a:p>
            <a:pPr marL="165261" indent="-165261">
              <a:buFont typeface="Arial" panose="020B0604020202020204" pitchFamily="34" charset="0"/>
              <a:buChar char="•"/>
            </a:pPr>
            <a:r>
              <a:rPr lang="en-US" sz="1000" b="0" dirty="0"/>
              <a:t>Provides a capacitive, high energy discharge to the igniter plugs </a:t>
            </a:r>
          </a:p>
          <a:p>
            <a:endParaRPr lang="en-US" sz="1000" b="0" dirty="0"/>
          </a:p>
          <a:p>
            <a:r>
              <a:rPr lang="en-US" sz="1000" u="sng" dirty="0"/>
              <a:t>References:</a:t>
            </a:r>
          </a:p>
          <a:p>
            <a:pPr marL="165237" indent="-165237">
              <a:buFont typeface="Arial" panose="020B0604020202020204" pitchFamily="34" charset="0"/>
              <a:buChar char="•"/>
            </a:pPr>
            <a:r>
              <a:rPr lang="en-US" sz="1000" b="0" dirty="0"/>
              <a:t>MTM 74-3, Fig. 74-1</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55</a:t>
            </a:fld>
            <a:endParaRPr lang="en-US" dirty="0"/>
          </a:p>
        </p:txBody>
      </p:sp>
    </p:spTree>
    <p:extLst>
      <p:ext uri="{BB962C8B-B14F-4D97-AF65-F5344CB8AC3E}">
        <p14:creationId xmlns:p14="http://schemas.microsoft.com/office/powerpoint/2010/main" val="4243556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Engine Hot Detectors</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u="sng" dirty="0"/>
          </a:p>
          <a:p>
            <a:r>
              <a:rPr lang="en-US" sz="1000" u="sng" dirty="0"/>
              <a:t>Content Information:</a:t>
            </a:r>
          </a:p>
          <a:p>
            <a:r>
              <a:rPr lang="en-US" sz="1000" b="0" dirty="0"/>
              <a:t>The Oil Fire Detection Probe sends a signal to the EEC, which has the capability to recognize two levels of overheat. </a:t>
            </a:r>
          </a:p>
          <a:p>
            <a:endParaRPr lang="en-US" sz="1000" b="0" dirty="0"/>
          </a:p>
          <a:p>
            <a:r>
              <a:rPr lang="en-US" sz="1000" b="0" dirty="0"/>
              <a:t>First Level:</a:t>
            </a:r>
          </a:p>
          <a:p>
            <a:pPr marL="165261" indent="-165261">
              <a:buFont typeface="Arial" panose="020B0604020202020204" pitchFamily="34" charset="0"/>
              <a:buChar char="•"/>
            </a:pPr>
            <a:r>
              <a:rPr lang="en-US" sz="1000" b="0" dirty="0"/>
              <a:t>HP RPM &gt;87%</a:t>
            </a:r>
          </a:p>
          <a:p>
            <a:pPr marL="165261" indent="-165261">
              <a:buFont typeface="Arial" panose="020B0604020202020204" pitchFamily="34" charset="0"/>
              <a:buChar char="•"/>
            </a:pPr>
            <a:r>
              <a:rPr lang="en-US" sz="1000" b="0" dirty="0"/>
              <a:t>RBC temperature &gt;647°C. </a:t>
            </a:r>
          </a:p>
          <a:p>
            <a:pPr marL="165261" indent="-165261">
              <a:buFont typeface="Arial" panose="020B0604020202020204" pitchFamily="34" charset="0"/>
              <a:buChar char="•"/>
            </a:pPr>
            <a:r>
              <a:rPr lang="en-US" sz="1000" b="0" dirty="0"/>
              <a:t>5-second confirmation.</a:t>
            </a:r>
          </a:p>
          <a:p>
            <a:endParaRPr lang="en-US" sz="1000" b="0" dirty="0"/>
          </a:p>
          <a:p>
            <a:r>
              <a:rPr lang="en-US" sz="1000" b="0" dirty="0"/>
              <a:t>Second Level:</a:t>
            </a:r>
          </a:p>
          <a:p>
            <a:pPr marL="165261" indent="-165261">
              <a:buFont typeface="Arial" panose="020B0604020202020204" pitchFamily="34" charset="0"/>
              <a:buChar char="•"/>
            </a:pPr>
            <a:r>
              <a:rPr lang="en-US" sz="1000" b="0" dirty="0"/>
              <a:t>HP RPM &gt;87%</a:t>
            </a:r>
          </a:p>
          <a:p>
            <a:pPr marL="165261" indent="-165261">
              <a:buFont typeface="Arial" panose="020B0604020202020204" pitchFamily="34" charset="0"/>
              <a:buChar char="•"/>
            </a:pPr>
            <a:r>
              <a:rPr lang="en-US" sz="1000" b="0" dirty="0"/>
              <a:t>RBC temperature &gt;550°C.</a:t>
            </a:r>
          </a:p>
          <a:p>
            <a:pPr marL="165261" indent="-165261">
              <a:buFont typeface="Arial" panose="020B0604020202020204" pitchFamily="34" charset="0"/>
              <a:buChar char="•"/>
            </a:pPr>
            <a:r>
              <a:rPr lang="en-US" sz="1000" b="0" dirty="0"/>
              <a:t> 60-second confirmation.</a:t>
            </a:r>
          </a:p>
          <a:p>
            <a:endParaRPr lang="en-US" sz="1000" b="0" dirty="0"/>
          </a:p>
          <a:p>
            <a:r>
              <a:rPr lang="en-US" sz="1000" b="0" dirty="0"/>
              <a:t>The 60-second confirmation period takes advantage of the thermal lag in the turbine disk to allow the critical phase of takeoff to be completed. </a:t>
            </a:r>
          </a:p>
          <a:p>
            <a:endParaRPr lang="en-US" sz="1000" b="0" dirty="0"/>
          </a:p>
          <a:p>
            <a:r>
              <a:rPr lang="en-US" sz="1000" u="sng" dirty="0"/>
              <a:t>References:</a:t>
            </a:r>
          </a:p>
          <a:p>
            <a:pPr marL="165237" indent="-165237">
              <a:buFont typeface="Arial" panose="020B0604020202020204" pitchFamily="34" charset="0"/>
              <a:buChar char="•"/>
            </a:pPr>
            <a:r>
              <a:rPr lang="en-US" sz="1000" b="0" dirty="0"/>
              <a:t>MTM 75-11</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56</a:t>
            </a:fld>
            <a:endParaRPr lang="en-US" dirty="0"/>
          </a:p>
        </p:txBody>
      </p:sp>
    </p:spTree>
    <p:extLst>
      <p:ext uri="{BB962C8B-B14F-4D97-AF65-F5344CB8AC3E}">
        <p14:creationId xmlns:p14="http://schemas.microsoft.com/office/powerpoint/2010/main" val="12959446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Power Management Throttle Settings</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u="sng" dirty="0"/>
          </a:p>
          <a:p>
            <a:r>
              <a:rPr lang="en-US" sz="1000" u="sng" dirty="0"/>
              <a:t>Content Information:</a:t>
            </a:r>
          </a:p>
          <a:p>
            <a:r>
              <a:rPr lang="en-US" sz="1000" b="0" dirty="0"/>
              <a:t>Mechanical forward thrust is set by, physically positioning the main throttle levers between forward idle and forward max thrust.</a:t>
            </a:r>
          </a:p>
          <a:p>
            <a:pPr marL="165261" indent="-165261">
              <a:buFont typeface="Arial" panose="020B0604020202020204" pitchFamily="34" charset="0"/>
              <a:buChar char="•"/>
            </a:pPr>
            <a:r>
              <a:rPr lang="en-US" sz="1000" b="0" dirty="0"/>
              <a:t>EEC has two modes to set steady power above idle: EPR and N1.</a:t>
            </a:r>
          </a:p>
          <a:p>
            <a:pPr marL="165261" indent="-165261">
              <a:buFont typeface="Arial" panose="020B0604020202020204" pitchFamily="34" charset="0"/>
              <a:buChar char="•"/>
            </a:pPr>
            <a:r>
              <a:rPr lang="en-US" sz="1000" b="0" dirty="0"/>
              <a:t>Primary mode for setting steady state power above idle is EPR.</a:t>
            </a:r>
          </a:p>
          <a:p>
            <a:pPr marL="165261" indent="-165261">
              <a:buFont typeface="Arial" panose="020B0604020202020204" pitchFamily="34" charset="0"/>
              <a:buChar char="•"/>
            </a:pPr>
            <a:r>
              <a:rPr lang="en-US" sz="1000" b="0" dirty="0"/>
              <a:t>N1 is a secondary or reversionary mode, and is utilized when the EEC cannot accurately calculate EPR. </a:t>
            </a:r>
          </a:p>
          <a:p>
            <a:endParaRPr lang="en-US" sz="1000" b="0" dirty="0"/>
          </a:p>
          <a:p>
            <a:r>
              <a:rPr lang="en-US" sz="1000" b="0" dirty="0"/>
              <a:t>Throttle Resolver Angle (TRA)</a:t>
            </a:r>
          </a:p>
          <a:p>
            <a:pPr marL="165261" indent="-165261">
              <a:buFont typeface="Arial" panose="020B0604020202020204" pitchFamily="34" charset="0"/>
              <a:buChar char="•"/>
            </a:pPr>
            <a:r>
              <a:rPr lang="en-US" sz="1000" b="0" dirty="0"/>
              <a:t>0-39° in Fwd Thrust</a:t>
            </a:r>
          </a:p>
          <a:p>
            <a:pPr marL="165261" indent="-165261">
              <a:buFont typeface="Arial" panose="020B0604020202020204" pitchFamily="34" charset="0"/>
              <a:buChar char="•"/>
            </a:pPr>
            <a:r>
              <a:rPr lang="en-US" sz="1000" b="0" dirty="0"/>
              <a:t>0-25.5° In Reverse Thrust</a:t>
            </a:r>
          </a:p>
          <a:p>
            <a:endParaRPr lang="en-US" sz="1000" b="0" dirty="0"/>
          </a:p>
          <a:p>
            <a:r>
              <a:rPr lang="en-US" sz="1000" b="0" dirty="0"/>
              <a:t>The TRA degrees listed above are the RVDT’s or “Resolvers” displacement angle, not the physical angle of the power lever.</a:t>
            </a:r>
          </a:p>
          <a:p>
            <a:pPr marL="165261" indent="-165261">
              <a:buFont typeface="Arial" panose="020B0604020202020204" pitchFamily="34" charset="0"/>
              <a:buChar char="•"/>
            </a:pPr>
            <a:r>
              <a:rPr lang="en-US" sz="1000" b="0" dirty="0"/>
              <a:t>Both the EPR and N1 schedules merge together when the throttles are at the forward idle position. </a:t>
            </a:r>
          </a:p>
          <a:p>
            <a:pPr marL="165261" indent="-165261">
              <a:buFont typeface="Arial" panose="020B0604020202020204" pitchFamily="34" charset="0"/>
              <a:buChar char="•"/>
            </a:pPr>
            <a:r>
              <a:rPr lang="en-US" sz="1000" b="0" dirty="0"/>
              <a:t>Idle is controlled to a RPM value</a:t>
            </a:r>
          </a:p>
          <a:p>
            <a:pPr marL="165261" indent="-165261">
              <a:buFont typeface="Arial" panose="020B0604020202020204" pitchFamily="34" charset="0"/>
              <a:buChar char="•"/>
            </a:pPr>
            <a:r>
              <a:rPr lang="en-US" sz="1000" b="0" dirty="0"/>
              <a:t>An equivalent EPR is calculated so that EEC can establish TRA / EPR relationship.</a:t>
            </a:r>
          </a:p>
          <a:p>
            <a:pPr marL="165261" indent="-165261">
              <a:buFont typeface="Arial" panose="020B0604020202020204" pitchFamily="34" charset="0"/>
              <a:buChar char="•"/>
            </a:pPr>
            <a:r>
              <a:rPr lang="en-US" sz="1000" b="0" dirty="0"/>
              <a:t>FWD MAX is either TO or max climb or max cruise power</a:t>
            </a:r>
          </a:p>
          <a:p>
            <a:endParaRPr lang="en-US" sz="1000" b="0" dirty="0"/>
          </a:p>
          <a:p>
            <a:r>
              <a:rPr lang="en-US" sz="1000" u="sng" dirty="0"/>
              <a:t>References:</a:t>
            </a:r>
          </a:p>
          <a:p>
            <a:pPr marL="165237" indent="-165237">
              <a:buFont typeface="Arial" panose="020B0604020202020204" pitchFamily="34" charset="0"/>
              <a:buChar char="•"/>
            </a:pPr>
            <a:r>
              <a:rPr lang="en-US" sz="1000" b="0" dirty="0"/>
              <a:t>MTM Vol. 2, fig. 76-1, Power Management Throttle Settings</a:t>
            </a:r>
          </a:p>
          <a:p>
            <a:pPr marL="165237" indent="-165237">
              <a:buFont typeface="Arial" panose="020B0604020202020204" pitchFamily="34" charset="0"/>
              <a:buChar char="•"/>
            </a:pPr>
            <a:r>
              <a:rPr lang="en-US" sz="1000" b="0" dirty="0"/>
              <a:t>MTM Vol. 2, pgs. 76-15, 17, 19</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57</a:t>
            </a:fld>
            <a:endParaRPr lang="en-US" dirty="0"/>
          </a:p>
        </p:txBody>
      </p:sp>
    </p:spTree>
    <p:extLst>
      <p:ext uri="{BB962C8B-B14F-4D97-AF65-F5344CB8AC3E}">
        <p14:creationId xmlns:p14="http://schemas.microsoft.com/office/powerpoint/2010/main" val="22030506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Oil Filter Pop-Out Indicator</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u="sng" dirty="0"/>
          </a:p>
          <a:p>
            <a:r>
              <a:rPr lang="en-US" sz="1000" u="sng" dirty="0"/>
              <a:t>Content Information:</a:t>
            </a:r>
          </a:p>
          <a:p>
            <a:pPr marL="165261" indent="-165261">
              <a:buFont typeface="Arial" panose="020B0604020202020204" pitchFamily="34" charset="0"/>
              <a:buChar char="•"/>
            </a:pPr>
            <a:r>
              <a:rPr lang="en-US" sz="1000" b="0" dirty="0"/>
              <a:t>The next component to be discussed is the oil filter differential pressure indicator (DPI)</a:t>
            </a:r>
          </a:p>
          <a:p>
            <a:pPr marL="165261" indent="-165261">
              <a:buFont typeface="Arial" panose="020B0604020202020204" pitchFamily="34" charset="0"/>
              <a:buChar char="•"/>
            </a:pPr>
            <a:r>
              <a:rPr lang="en-US" sz="1000" b="0" dirty="0"/>
              <a:t>The oil filter DPI is mounted at the bottom of the oil filter-housing bowl.</a:t>
            </a:r>
          </a:p>
          <a:p>
            <a:pPr marL="165261" indent="-165261">
              <a:buFont typeface="Arial" panose="020B0604020202020204" pitchFamily="34" charset="0"/>
              <a:buChar char="•"/>
            </a:pPr>
            <a:r>
              <a:rPr lang="en-US" sz="1000" b="0" dirty="0"/>
              <a:t>The extension of a red button on the DPI provides a visual indication of a differential pressure across the oil filter of 50 psid as a visual indication of an impending oil filter bypass.</a:t>
            </a:r>
          </a:p>
          <a:p>
            <a:pPr marL="165261" indent="-165261">
              <a:buFont typeface="Arial" panose="020B0604020202020204" pitchFamily="34" charset="0"/>
              <a:buChar char="•"/>
            </a:pPr>
            <a:r>
              <a:rPr lang="en-US" sz="1000" b="0" dirty="0"/>
              <a:t>The DPI unit comprises an actuator piston, with a visual indicator restrained in a housing by a magnet assembly. </a:t>
            </a:r>
          </a:p>
          <a:p>
            <a:pPr marL="165261" indent="-165261">
              <a:buFont typeface="Arial" panose="020B0604020202020204" pitchFamily="34" charset="0"/>
              <a:buChar char="•"/>
            </a:pPr>
            <a:r>
              <a:rPr lang="en-US" sz="1000" b="0" dirty="0"/>
              <a:t>Its operation is subject to upstream and downstream pressure as measured across the filter. </a:t>
            </a:r>
          </a:p>
          <a:p>
            <a:pPr marL="165261" indent="-165261">
              <a:buFont typeface="Arial" panose="020B0604020202020204" pitchFamily="34" charset="0"/>
              <a:buChar char="•"/>
            </a:pPr>
            <a:r>
              <a:rPr lang="en-US" sz="1000" b="0" dirty="0"/>
              <a:t>The oil filter may be removed without draining the oil filter assembly. </a:t>
            </a:r>
          </a:p>
          <a:p>
            <a:pPr marL="165261" indent="-165261">
              <a:buFont typeface="Arial" panose="020B0604020202020204" pitchFamily="34" charset="0"/>
              <a:buChar char="•"/>
            </a:pPr>
            <a:r>
              <a:rPr lang="en-US" sz="1000" b="0" dirty="0"/>
              <a:t>Two check valves prevent oil leakage during filter replacement. </a:t>
            </a:r>
          </a:p>
          <a:p>
            <a:pPr marL="165261" indent="-165261">
              <a:buFont typeface="Arial" panose="020B0604020202020204" pitchFamily="34" charset="0"/>
              <a:buChar char="•"/>
            </a:pPr>
            <a:r>
              <a:rPr lang="en-US" sz="1000" b="0" dirty="0"/>
              <a:t>The pop-out indicator will not retract (reset) until the filter housing has been removed from the oil pump unit and inverted.</a:t>
            </a:r>
          </a:p>
          <a:p>
            <a:pPr marL="165261" indent="-165261">
              <a:buFont typeface="Arial" panose="020B0604020202020204" pitchFamily="34" charset="0"/>
              <a:buChar char="•"/>
            </a:pPr>
            <a:r>
              <a:rPr lang="en-US" sz="1000" b="0" dirty="0"/>
              <a:t>A steel locking ball will reposition itself under the influence of gravity and allows the DPI button to be reset.</a:t>
            </a:r>
          </a:p>
          <a:p>
            <a:endParaRPr lang="en-US" sz="1000" b="0" dirty="0"/>
          </a:p>
          <a:p>
            <a:r>
              <a:rPr lang="en-US" sz="1000" u="sng" dirty="0"/>
              <a:t>References:</a:t>
            </a:r>
          </a:p>
          <a:p>
            <a:pPr marL="165237" indent="-165237">
              <a:buFont typeface="Arial" panose="020B0604020202020204" pitchFamily="34" charset="0"/>
              <a:buChar char="•"/>
            </a:pPr>
            <a:r>
              <a:rPr lang="en-US" sz="1000" b="0" dirty="0"/>
              <a:t>MTM Vol. 2, fig. 79-4, Oil Filter</a:t>
            </a:r>
          </a:p>
          <a:p>
            <a:pPr marL="165237" indent="-165237">
              <a:buFont typeface="Arial" panose="020B0604020202020204" pitchFamily="34" charset="0"/>
              <a:buChar char="•"/>
            </a:pPr>
            <a:r>
              <a:rPr lang="en-US" sz="1000" b="0" dirty="0"/>
              <a:t>MTM Vol. 2, pg. 79-9</a:t>
            </a:r>
          </a:p>
          <a:p>
            <a:endParaRPr lang="en-US" sz="1000"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58</a:t>
            </a:fld>
            <a:endParaRPr lang="en-US" dirty="0"/>
          </a:p>
        </p:txBody>
      </p:sp>
    </p:spTree>
    <p:extLst>
      <p:ext uri="{BB962C8B-B14F-4D97-AF65-F5344CB8AC3E}">
        <p14:creationId xmlns:p14="http://schemas.microsoft.com/office/powerpoint/2010/main" val="225300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b="0" dirty="0"/>
              <a:t> Oil Temperature Indication</a:t>
            </a:r>
          </a:p>
          <a:p>
            <a:endParaRPr lang="en-US" sz="1000" b="0" dirty="0"/>
          </a:p>
          <a:p>
            <a:r>
              <a:rPr lang="en-US" sz="1000" u="sng" dirty="0"/>
              <a:t>Instructor Action:</a:t>
            </a:r>
            <a:r>
              <a:rPr lang="en-US" sz="1000" b="0" dirty="0"/>
              <a:t> </a:t>
            </a:r>
          </a:p>
          <a:p>
            <a:pPr marL="165237" indent="-165237">
              <a:buFont typeface="Arial" panose="020B0604020202020204" pitchFamily="34" charset="0"/>
              <a:buChar char="•"/>
            </a:pPr>
            <a:r>
              <a:rPr lang="en-US" sz="1000" b="0" dirty="0"/>
              <a:t>Discuss content</a:t>
            </a:r>
          </a:p>
          <a:p>
            <a:endParaRPr lang="en-US" sz="1000" u="sng" dirty="0"/>
          </a:p>
          <a:p>
            <a:r>
              <a:rPr lang="en-US" sz="1000" u="sng" dirty="0"/>
              <a:t>Content Information:</a:t>
            </a:r>
          </a:p>
          <a:p>
            <a:r>
              <a:rPr lang="en-US" sz="1000" b="0" dirty="0"/>
              <a:t>Sensing of the oil temperature is carried out in the combined scavenge return lines.</a:t>
            </a:r>
          </a:p>
          <a:p>
            <a:r>
              <a:rPr lang="en-US" sz="1000" b="0" dirty="0"/>
              <a:t>The digital display will change color to match the exceedance.</a:t>
            </a:r>
          </a:p>
          <a:p>
            <a:r>
              <a:rPr lang="en-US" sz="1000" b="0" dirty="0"/>
              <a:t>Oil Temperature Indicator:</a:t>
            </a:r>
          </a:p>
          <a:p>
            <a:pPr marL="165261" indent="-165261">
              <a:buFont typeface="Arial" panose="020B0604020202020204" pitchFamily="34" charset="0"/>
              <a:buChar char="•"/>
            </a:pPr>
            <a:r>
              <a:rPr lang="en-US" sz="1000" b="0" dirty="0"/>
              <a:t>Scale -409°C to +409°C</a:t>
            </a:r>
          </a:p>
          <a:p>
            <a:pPr marL="165261" indent="-165261">
              <a:buFont typeface="Arial" panose="020B0604020202020204" pitchFamily="34" charset="0"/>
              <a:buChar char="•"/>
            </a:pPr>
            <a:r>
              <a:rPr lang="en-US" sz="1000" b="0" dirty="0"/>
              <a:t>Red &lt;-30°C</a:t>
            </a:r>
          </a:p>
          <a:p>
            <a:pPr marL="165261" indent="-165261">
              <a:buFont typeface="Arial" panose="020B0604020202020204" pitchFamily="34" charset="0"/>
              <a:buChar char="•"/>
            </a:pPr>
            <a:r>
              <a:rPr lang="en-US" sz="1000" b="0" dirty="0"/>
              <a:t>Amber –29°C to +19°C</a:t>
            </a:r>
          </a:p>
          <a:p>
            <a:pPr marL="165261" indent="-165261">
              <a:buFont typeface="Arial" panose="020B0604020202020204" pitchFamily="34" charset="0"/>
              <a:buChar char="•"/>
            </a:pPr>
            <a:r>
              <a:rPr lang="en-US" sz="1000" b="0" dirty="0"/>
              <a:t>White 20°C to 159°C</a:t>
            </a:r>
          </a:p>
          <a:p>
            <a:pPr marL="165261" indent="-165261">
              <a:buFont typeface="Arial" panose="020B0604020202020204" pitchFamily="34" charset="0"/>
              <a:buChar char="•"/>
            </a:pPr>
            <a:r>
              <a:rPr lang="en-US" sz="1000" b="0" dirty="0"/>
              <a:t>Red &gt;160°C</a:t>
            </a:r>
          </a:p>
          <a:p>
            <a:r>
              <a:rPr lang="en-US" sz="1000" b="0" dirty="0"/>
              <a:t>The RED digital indications and associated CAS messages will be displayed regardless of engine operation.</a:t>
            </a:r>
          </a:p>
          <a:p>
            <a:r>
              <a:rPr lang="en-US" sz="1000" b="0" dirty="0"/>
              <a:t>The AMBER digital indication and associated CAS message will only be displayed after engine start is complete. </a:t>
            </a:r>
          </a:p>
          <a:p>
            <a:pPr marL="165261" indent="-165261">
              <a:buFont typeface="Arial" panose="020B0604020202020204" pitchFamily="34" charset="0"/>
              <a:buChar char="•"/>
            </a:pPr>
            <a:endParaRPr lang="en-US" sz="1000" b="0" dirty="0"/>
          </a:p>
          <a:p>
            <a:r>
              <a:rPr lang="en-US" sz="1000" u="sng" dirty="0"/>
              <a:t>References:</a:t>
            </a:r>
          </a:p>
          <a:p>
            <a:pPr marL="165237" indent="-165237">
              <a:buFont typeface="Arial" panose="020B0604020202020204" pitchFamily="34" charset="0"/>
              <a:buChar char="•"/>
            </a:pPr>
            <a:r>
              <a:rPr lang="en-US" sz="1000" b="0" dirty="0"/>
              <a:t>MTM Table 79-1</a:t>
            </a:r>
          </a:p>
          <a:p>
            <a:pPr marL="165237" indent="-165237">
              <a:buFont typeface="Arial" panose="020B0604020202020204" pitchFamily="34" charset="0"/>
              <a:buChar char="•"/>
            </a:pPr>
            <a:r>
              <a:rPr lang="en-US" sz="1000" b="0" dirty="0"/>
              <a:t>MTM 79-17</a:t>
            </a:r>
            <a:endParaRPr lang="en-US" sz="1000" dirty="0"/>
          </a:p>
          <a:p>
            <a:endParaRPr lang="en-US" sz="1000"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59</a:t>
            </a:fld>
            <a:endParaRPr lang="en-US" dirty="0"/>
          </a:p>
        </p:txBody>
      </p:sp>
    </p:spTree>
    <p:extLst>
      <p:ext uri="{BB962C8B-B14F-4D97-AF65-F5344CB8AC3E}">
        <p14:creationId xmlns:p14="http://schemas.microsoft.com/office/powerpoint/2010/main" val="823725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u="sng" dirty="0"/>
              <a:t>Slide Title:</a:t>
            </a:r>
            <a:r>
              <a:rPr lang="en-US" altLang="en-US" sz="1000" dirty="0"/>
              <a:t> </a:t>
            </a:r>
            <a:r>
              <a:rPr lang="en-US" altLang="en-US" sz="1000" b="0" dirty="0"/>
              <a:t>APU limitations</a:t>
            </a:r>
          </a:p>
          <a:p>
            <a:endParaRPr lang="en-US" altLang="en-US" sz="1000" b="0" dirty="0"/>
          </a:p>
          <a:p>
            <a:r>
              <a:rPr lang="en-US" altLang="en-US" sz="1000" u="sng" dirty="0"/>
              <a:t>Instructor Action:</a:t>
            </a:r>
          </a:p>
          <a:p>
            <a:pPr marL="165237" indent="-165237">
              <a:buFont typeface="Arial" panose="020B0604020202020204" pitchFamily="34" charset="0"/>
              <a:buChar char="•"/>
            </a:pPr>
            <a:r>
              <a:rPr lang="en-US" altLang="en-US" sz="1000" b="0" dirty="0"/>
              <a:t>Review AFM limitations</a:t>
            </a:r>
          </a:p>
          <a:p>
            <a:endParaRPr lang="en-US" altLang="en-US" sz="1000" b="0" dirty="0"/>
          </a:p>
          <a:p>
            <a:r>
              <a:rPr lang="en-US" altLang="en-US" sz="1000" u="sng" dirty="0"/>
              <a:t>Content Information:</a:t>
            </a:r>
          </a:p>
          <a:p>
            <a:pPr marL="165237" indent="-165237">
              <a:buFont typeface="Arial" panose="020B0604020202020204" pitchFamily="34" charset="0"/>
              <a:buChar char="•"/>
            </a:pPr>
            <a:r>
              <a:rPr lang="en-US" altLang="en-US" sz="1000" b="0" dirty="0"/>
              <a:t>Review limitations from current AFM</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6</a:t>
            </a:fld>
            <a:endParaRPr lang="en-US" dirty="0"/>
          </a:p>
        </p:txBody>
      </p:sp>
    </p:spTree>
    <p:extLst>
      <p:ext uri="{BB962C8B-B14F-4D97-AF65-F5344CB8AC3E}">
        <p14:creationId xmlns:p14="http://schemas.microsoft.com/office/powerpoint/2010/main" val="6309674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b="0" dirty="0"/>
              <a:t> Powerplant Scenario 1 (Unresponsive Throttles)</a:t>
            </a:r>
          </a:p>
          <a:p>
            <a:endParaRPr lang="en-US" sz="1000" b="0" dirty="0"/>
          </a:p>
          <a:p>
            <a:r>
              <a:rPr lang="en-US" sz="1000" u="sng" dirty="0"/>
              <a:t>Instructor Action: </a:t>
            </a:r>
          </a:p>
          <a:p>
            <a:pPr marL="165237" indent="-165237">
              <a:buFont typeface="Arial" panose="020B0604020202020204" pitchFamily="34" charset="0"/>
              <a:buChar char="•"/>
              <a:defRPr/>
            </a:pPr>
            <a:r>
              <a:rPr lang="en-US" sz="1000" b="0" dirty="0"/>
              <a:t>Document: Advisory Wire AW700-73-0378 Engine power pull-back to idle during ground operation (Rev 5)</a:t>
            </a:r>
          </a:p>
          <a:p>
            <a:pPr marL="165237" indent="-165237">
              <a:buFont typeface="Arial" panose="020B0604020202020204" pitchFamily="34" charset="0"/>
              <a:buChar char="•"/>
              <a:defRPr/>
            </a:pPr>
            <a:r>
              <a:rPr lang="en-US" sz="1000" b="0" dirty="0"/>
              <a:t>Based on Global Customer Advisory Meeting (Spring 2016)</a:t>
            </a:r>
          </a:p>
          <a:p>
            <a:pPr marL="165237" indent="-165237">
              <a:buFont typeface="Arial" panose="020B0604020202020204" pitchFamily="34" charset="0"/>
              <a:buChar char="•"/>
              <a:defRPr/>
            </a:pPr>
            <a:r>
              <a:rPr lang="en-US" sz="1000" b="0" dirty="0"/>
              <a:t>Root cause: (NTO 174) EEC limits thrust to forward idle (no response to throttle) after on-ground engine start without maintenance messages set. Normal response after engine/EEC reset.</a:t>
            </a:r>
          </a:p>
          <a:p>
            <a:pPr marL="165237" indent="-165237">
              <a:buFont typeface="Arial" panose="020B0604020202020204" pitchFamily="34" charset="0"/>
              <a:buChar char="•"/>
            </a:pPr>
            <a:endParaRPr lang="en-US" sz="1000" b="0" dirty="0"/>
          </a:p>
          <a:p>
            <a:r>
              <a:rPr lang="en-US" sz="1000" u="sng" dirty="0"/>
              <a:t>Content Information: </a:t>
            </a:r>
          </a:p>
          <a:p>
            <a:pPr marL="165237" indent="-165237">
              <a:buFont typeface="Arial" panose="020B0604020202020204" pitchFamily="34" charset="0"/>
              <a:buChar char="•"/>
            </a:pPr>
            <a:r>
              <a:rPr lang="en-US" sz="1000" b="0" dirty="0">
                <a:solidFill>
                  <a:srgbClr val="0070C0"/>
                </a:solidFill>
              </a:rPr>
              <a:t>What could have caused this?</a:t>
            </a:r>
          </a:p>
          <a:p>
            <a:pPr marL="605867" lvl="1" indent="-165237">
              <a:buFont typeface="Arial" panose="020B0604020202020204" pitchFamily="34" charset="0"/>
              <a:buChar char="•"/>
            </a:pPr>
            <a:r>
              <a:rPr lang="en-US" sz="1000" b="0" dirty="0"/>
              <a:t>The pilot didn’t do the FADEC reset as part of the preflight checklist.</a:t>
            </a:r>
          </a:p>
          <a:p>
            <a:pPr marL="605867" lvl="1" indent="-165237">
              <a:buFont typeface="Arial" panose="020B0604020202020204" pitchFamily="34" charset="0"/>
              <a:buChar char="•"/>
            </a:pPr>
            <a:endParaRPr lang="en-US" sz="1000" b="0" dirty="0"/>
          </a:p>
          <a:p>
            <a:pPr marL="165172" indent="-165237">
              <a:buFont typeface="Arial" panose="020B0604020202020204" pitchFamily="34" charset="0"/>
              <a:buChar char="•"/>
            </a:pPr>
            <a:r>
              <a:rPr lang="en-US" sz="1000" b="0" dirty="0">
                <a:solidFill>
                  <a:srgbClr val="0070C0"/>
                </a:solidFill>
              </a:rPr>
              <a:t>What can we do?</a:t>
            </a:r>
          </a:p>
          <a:p>
            <a:pPr marL="605867" lvl="1" indent="-165237" defTabSz="881390">
              <a:buFont typeface="Arial" panose="020B0604020202020204" pitchFamily="34" charset="0"/>
              <a:buChar char="•"/>
              <a:defRPr/>
            </a:pPr>
            <a:r>
              <a:rPr lang="en-US" sz="1000" b="0" dirty="0"/>
              <a:t>You can recover full functionality after the engines are shut down and restarted.</a:t>
            </a:r>
          </a:p>
          <a:p>
            <a:pPr marL="605867" lvl="1" indent="-165237">
              <a:buFont typeface="Arial" panose="020B0604020202020204" pitchFamily="34" charset="0"/>
              <a:buChar char="•"/>
            </a:pPr>
            <a:r>
              <a:rPr lang="en-US" sz="1000" b="0" dirty="0"/>
              <a:t>EEC software can be upgraded to X2.0 in accordance with Service Bulletin. </a:t>
            </a:r>
          </a:p>
          <a:p>
            <a:pPr marL="605867" lvl="1" indent="-165237">
              <a:buFont typeface="Arial" panose="020B0604020202020204" pitchFamily="34" charset="0"/>
              <a:buChar char="•"/>
            </a:pPr>
            <a:r>
              <a:rPr lang="en-US" sz="1000" b="0" dirty="0"/>
              <a:t>Free upgrade period is 60 months from the release of SB 700-73-009 Basic Issue (Oct 04/2016).</a:t>
            </a:r>
          </a:p>
          <a:p>
            <a:pPr marL="605867" lvl="1" indent="-165237">
              <a:buFont typeface="Arial" panose="020B0604020202020204" pitchFamily="34" charset="0"/>
              <a:buChar char="•"/>
            </a:pPr>
            <a:endParaRPr lang="en-US" sz="1000" b="0" dirty="0"/>
          </a:p>
          <a:p>
            <a:r>
              <a:rPr lang="en-US" sz="1000" u="sng" dirty="0"/>
              <a:t>References:</a:t>
            </a:r>
          </a:p>
          <a:p>
            <a:pPr marL="159295" indent="-159295">
              <a:buFont typeface="Arial" panose="020B0604020202020204" pitchFamily="34" charset="0"/>
              <a:buChar char="•"/>
            </a:pPr>
            <a:r>
              <a:rPr lang="en-US" sz="1000" b="0" dirty="0"/>
              <a:t>Advisory Wire AW700-73-0378 Engine power pull-back to idle during ground operation (Rev 5)</a:t>
            </a:r>
          </a:p>
          <a:p>
            <a:pPr marL="159295" indent="-159295">
              <a:buFont typeface="Arial" panose="020B0604020202020204" pitchFamily="34" charset="0"/>
              <a:buChar char="•"/>
            </a:pPr>
            <a:r>
              <a:rPr lang="en-US" sz="1000" b="0" dirty="0"/>
              <a:t>SB 700-73-009, Basic Issue: Oct 04/2016</a:t>
            </a:r>
          </a:p>
        </p:txBody>
      </p:sp>
      <p:sp>
        <p:nvSpPr>
          <p:cNvPr id="4" name="Slide Number Placeholder 3"/>
          <p:cNvSpPr>
            <a:spLocks noGrp="1"/>
          </p:cNvSpPr>
          <p:nvPr>
            <p:ph type="sldNum" sz="quarter" idx="10"/>
          </p:nvPr>
        </p:nvSpPr>
        <p:spPr/>
        <p:txBody>
          <a:bodyPr/>
          <a:lstStyle/>
          <a:p>
            <a:fld id="{8ECB6637-12F8-445A-B2B9-D7B1343705D4}" type="slidenum">
              <a:rPr lang="en-US" smtClean="0"/>
              <a:pPr/>
              <a:t>60</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714089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000" u="sng" dirty="0"/>
              <a:t>Slide Title:</a:t>
            </a:r>
            <a:r>
              <a:rPr lang="en-US" sz="1000" b="0" dirty="0"/>
              <a:t> Powerplant Scenario 2 (Engine Oil Levels)</a:t>
            </a:r>
          </a:p>
          <a:p>
            <a:r>
              <a:rPr lang="en-US" sz="1000" b="0" dirty="0"/>
              <a:t> </a:t>
            </a:r>
          </a:p>
          <a:p>
            <a:r>
              <a:rPr lang="en-US" sz="1000" u="sng" dirty="0"/>
              <a:t>Instructor Action:</a:t>
            </a:r>
          </a:p>
          <a:p>
            <a:pPr marL="165237" indent="-165237">
              <a:buFont typeface="Arial" panose="020B0604020202020204" pitchFamily="34" charset="0"/>
              <a:buChar char="•"/>
            </a:pPr>
            <a:r>
              <a:rPr lang="en-US" sz="1000" b="0" dirty="0"/>
              <a:t>Document: FCOM Vol. 2, pg. 18-10-19</a:t>
            </a:r>
          </a:p>
          <a:p>
            <a:endParaRPr lang="en-US" sz="1000" b="0" dirty="0"/>
          </a:p>
          <a:p>
            <a:r>
              <a:rPr lang="en-US" sz="1000" u="sng" dirty="0"/>
              <a:t>Content Information:</a:t>
            </a:r>
          </a:p>
          <a:p>
            <a:pPr marL="165237" indent="-165237">
              <a:buFont typeface="Arial" panose="020B0604020202020204" pitchFamily="34" charset="0"/>
              <a:buChar char="•"/>
            </a:pPr>
            <a:r>
              <a:rPr lang="en-US" sz="1000" b="0" dirty="0">
                <a:solidFill>
                  <a:srgbClr val="0070C0"/>
                </a:solidFill>
              </a:rPr>
              <a:t>When is the window to replenish engine oil?</a:t>
            </a:r>
          </a:p>
          <a:p>
            <a:pPr marL="605867" lvl="1" indent="-165237">
              <a:buFont typeface="Arial" panose="020B0604020202020204" pitchFamily="34" charset="0"/>
              <a:buChar char="•"/>
            </a:pPr>
            <a:r>
              <a:rPr lang="en-US" sz="1000" b="0" dirty="0"/>
              <a:t>After the engine has been shutdown for a minimum of 5 minutes and a maximum of 30 minutes.</a:t>
            </a:r>
          </a:p>
          <a:p>
            <a:pPr marL="605867" lvl="1" indent="-165237">
              <a:buFont typeface="Arial" panose="020B0604020202020204" pitchFamily="34" charset="0"/>
              <a:buChar char="•"/>
            </a:pPr>
            <a:r>
              <a:rPr lang="en-US" sz="1000" b="0" dirty="0"/>
              <a:t>Ref. FCOM Vol. 2, pg. 18-10-19</a:t>
            </a:r>
          </a:p>
          <a:p>
            <a:pPr marL="605867" lvl="1" indent="-165237">
              <a:buFont typeface="Arial" panose="020B0604020202020204" pitchFamily="34" charset="0"/>
              <a:buChar char="•"/>
            </a:pPr>
            <a:endParaRPr lang="en-US" sz="1000" b="0" dirty="0"/>
          </a:p>
          <a:p>
            <a:pPr marL="165237" indent="-165237">
              <a:buFont typeface="Arial" panose="020B0604020202020204" pitchFamily="34" charset="0"/>
              <a:buChar char="•"/>
            </a:pPr>
            <a:r>
              <a:rPr lang="en-US" sz="1000" b="0" dirty="0">
                <a:solidFill>
                  <a:srgbClr val="0070C0"/>
                </a:solidFill>
              </a:rPr>
              <a:t>What should we do if we exceed the replenishment period?</a:t>
            </a:r>
          </a:p>
          <a:p>
            <a:pPr marL="605867" lvl="1" indent="-165237">
              <a:buFont typeface="Arial" panose="020B0604020202020204" pitchFamily="34" charset="0"/>
              <a:buChar char="•"/>
            </a:pPr>
            <a:r>
              <a:rPr lang="en-US" sz="1000" b="0" dirty="0"/>
              <a:t>The engines must be run if the replenishment period is exceeded.</a:t>
            </a:r>
          </a:p>
          <a:p>
            <a:pPr marL="605867" lvl="1" indent="-165237">
              <a:buFont typeface="Arial" panose="020B0604020202020204" pitchFamily="34" charset="0"/>
              <a:buChar char="•"/>
            </a:pPr>
            <a:r>
              <a:rPr lang="en-US" sz="1000" b="0" dirty="0"/>
              <a:t>Ref. AMM, pg. 12-14-01</a:t>
            </a:r>
          </a:p>
          <a:p>
            <a:pPr marL="165237" indent="-165237">
              <a:buFont typeface="Arial" panose="020B0604020202020204" pitchFamily="34" charset="0"/>
              <a:buChar char="•"/>
            </a:pPr>
            <a:endParaRPr lang="en-US" sz="1000" b="0" dirty="0">
              <a:solidFill>
                <a:srgbClr val="0070C0"/>
              </a:solidFill>
            </a:endParaRPr>
          </a:p>
          <a:p>
            <a:pPr marL="165237" indent="-165237">
              <a:buFont typeface="Arial" panose="020B0604020202020204" pitchFamily="34" charset="0"/>
              <a:buChar char="•"/>
            </a:pPr>
            <a:r>
              <a:rPr lang="en-US" sz="1000" b="0" dirty="0">
                <a:solidFill>
                  <a:srgbClr val="0070C0"/>
                </a:solidFill>
              </a:rPr>
              <a:t>What is the minimum temperature to utilize the oil replenishment system?</a:t>
            </a:r>
          </a:p>
          <a:p>
            <a:pPr marL="605867" lvl="1" indent="-165237">
              <a:buFont typeface="Arial" panose="020B0604020202020204" pitchFamily="34" charset="0"/>
              <a:buChar char="•"/>
            </a:pPr>
            <a:r>
              <a:rPr lang="en-US" sz="1000" b="0" dirty="0"/>
              <a:t>Operation of the oil replenishment system is prohibited when the OAT is less than or equal to -12° C</a:t>
            </a:r>
          </a:p>
          <a:p>
            <a:pPr marL="605867" lvl="1" indent="-165237">
              <a:buFont typeface="Arial" panose="020B0604020202020204" pitchFamily="34" charset="0"/>
              <a:buChar char="•"/>
            </a:pPr>
            <a:r>
              <a:rPr lang="en-US" sz="1000" b="0" dirty="0"/>
              <a:t>Ref. AFM, pg. 02-05-12</a:t>
            </a:r>
          </a:p>
          <a:p>
            <a:endParaRPr lang="en-US" sz="1000" b="0" dirty="0"/>
          </a:p>
          <a:p>
            <a:r>
              <a:rPr lang="en-US" sz="1000" u="sng" dirty="0"/>
              <a:t>References:</a:t>
            </a:r>
          </a:p>
          <a:p>
            <a:pPr marL="165237" indent="-165237">
              <a:buFont typeface="Arial" panose="020B0604020202020204" pitchFamily="34" charset="0"/>
              <a:buChar char="•"/>
            </a:pPr>
            <a:r>
              <a:rPr lang="en-US" sz="1000" b="0" dirty="0"/>
              <a:t>AFM, pg. 02-05-12</a:t>
            </a:r>
          </a:p>
          <a:p>
            <a:pPr marL="165237" indent="-165237">
              <a:buFont typeface="Arial" panose="020B0604020202020204" pitchFamily="34" charset="0"/>
              <a:buChar char="•"/>
            </a:pPr>
            <a:r>
              <a:rPr lang="en-US" sz="1000" b="0" dirty="0"/>
              <a:t>AMM, pg. 12-14-01</a:t>
            </a:r>
          </a:p>
          <a:p>
            <a:pPr marL="165237" indent="-165237">
              <a:buFont typeface="Arial" panose="020B0604020202020204" pitchFamily="34" charset="0"/>
              <a:buChar char="•"/>
            </a:pPr>
            <a:r>
              <a:rPr lang="en-US" sz="1000" b="0" dirty="0"/>
              <a:t>FCOM Vol. 2, pg. 18-10-19</a:t>
            </a:r>
          </a:p>
        </p:txBody>
      </p:sp>
      <p:sp>
        <p:nvSpPr>
          <p:cNvPr id="4" name="Slide Number Placeholder 3"/>
          <p:cNvSpPr>
            <a:spLocks noGrp="1"/>
          </p:cNvSpPr>
          <p:nvPr>
            <p:ph type="sldNum" sz="quarter" idx="10"/>
          </p:nvPr>
        </p:nvSpPr>
        <p:spPr/>
        <p:txBody>
          <a:bodyPr/>
          <a:lstStyle/>
          <a:p>
            <a:fld id="{8ECB6637-12F8-445A-B2B9-D7B1343705D4}" type="slidenum">
              <a:rPr lang="en-US" smtClean="0"/>
              <a:pPr/>
              <a:t>61</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122376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APU Electrical</a:t>
            </a:r>
          </a:p>
          <a:p>
            <a:pPr eaLnBrk="1" hangingPunct="1"/>
            <a:endParaRPr lang="en-US" sz="1000" u="sng" dirty="0">
              <a:cs typeface="Arial" pitchFamily="34" charset="0"/>
            </a:endParaRPr>
          </a:p>
          <a:p>
            <a:pPr eaLnBrk="1" hangingPunct="1"/>
            <a:r>
              <a:rPr lang="en-US" sz="1000" u="sng" dirty="0">
                <a:cs typeface="Arial" pitchFamily="34" charset="0"/>
              </a:rPr>
              <a:t>Instructor Action:</a:t>
            </a:r>
          </a:p>
          <a:p>
            <a:pPr marL="165237" indent="-165237">
              <a:buFont typeface="Arial" panose="020B0604020202020204" pitchFamily="34" charset="0"/>
              <a:buChar char="•"/>
            </a:pPr>
            <a:r>
              <a:rPr lang="en-US" sz="1000" b="0" dirty="0"/>
              <a:t>NA</a:t>
            </a:r>
          </a:p>
          <a:p>
            <a:pPr eaLnBrk="1" hangingPunct="1"/>
            <a:endParaRPr lang="en-US" sz="1000" b="0" dirty="0">
              <a:cs typeface="Arial" pitchFamily="34" charset="0"/>
            </a:endParaRPr>
          </a:p>
          <a:p>
            <a:pPr eaLnBrk="1" hangingPunct="1"/>
            <a:r>
              <a:rPr lang="en-US" sz="1000" u="sng" dirty="0">
                <a:cs typeface="Arial" pitchFamily="34" charset="0"/>
              </a:rPr>
              <a:t>Content Information:</a:t>
            </a:r>
          </a:p>
          <a:p>
            <a:pPr marL="165237" indent="-165237" defTabSz="881261">
              <a:buFont typeface="Arial" panose="020B0604020202020204" pitchFamily="34" charset="0"/>
              <a:buChar char="•"/>
              <a:defRPr/>
            </a:pPr>
            <a:r>
              <a:rPr lang="en-US" sz="1000" b="0" dirty="0">
                <a:solidFill>
                  <a:srgbClr val="0070C0"/>
                </a:solidFill>
              </a:rPr>
              <a:t>What is the maximum electrical load the APU generator is rated to?</a:t>
            </a:r>
          </a:p>
          <a:p>
            <a:pPr marL="605867" lvl="1" indent="-165237" defTabSz="881261">
              <a:buFont typeface="Arial" panose="020B0604020202020204" pitchFamily="34" charset="0"/>
              <a:buChar char="•"/>
              <a:defRPr/>
            </a:pPr>
            <a:r>
              <a:rPr lang="en-US" sz="1000" b="0" dirty="0"/>
              <a:t>45kVA on the ground, 40 kVA in the air and 28kVA above FL370.</a:t>
            </a:r>
          </a:p>
          <a:p>
            <a:pPr marL="605867" lvl="1" indent="-165237" defTabSz="881261">
              <a:buFont typeface="Arial" panose="020B0604020202020204" pitchFamily="34" charset="0"/>
              <a:buChar char="•"/>
              <a:defRPr/>
            </a:pPr>
            <a:r>
              <a:rPr lang="en-US" sz="1000" b="0" dirty="0"/>
              <a:t>If the APU is powering a bus above 37,000 feet, the associated hydraulic pump must be selected OFF to prevent overloading of the APU generator.</a:t>
            </a:r>
          </a:p>
          <a:p>
            <a:pPr marL="605867" lvl="1" indent="-165237" defTabSz="881261">
              <a:buFont typeface="Arial" panose="020B0604020202020204" pitchFamily="34" charset="0"/>
              <a:buChar char="•"/>
              <a:defRPr/>
            </a:pPr>
            <a:r>
              <a:rPr lang="en-US" sz="1000" b="0" dirty="0"/>
              <a:t>Ref. FCOM Vol. 2, pg. 05-10-15</a:t>
            </a:r>
          </a:p>
          <a:p>
            <a:pPr eaLnBrk="1" hangingPunct="1"/>
            <a:endParaRPr lang="en-US" sz="1000" u="sng" dirty="0">
              <a:cs typeface="Arial" pitchFamily="34" charset="0"/>
            </a:endParaRPr>
          </a:p>
          <a:p>
            <a:pPr marL="165237" indent="-165237">
              <a:buFont typeface="Arial" panose="020B0604020202020204" pitchFamily="34" charset="0"/>
              <a:buChar char="•"/>
            </a:pPr>
            <a:r>
              <a:rPr lang="en-US" sz="1000" dirty="0"/>
              <a:t>Ready to Load (Electrical): </a:t>
            </a:r>
          </a:p>
          <a:p>
            <a:pPr marL="605867" lvl="1" indent="-165237">
              <a:buFont typeface="Arial" panose="020B0604020202020204" pitchFamily="34" charset="0"/>
              <a:buChar char="•"/>
            </a:pPr>
            <a:r>
              <a:rPr lang="en-US" sz="1000" b="0" dirty="0"/>
              <a:t>At 99% RPM plus 2 seconds, the APU is ready to load electrically. </a:t>
            </a:r>
          </a:p>
          <a:p>
            <a:pPr marL="605867" lvl="1" indent="-165237">
              <a:buFont typeface="Arial" panose="020B0604020202020204" pitchFamily="34" charset="0"/>
              <a:buChar char="•"/>
            </a:pPr>
            <a:r>
              <a:rPr lang="en-US" sz="1000" b="0" dirty="0"/>
              <a:t>If the APU drops below 95%, electrical loading is no longer available (on ground and in flight)</a:t>
            </a:r>
          </a:p>
          <a:p>
            <a:pPr marL="605867" lvl="1" indent="-165237">
              <a:buFont typeface="Arial" panose="020B0604020202020204" pitchFamily="34" charset="0"/>
              <a:buChar char="•"/>
            </a:pPr>
            <a:r>
              <a:rPr lang="en-US" sz="1000" b="0" dirty="0"/>
              <a:t>See the AFM for the electrical pumps and their power sources.</a:t>
            </a:r>
          </a:p>
          <a:p>
            <a:endParaRPr lang="en-US" sz="1000" b="0" u="sng" dirty="0">
              <a:cs typeface="Arial" pitchFamily="34" charset="0"/>
            </a:endParaRPr>
          </a:p>
          <a:p>
            <a:pPr eaLnBrk="1" hangingPunct="1"/>
            <a:r>
              <a:rPr lang="en-US" sz="1000" u="sng" dirty="0">
                <a:cs typeface="Arial" pitchFamily="34" charset="0"/>
              </a:rPr>
              <a:t>References:</a:t>
            </a:r>
          </a:p>
          <a:p>
            <a:pPr marL="165237" indent="-165237">
              <a:buFont typeface="Arial" panose="020B0604020202020204" pitchFamily="34" charset="0"/>
              <a:buChar char="•"/>
            </a:pPr>
            <a:r>
              <a:rPr lang="en-US" sz="1000" b="0" dirty="0">
                <a:cs typeface="Arial" pitchFamily="34" charset="0"/>
              </a:rPr>
              <a:t>FCOM Vol. 2, pg. 05-10-15</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7</a:t>
            </a:fld>
            <a:endParaRPr lang="en-US" dirty="0"/>
          </a:p>
        </p:txBody>
      </p:sp>
    </p:spTree>
    <p:extLst>
      <p:ext uri="{BB962C8B-B14F-4D97-AF65-F5344CB8AC3E}">
        <p14:creationId xmlns:p14="http://schemas.microsoft.com/office/powerpoint/2010/main" val="2693533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APU Bleed Air</a:t>
            </a:r>
          </a:p>
          <a:p>
            <a:pPr eaLnBrk="1" hangingPunct="1"/>
            <a:endParaRPr lang="en-US" sz="1000" u="sng" dirty="0">
              <a:cs typeface="Arial" pitchFamily="34" charset="0"/>
            </a:endParaRPr>
          </a:p>
          <a:p>
            <a:r>
              <a:rPr lang="en-US" sz="1000" u="sng" dirty="0">
                <a:cs typeface="Arial" pitchFamily="34" charset="0"/>
              </a:rPr>
              <a:t>Instructor Action:</a:t>
            </a:r>
          </a:p>
          <a:p>
            <a:pPr marL="165237" indent="-165237">
              <a:buFont typeface="Arial" panose="020B0604020202020204" pitchFamily="34" charset="0"/>
              <a:buChar char="•"/>
            </a:pPr>
            <a:r>
              <a:rPr lang="en-US" sz="1000" b="0" dirty="0"/>
              <a:t>NA</a:t>
            </a:r>
          </a:p>
          <a:p>
            <a:pPr eaLnBrk="1" hangingPunct="1"/>
            <a:endParaRPr lang="en-US" sz="1000" b="0" u="sng" dirty="0">
              <a:cs typeface="Arial" pitchFamily="34" charset="0"/>
            </a:endParaRPr>
          </a:p>
          <a:p>
            <a:pPr eaLnBrk="1" hangingPunct="1"/>
            <a:r>
              <a:rPr lang="en-US" sz="1000" u="sng" dirty="0">
                <a:cs typeface="Arial" pitchFamily="34" charset="0"/>
              </a:rPr>
              <a:t>Content Information:</a:t>
            </a:r>
          </a:p>
          <a:p>
            <a:pPr marL="165237" indent="-165237" defTabSz="881261">
              <a:buFont typeface="Arial" panose="020B0604020202020204" pitchFamily="34" charset="0"/>
              <a:buChar char="•"/>
              <a:defRPr/>
            </a:pPr>
            <a:r>
              <a:rPr lang="en-US" sz="1000" b="0" dirty="0">
                <a:solidFill>
                  <a:srgbClr val="0070C0"/>
                </a:solidFill>
              </a:rPr>
              <a:t>Which system does the APU give priority to, electrical or pneumatics?</a:t>
            </a:r>
            <a:endParaRPr lang="en-US" sz="1000" b="0" dirty="0">
              <a:solidFill>
                <a:srgbClr val="0070C0"/>
              </a:solidFill>
              <a:cs typeface="Arial" pitchFamily="34" charset="0"/>
            </a:endParaRPr>
          </a:p>
          <a:p>
            <a:pPr marL="605867" lvl="1" indent="-165237">
              <a:buFont typeface="Arial" panose="020B0604020202020204" pitchFamily="34" charset="0"/>
              <a:buChar char="•"/>
            </a:pPr>
            <a:r>
              <a:rPr lang="en-US" sz="1000" b="0" dirty="0">
                <a:cs typeface="Arial" pitchFamily="34" charset="0"/>
              </a:rPr>
              <a:t>The FADEC insures that system priority is given to electrical loads over the bleed air demand,  by cycling the LCV closed (reducing bleed load) when the exhaust gas temperature approaches operating limits.</a:t>
            </a:r>
          </a:p>
          <a:p>
            <a:pPr eaLnBrk="1" hangingPunct="1"/>
            <a:endParaRPr lang="en-US" sz="1000" u="sng" dirty="0">
              <a:cs typeface="Arial" pitchFamily="34" charset="0"/>
            </a:endParaRPr>
          </a:p>
          <a:p>
            <a:r>
              <a:rPr lang="en-US" sz="1000" b="0" dirty="0"/>
              <a:t>LCV interlock protection: </a:t>
            </a:r>
          </a:p>
          <a:p>
            <a:pPr marL="605867" lvl="1" indent="-165237">
              <a:buFont typeface="Arial" panose="020B0604020202020204" pitchFamily="34" charset="0"/>
              <a:buChar char="•"/>
            </a:pPr>
            <a:r>
              <a:rPr lang="en-US" sz="1000" b="0" dirty="0"/>
              <a:t>The bleed and load management systems are responsible to ensure that the APU bleed air request is activated only when another source of bleed air is not commanded. </a:t>
            </a:r>
          </a:p>
          <a:p>
            <a:pPr marL="605867" lvl="1" indent="-165237">
              <a:buFont typeface="Arial" panose="020B0604020202020204" pitchFamily="34" charset="0"/>
              <a:buChar char="•"/>
            </a:pPr>
            <a:r>
              <a:rPr lang="en-US" sz="1000" b="0" dirty="0"/>
              <a:t>Example: L engine bleed valve open or the R engine bleed valve open and the cross-bleed valve open; if either condition exists, the LCV remains closed to prevent damage to the APU.</a:t>
            </a:r>
          </a:p>
          <a:p>
            <a:r>
              <a:rPr lang="en-US" sz="1000" b="0" dirty="0"/>
              <a:t>System priority: </a:t>
            </a:r>
          </a:p>
          <a:p>
            <a:pPr marL="605867" lvl="1" indent="-165237">
              <a:buFont typeface="Arial" panose="020B0604020202020204" pitchFamily="34" charset="0"/>
              <a:buChar char="•"/>
            </a:pPr>
            <a:r>
              <a:rPr lang="en-US" sz="1000" b="0" dirty="0"/>
              <a:t>The FADEC insures that system priority is given to electrical loads over the bleed air demand, by cycling the LCV closed (reducing bleed load) when the exhaust gas temperature  approaches operating limits.</a:t>
            </a:r>
            <a:endParaRPr lang="en-US" sz="1000" b="0" u="sng" dirty="0">
              <a:cs typeface="Arial" pitchFamily="34" charset="0"/>
            </a:endParaRPr>
          </a:p>
          <a:p>
            <a:pPr eaLnBrk="1" hangingPunct="1"/>
            <a:endParaRPr lang="en-US" sz="1000" b="0" u="sng" dirty="0">
              <a:cs typeface="Arial" pitchFamily="34" charset="0"/>
            </a:endParaRPr>
          </a:p>
          <a:p>
            <a:pPr eaLnBrk="1" hangingPunct="1"/>
            <a:r>
              <a:rPr lang="en-US" sz="1000" u="sng" dirty="0">
                <a:cs typeface="Arial" pitchFamily="34" charset="0"/>
              </a:rPr>
              <a:t>References:</a:t>
            </a:r>
          </a:p>
          <a:p>
            <a:pPr marL="165237" indent="-165237">
              <a:buFont typeface="Arial" panose="020B0604020202020204" pitchFamily="34" charset="0"/>
              <a:buChar char="•"/>
            </a:pPr>
            <a:r>
              <a:rPr lang="en-US" sz="1000" b="0" dirty="0">
                <a:cs typeface="Arial" pitchFamily="34" charset="0"/>
              </a:rPr>
              <a:t>FCOM Vol. 2, pg. 05-10-20</a:t>
            </a:r>
            <a:endParaRPr lang="en-US" sz="1000" b="0" dirty="0"/>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8</a:t>
            </a:fld>
            <a:endParaRPr lang="en-US" dirty="0"/>
          </a:p>
        </p:txBody>
      </p:sp>
    </p:spTree>
    <p:extLst>
      <p:ext uri="{BB962C8B-B14F-4D97-AF65-F5344CB8AC3E}">
        <p14:creationId xmlns:p14="http://schemas.microsoft.com/office/powerpoint/2010/main" val="419357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u="sng" dirty="0"/>
              <a:t>Slide Title:</a:t>
            </a:r>
            <a:r>
              <a:rPr lang="en-US" sz="1000" dirty="0"/>
              <a:t> </a:t>
            </a:r>
            <a:r>
              <a:rPr lang="en-US" sz="1000" b="0" dirty="0"/>
              <a:t> APU Protective Shutdowns</a:t>
            </a:r>
          </a:p>
          <a:p>
            <a:endParaRPr lang="en-US" sz="1000" u="sng" dirty="0"/>
          </a:p>
          <a:p>
            <a:r>
              <a:rPr lang="en-US" sz="1000" u="sng" dirty="0"/>
              <a:t>Instructor Action: </a:t>
            </a:r>
          </a:p>
          <a:p>
            <a:pPr marL="171425" indent="-171425">
              <a:buFont typeface="Arial" panose="020B0604020202020204" pitchFamily="34" charset="0"/>
              <a:buChar char="•"/>
            </a:pPr>
            <a:r>
              <a:rPr lang="en-US" altLang="en-US" sz="1000" b="0" dirty="0"/>
              <a:t>Describe differences between ground and essential modes</a:t>
            </a:r>
          </a:p>
          <a:p>
            <a:endParaRPr lang="en-US" sz="1000" b="0" u="sng" dirty="0"/>
          </a:p>
          <a:p>
            <a:r>
              <a:rPr lang="en-US" sz="1000" u="sng" dirty="0"/>
              <a:t>Content Information: </a:t>
            </a:r>
          </a:p>
          <a:p>
            <a:pPr marL="165261" indent="-165261" defTabSz="889380">
              <a:buFont typeface="Arial" panose="020B0604020202020204" pitchFamily="34" charset="0"/>
              <a:buChar char="•"/>
              <a:defRPr/>
            </a:pPr>
            <a:r>
              <a:rPr lang="en-US" sz="1000" b="0" dirty="0"/>
              <a:t>The ECU has the authority to inhibit starting of the APU, or automatically shut down the APU, when continued operation may cause damage.</a:t>
            </a:r>
          </a:p>
          <a:p>
            <a:pPr marL="165261" indent="-165261" defTabSz="889380">
              <a:buFont typeface="Arial" panose="020B0604020202020204" pitchFamily="34" charset="0"/>
              <a:buChar char="•"/>
              <a:defRPr/>
            </a:pPr>
            <a:r>
              <a:rPr lang="en-US" sz="1000" b="0" dirty="0"/>
              <a:t>To determine this the RE220 functions using two modes of operation:</a:t>
            </a:r>
          </a:p>
          <a:p>
            <a:pPr marL="605956" lvl="1" indent="-165261" defTabSz="889380">
              <a:buFont typeface="Arial" panose="020B0604020202020204" pitchFamily="34" charset="0"/>
              <a:buChar char="•"/>
              <a:defRPr/>
            </a:pPr>
            <a:r>
              <a:rPr lang="en-US" sz="1000" b="0" dirty="0"/>
              <a:t>When the APU switch is selected to RUN on the APU CONTROL panel the ECU performs a BITE check. </a:t>
            </a:r>
          </a:p>
          <a:p>
            <a:pPr marL="605956" lvl="1" indent="-165261" defTabSz="889380">
              <a:buFont typeface="Arial" panose="020B0604020202020204" pitchFamily="34" charset="0"/>
              <a:buChar char="•"/>
              <a:defRPr/>
            </a:pPr>
            <a:r>
              <a:rPr lang="en-US" sz="1000" b="0" dirty="0"/>
              <a:t>The ECU determines the Weight-On-Wheels (WOW) status and selects the operational mode.</a:t>
            </a:r>
          </a:p>
          <a:p>
            <a:pPr defTabSz="889380">
              <a:defRPr/>
            </a:pPr>
            <a:endParaRPr lang="en-US" sz="1000" dirty="0"/>
          </a:p>
          <a:p>
            <a:pPr defTabSz="889380">
              <a:defRPr/>
            </a:pPr>
            <a:r>
              <a:rPr lang="en-US" sz="1000" dirty="0"/>
              <a:t>NON ESSENTIAL Mode</a:t>
            </a:r>
          </a:p>
          <a:p>
            <a:pPr marL="165261" indent="-165261" defTabSz="889380">
              <a:buFont typeface="Arial" panose="020B0604020202020204" pitchFamily="34" charset="0"/>
              <a:buChar char="•"/>
              <a:defRPr/>
            </a:pPr>
            <a:r>
              <a:rPr lang="en-US" sz="1000" b="0" dirty="0"/>
              <a:t>The APU is in the NON-ESSENTIAL mode of operation anytime the APU is started and operated on the ground.</a:t>
            </a:r>
          </a:p>
          <a:p>
            <a:pPr marL="165261" indent="-165261" defTabSz="889380">
              <a:buFont typeface="Arial" panose="020B0604020202020204" pitchFamily="34" charset="0"/>
              <a:buChar char="•"/>
              <a:defRPr/>
            </a:pPr>
            <a:r>
              <a:rPr lang="en-US" sz="1000" b="0" dirty="0"/>
              <a:t>ESSENTIAL Mode</a:t>
            </a:r>
          </a:p>
          <a:p>
            <a:pPr marL="165261" indent="-165261" defTabSz="889380">
              <a:buFont typeface="Arial" panose="020B0604020202020204" pitchFamily="34" charset="0"/>
              <a:buChar char="•"/>
              <a:defRPr/>
            </a:pPr>
            <a:r>
              <a:rPr lang="en-US" sz="1000" b="0" dirty="0"/>
              <a:t>The ECU will switch to the ESSENTIAL mode when the aircraft transitions from ground operations to flight operations, as a function of WOW.</a:t>
            </a:r>
          </a:p>
          <a:p>
            <a:pPr marL="165261" indent="-165261" defTabSz="889380">
              <a:buFont typeface="Arial" panose="020B0604020202020204" pitchFamily="34" charset="0"/>
              <a:buChar char="•"/>
              <a:defRPr/>
            </a:pPr>
            <a:r>
              <a:rPr lang="en-US" sz="1000" b="0" dirty="0"/>
              <a:t>The APU will always be in the ESSENTIAL mode of operation anytime the APU is started in flight.</a:t>
            </a:r>
          </a:p>
          <a:p>
            <a:pPr marL="165261" indent="-165261" defTabSz="889380">
              <a:buFont typeface="Arial" panose="020B0604020202020204" pitchFamily="34" charset="0"/>
              <a:buChar char="•"/>
              <a:defRPr/>
            </a:pPr>
            <a:r>
              <a:rPr lang="en-US" sz="1000" b="0" dirty="0"/>
              <a:t>If the APU is in operation during landing it will remain in the essential mode for 30 seconds and then revert back to NON-ESSENTIAL mode. If any protective features were tripped during operations in ESSENTIAL mode the APU will shut down upon reversion to NON-ESSENTIAL mode. </a:t>
            </a:r>
          </a:p>
          <a:p>
            <a:pPr marL="165261" indent="-165261" defTabSz="889380">
              <a:buFont typeface="Arial" panose="020B0604020202020204" pitchFamily="34" charset="0"/>
              <a:buChar char="•"/>
              <a:defRPr/>
            </a:pPr>
            <a:r>
              <a:rPr lang="en-US" sz="1000" b="0" dirty="0"/>
              <a:t>A cyan APU FAULT message will display if a protective fault trips in the essential mode. </a:t>
            </a:r>
          </a:p>
          <a:p>
            <a:endParaRPr lang="en-US" sz="1000" u="sng" dirty="0"/>
          </a:p>
          <a:p>
            <a:r>
              <a:rPr lang="en-US" sz="1000" u="sng" dirty="0"/>
              <a:t>References:</a:t>
            </a:r>
          </a:p>
          <a:p>
            <a:pPr marL="165237" indent="-165237" defTabSz="881261">
              <a:buFont typeface="Arial" panose="020B0604020202020204" pitchFamily="34" charset="0"/>
              <a:buChar char="•"/>
              <a:defRPr/>
            </a:pPr>
            <a:r>
              <a:rPr lang="en-US" sz="1000" b="0" dirty="0"/>
              <a:t>MTM Vol. 2, Table 49-1, Faults Causing Protective Shutdown</a:t>
            </a:r>
          </a:p>
        </p:txBody>
      </p:sp>
      <p:sp>
        <p:nvSpPr>
          <p:cNvPr id="4" name="Slide Number Placeholder 3"/>
          <p:cNvSpPr>
            <a:spLocks noGrp="1"/>
          </p:cNvSpPr>
          <p:nvPr>
            <p:ph type="sldNum" sz="quarter" idx="10"/>
          </p:nvPr>
        </p:nvSpPr>
        <p:spPr/>
        <p:txBody>
          <a:bodyPr/>
          <a:lstStyle/>
          <a:p>
            <a:pPr>
              <a:defRPr/>
            </a:pPr>
            <a:fld id="{5DA62ACD-BD8E-4643-AD80-27140D6E673C}" type="slidenum">
              <a:rPr lang="en-US" smtClean="0"/>
              <a:pPr>
                <a:defRPr/>
              </a:pPr>
              <a:t>9</a:t>
            </a:fld>
            <a:endParaRPr lang="en-US" dirty="0"/>
          </a:p>
        </p:txBody>
      </p:sp>
    </p:spTree>
    <p:extLst>
      <p:ext uri="{BB962C8B-B14F-4D97-AF65-F5344CB8AC3E}">
        <p14:creationId xmlns:p14="http://schemas.microsoft.com/office/powerpoint/2010/main" val="2792349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plash Scre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229600" y="6584950"/>
            <a:ext cx="914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defRPr/>
            </a:pPr>
            <a:r>
              <a:rPr lang="en-US" altLang="en-US" sz="800" u="none" dirty="0">
                <a:solidFill>
                  <a:schemeClr val="bg1"/>
                </a:solidFill>
                <a:cs typeface="Arial" charset="0"/>
              </a:rPr>
              <a:t>Revision 5.2</a:t>
            </a:r>
          </a:p>
        </p:txBody>
      </p:sp>
      <p:pic>
        <p:nvPicPr>
          <p:cNvPr id="6" name="Picture 5" descr="FSI_rev_logo.png"/>
          <p:cNvPicPr>
            <a:picLocks noChangeAspect="1"/>
          </p:cNvPicPr>
          <p:nvPr/>
        </p:nvPicPr>
        <p:blipFill>
          <a:blip r:embed="rId3"/>
          <a:stretch>
            <a:fillRect/>
          </a:stretch>
        </p:blipFill>
        <p:spPr>
          <a:xfrm>
            <a:off x="228600" y="2513013"/>
            <a:ext cx="8686800" cy="1828800"/>
          </a:xfrm>
          <a:prstGeom prst="rect">
            <a:avLst/>
          </a:prstGeom>
          <a:effectLst>
            <a:outerShdw blurRad="76200" dist="50800" dir="5400000" algn="ctr" rotWithShape="0">
              <a:srgbClr val="000000"/>
            </a:outerShdw>
          </a:effectLst>
        </p:spPr>
      </p:pic>
      <p:sp>
        <p:nvSpPr>
          <p:cNvPr id="7" name="AutoShape 28">
            <a:hlinkClick r:id="" action="ppaction://noaction" highlightClick="1"/>
          </p:cNvPr>
          <p:cNvSpPr>
            <a:spLocks noChangeArrowheads="1"/>
          </p:cNvSpPr>
          <p:nvPr/>
        </p:nvSpPr>
        <p:spPr bwMode="auto">
          <a:xfrm>
            <a:off x="0" y="908050"/>
            <a:ext cx="9144000" cy="595313"/>
          </a:xfrm>
          <a:prstGeom prst="actionButtonBlank">
            <a:avLst/>
          </a:prstGeom>
          <a:solidFill>
            <a:srgbClr val="003399">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r">
              <a:defRPr/>
            </a:pPr>
            <a:endParaRPr lang="en-US" altLang="en-US" sz="1400" b="0" i="1" dirty="0">
              <a:solidFill>
                <a:schemeClr val="bg1"/>
              </a:solidFill>
            </a:endParaRPr>
          </a:p>
        </p:txBody>
      </p:sp>
      <p:sp>
        <p:nvSpPr>
          <p:cNvPr id="8" name="Title 1"/>
          <p:cNvSpPr>
            <a:spLocks noGrp="1"/>
          </p:cNvSpPr>
          <p:nvPr>
            <p:ph type="title"/>
          </p:nvPr>
        </p:nvSpPr>
        <p:spPr>
          <a:xfrm>
            <a:off x="0" y="867261"/>
            <a:ext cx="9144000" cy="642560"/>
          </a:xfrm>
          <a:prstGeom prst="rect">
            <a:avLst/>
          </a:prstGeom>
        </p:spPr>
        <p:txBody>
          <a:bodyPr anchor="ctr"/>
          <a:lstStyle>
            <a:lvl1pPr>
              <a:lnSpc>
                <a:spcPct val="100000"/>
              </a:lnSpc>
              <a:spcBef>
                <a:spcPts val="0"/>
              </a:spcBef>
              <a:spcAft>
                <a:spcPts val="1200"/>
              </a:spcAft>
              <a:defRPr sz="3200" b="1" i="1" cap="all" baseline="0">
                <a:solidFill>
                  <a:schemeClr val="bg1"/>
                </a:solidFill>
                <a:effectLst>
                  <a:outerShdw blurRad="38100" dist="38100" dir="2700000" algn="tl">
                    <a:srgbClr val="000000">
                      <a:alpha val="43137"/>
                    </a:srgbClr>
                  </a:outerShdw>
                </a:effectLst>
                <a:latin typeface="Arial" pitchFamily="34" charset="0"/>
              </a:defRPr>
            </a:lvl1pPr>
          </a:lstStyle>
          <a:p>
            <a:r>
              <a:rPr lang="en-US"/>
              <a:t>Click to edit Master title style</a:t>
            </a:r>
            <a:endParaRPr lang="en-US" dirty="0"/>
          </a:p>
        </p:txBody>
      </p:sp>
      <p:sp>
        <p:nvSpPr>
          <p:cNvPr id="9" name="Rectangle 8"/>
          <p:cNvSpPr>
            <a:spLocks noChangeArrowheads="1"/>
          </p:cNvSpPr>
          <p:nvPr userDrawn="1"/>
        </p:nvSpPr>
        <p:spPr bwMode="auto">
          <a:xfrm>
            <a:off x="666750" y="5830669"/>
            <a:ext cx="7810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square" anchor="ctr">
            <a:spAutoFit/>
          </a:bodyP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algn="just">
              <a:defRPr/>
            </a:pPr>
            <a:r>
              <a:rPr lang="en-US" sz="900" b="0" i="0" u="none" strike="noStrike" kern="1200" baseline="0" dirty="0">
                <a:solidFill>
                  <a:schemeClr val="bg1"/>
                </a:solidFill>
                <a:latin typeface="Arial" charset="0"/>
                <a:ea typeface="+mn-ea"/>
                <a:cs typeface="+mn-cs"/>
              </a:rPr>
              <a:t>These items are controlled by the U.S. Government and authorized for export only to the country of ultimate destination for use by the ultimate consignee or end-user(s) herein identified. They may not be resold, transferred, or otherwise disposed of, to any other country or to any person other than the authorized ultimate consignee or end-user(s), either in their original form or after being incorporated into other items, without first obtaining approval from the U.S. government or as otherwise authorized by U.S. law and regulations. </a:t>
            </a:r>
            <a:endParaRPr lang="en-US" altLang="en-US" sz="800" dirty="0">
              <a:solidFill>
                <a:schemeClr val="bg1"/>
              </a:solidFill>
              <a:ea typeface="Calibri" pitchFamily="34" charset="0"/>
              <a:cs typeface="Arial" charset="0"/>
            </a:endParaRPr>
          </a:p>
        </p:txBody>
      </p:sp>
    </p:spTree>
    <p:extLst>
      <p:ext uri="{BB962C8B-B14F-4D97-AF65-F5344CB8AC3E}">
        <p14:creationId xmlns:p14="http://schemas.microsoft.com/office/powerpoint/2010/main" val="24280644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ouble Subtitle and Content">
    <p:spTree>
      <p:nvGrpSpPr>
        <p:cNvPr id="1" name=""/>
        <p:cNvGrpSpPr/>
        <p:nvPr/>
      </p:nvGrpSpPr>
      <p:grpSpPr>
        <a:xfrm>
          <a:off x="0" y="0"/>
          <a:ext cx="0" cy="0"/>
          <a:chOff x="0" y="0"/>
          <a:chExt cx="0" cy="0"/>
        </a:xfrm>
      </p:grpSpPr>
      <p:pic>
        <p:nvPicPr>
          <p:cNvPr id="8"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2"/>
          <p:cNvSpPr>
            <a:spLocks noGrp="1"/>
          </p:cNvSpPr>
          <p:nvPr>
            <p:ph type="body" idx="1"/>
          </p:nvPr>
        </p:nvSpPr>
        <p:spPr>
          <a:xfrm>
            <a:off x="361950" y="1030288"/>
            <a:ext cx="4114800"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Content Placeholder 3"/>
          <p:cNvSpPr>
            <a:spLocks noGrp="1"/>
          </p:cNvSpPr>
          <p:nvPr>
            <p:ph sz="half" idx="2"/>
          </p:nvPr>
        </p:nvSpPr>
        <p:spPr>
          <a:xfrm>
            <a:off x="361950" y="1670050"/>
            <a:ext cx="4114800" cy="4572000"/>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3"/>
          </p:nvPr>
        </p:nvSpPr>
        <p:spPr>
          <a:xfrm>
            <a:off x="4645024" y="1030288"/>
            <a:ext cx="4114800"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p:cNvSpPr>
            <a:spLocks noGrp="1"/>
          </p:cNvSpPr>
          <p:nvPr>
            <p:ph sz="quarter" idx="4"/>
          </p:nvPr>
        </p:nvSpPr>
        <p:spPr>
          <a:xfrm>
            <a:off x="4645024" y="1670050"/>
            <a:ext cx="4114800" cy="4572000"/>
          </a:xfrm>
          <a:prstGeom prst="rect">
            <a:avLst/>
          </a:prstGeo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cap="all" baseline="0">
                <a:solidFill>
                  <a:schemeClr val="bg1"/>
                </a:solidFill>
                <a:effectLst/>
                <a:latin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084024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3330" y="132520"/>
            <a:ext cx="7936173" cy="548640"/>
          </a:xfrm>
          <a:prstGeom prst="rect">
            <a:avLst/>
          </a:prstGeom>
        </p:spPr>
        <p:txBody>
          <a:bodyPr/>
          <a:lstStyle>
            <a:lvl1pPr>
              <a:defRPr sz="2800" b="1">
                <a:solidFill>
                  <a:schemeClr val="bg1"/>
                </a:solidFill>
                <a:effectLst/>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78509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09684" y="132520"/>
            <a:ext cx="7977116" cy="548640"/>
          </a:xfrm>
          <a:prstGeom prst="rect">
            <a:avLst/>
          </a:prstGeom>
        </p:spPr>
        <p:txBody>
          <a:bodyPr/>
          <a:lstStyle>
            <a:lvl1pPr>
              <a:defRPr sz="2800" b="1">
                <a:solidFill>
                  <a:schemeClr val="bg1"/>
                </a:solidFill>
                <a:effectLst/>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969264"/>
            <a:ext cx="8229600" cy="5303520"/>
          </a:xfrm>
          <a:prstGeom prst="rect">
            <a:avLst/>
          </a:prstGeom>
        </p:spPr>
        <p:txBody>
          <a:bodyPr/>
          <a:lstStyle>
            <a:lvl1pPr marL="0" indent="-228600">
              <a:spcBef>
                <a:spcPts val="0"/>
              </a:spcBef>
              <a:spcAft>
                <a:spcPts val="600"/>
              </a:spcAft>
              <a:buFont typeface="Arial" pitchFamily="34" charset="0"/>
              <a:buNone/>
              <a:defRPr sz="2400" b="1">
                <a:solidFill>
                  <a:schemeClr val="bg1"/>
                </a:solidFill>
                <a:latin typeface="Arial" pitchFamily="34" charset="0"/>
                <a:cs typeface="Arial" pitchFamily="34" charset="0"/>
              </a:defRPr>
            </a:lvl1pPr>
            <a:lvl2pPr marL="228600" indent="-228600">
              <a:spcBef>
                <a:spcPts val="0"/>
              </a:spcBef>
              <a:spcAft>
                <a:spcPts val="600"/>
              </a:spcAft>
              <a:buFont typeface="Arial" pitchFamily="34" charset="0"/>
              <a:buChar char="•"/>
              <a:defRPr sz="2200" b="1">
                <a:solidFill>
                  <a:schemeClr val="bg1"/>
                </a:solidFill>
                <a:latin typeface="Arial" pitchFamily="34" charset="0"/>
                <a:cs typeface="Arial" pitchFamily="34" charset="0"/>
              </a:defRPr>
            </a:lvl2pPr>
            <a:lvl3pPr marL="457200" indent="-228600">
              <a:spcBef>
                <a:spcPts val="0"/>
              </a:spcBef>
              <a:spcAft>
                <a:spcPts val="600"/>
              </a:spcAft>
              <a:buFont typeface="Arial" pitchFamily="34" charset="0"/>
              <a:buChar char="•"/>
              <a:defRPr sz="2000" b="1">
                <a:solidFill>
                  <a:schemeClr val="bg1"/>
                </a:solidFill>
                <a:latin typeface="Arial" pitchFamily="34" charset="0"/>
                <a:cs typeface="Arial" pitchFamily="34" charset="0"/>
              </a:defRPr>
            </a:lvl3pPr>
            <a:lvl4pPr marL="685800" indent="-228600">
              <a:spcBef>
                <a:spcPts val="0"/>
              </a:spcBef>
              <a:spcAft>
                <a:spcPts val="600"/>
              </a:spcAft>
              <a:buFont typeface="Arial" pitchFamily="34" charset="0"/>
              <a:buChar char="•"/>
              <a:defRPr sz="1800" b="1">
                <a:solidFill>
                  <a:schemeClr val="bg1"/>
                </a:solidFill>
                <a:latin typeface="Arial" pitchFamily="34" charset="0"/>
                <a:cs typeface="Arial" pitchFamily="34" charset="0"/>
              </a:defRPr>
            </a:lvl4pPr>
            <a:lvl5pPr marL="914400" indent="-228600">
              <a:spcBef>
                <a:spcPts val="0"/>
              </a:spcBef>
              <a:spcAft>
                <a:spcPts val="600"/>
              </a:spcAft>
              <a:buFont typeface="Arial" pitchFamily="34" charset="0"/>
              <a:buChar char="•"/>
              <a:defRPr sz="1600" b="1">
                <a:solidFill>
                  <a:schemeClr val="bg1"/>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0371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4" name="Title 1"/>
          <p:cNvSpPr txBox="1">
            <a:spLocks/>
          </p:cNvSpPr>
          <p:nvPr/>
        </p:nvSpPr>
        <p:spPr bwMode="auto">
          <a:xfrm>
            <a:off x="814388" y="119063"/>
            <a:ext cx="77724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200" b="1">
                <a:solidFill>
                  <a:schemeClr val="tx1"/>
                </a:solidFill>
                <a:latin typeface="Arial" charset="0"/>
              </a:defRPr>
            </a:lvl1pPr>
            <a:lvl2pPr marL="742950" indent="-285750">
              <a:defRPr sz="1200" b="1">
                <a:solidFill>
                  <a:schemeClr val="tx1"/>
                </a:solidFill>
                <a:latin typeface="Arial" charset="0"/>
              </a:defRPr>
            </a:lvl2pPr>
            <a:lvl3pPr marL="1143000" indent="-228600">
              <a:defRPr sz="1200" b="1">
                <a:solidFill>
                  <a:schemeClr val="tx1"/>
                </a:solidFill>
                <a:latin typeface="Arial" charset="0"/>
              </a:defRPr>
            </a:lvl3pPr>
            <a:lvl4pPr marL="1600200" indent="-228600">
              <a:defRPr sz="1200" b="1">
                <a:solidFill>
                  <a:schemeClr val="tx1"/>
                </a:solidFill>
                <a:latin typeface="Arial" charset="0"/>
              </a:defRPr>
            </a:lvl4pPr>
            <a:lvl5pPr marL="2057400" indent="-228600">
              <a:defRPr sz="1200" b="1">
                <a:solidFill>
                  <a:schemeClr val="tx1"/>
                </a:solidFill>
                <a:latin typeface="Arial" charset="0"/>
              </a:defRPr>
            </a:lvl5pPr>
            <a:lvl6pPr marL="2514600" indent="-228600" algn="ctr" eaLnBrk="0" fontAlgn="base" hangingPunct="0">
              <a:spcBef>
                <a:spcPct val="0"/>
              </a:spcBef>
              <a:spcAft>
                <a:spcPct val="0"/>
              </a:spcAft>
              <a:defRPr sz="1200" b="1">
                <a:solidFill>
                  <a:schemeClr val="tx1"/>
                </a:solidFill>
                <a:latin typeface="Arial" charset="0"/>
              </a:defRPr>
            </a:lvl6pPr>
            <a:lvl7pPr marL="2971800" indent="-228600" algn="ctr" eaLnBrk="0" fontAlgn="base" hangingPunct="0">
              <a:spcBef>
                <a:spcPct val="0"/>
              </a:spcBef>
              <a:spcAft>
                <a:spcPct val="0"/>
              </a:spcAft>
              <a:defRPr sz="1200" b="1">
                <a:solidFill>
                  <a:schemeClr val="tx1"/>
                </a:solidFill>
                <a:latin typeface="Arial" charset="0"/>
              </a:defRPr>
            </a:lvl7pPr>
            <a:lvl8pPr marL="3429000" indent="-228600" algn="ctr" eaLnBrk="0" fontAlgn="base" hangingPunct="0">
              <a:spcBef>
                <a:spcPct val="0"/>
              </a:spcBef>
              <a:spcAft>
                <a:spcPct val="0"/>
              </a:spcAft>
              <a:defRPr sz="1200" b="1">
                <a:solidFill>
                  <a:schemeClr val="tx1"/>
                </a:solidFill>
                <a:latin typeface="Arial" charset="0"/>
              </a:defRPr>
            </a:lvl8pPr>
            <a:lvl9pPr marL="3886200" indent="-228600" algn="ctr" eaLnBrk="0" fontAlgn="base" hangingPunct="0">
              <a:spcBef>
                <a:spcPct val="0"/>
              </a:spcBef>
              <a:spcAft>
                <a:spcPct val="0"/>
              </a:spcAft>
              <a:defRPr sz="1200" b="1">
                <a:solidFill>
                  <a:schemeClr val="tx1"/>
                </a:solidFill>
                <a:latin typeface="Arial" charset="0"/>
              </a:defRPr>
            </a:lvl9pPr>
          </a:lstStyle>
          <a:p>
            <a:pPr eaLnBrk="1" hangingPunct="1">
              <a:defRPr/>
            </a:pPr>
            <a:r>
              <a:rPr lang="en-US" altLang="en-US" sz="2800" dirty="0">
                <a:solidFill>
                  <a:schemeClr val="bg1"/>
                </a:solidFill>
                <a:cs typeface="Arial" charset="0"/>
              </a:rPr>
              <a:t>CLICK TO EDIT MASTER TITLE STYLE</a:t>
            </a:r>
          </a:p>
        </p:txBody>
      </p:sp>
      <p:pic>
        <p:nvPicPr>
          <p:cNvPr id="5"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28800" y="5943600"/>
            <a:ext cx="5486400" cy="228600"/>
          </a:xfrm>
          <a:prstGeom prst="rect">
            <a:avLst/>
          </a:prstGeom>
        </p:spPr>
        <p:txBody>
          <a:bodyPr anchor="b">
            <a:noAutofit/>
          </a:bodyPr>
          <a:lstStyle>
            <a:lvl1pPr algn="ctr">
              <a:defRPr sz="1400" b="1">
                <a:solidFill>
                  <a:schemeClr val="bg1"/>
                </a:solidFill>
                <a:latin typeface="Arial" pitchFamily="34" charset="0"/>
                <a:cs typeface="Arial"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1828800" y="1298448"/>
            <a:ext cx="5486400" cy="4114800"/>
          </a:xfrm>
          <a:prstGeom prst="rect">
            <a:avLst/>
          </a:prstGeom>
        </p:spPr>
        <p:txBody>
          <a:bodyPr/>
          <a:lstStyle>
            <a:lvl1pPr marL="0" indent="0">
              <a:buNone/>
              <a:defRPr sz="3200" b="1">
                <a:solidFill>
                  <a:schemeClr val="bg1"/>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Tree>
    <p:extLst>
      <p:ext uri="{BB962C8B-B14F-4D97-AF65-F5344CB8AC3E}">
        <p14:creationId xmlns:p14="http://schemas.microsoft.com/office/powerpoint/2010/main" val="1023805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82857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851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0"/>
            <a:ext cx="7772400" cy="6858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85800" y="1524000"/>
            <a:ext cx="3810000" cy="236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810000" cy="236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038600"/>
            <a:ext cx="3810000" cy="236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038600"/>
            <a:ext cx="3810000" cy="2362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276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3"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cap="all" baseline="0">
                <a:solidFill>
                  <a:schemeClr val="bg1"/>
                </a:solidFill>
                <a:effectLst/>
                <a:latin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8166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pic>
        <p:nvPicPr>
          <p:cNvPr id="3"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cap="all" baseline="0">
                <a:solidFill>
                  <a:schemeClr val="bg1"/>
                </a:solidFill>
                <a:effectLst/>
                <a:latin typeface="Arial" pitchFamily="34" charset="0"/>
              </a:defRPr>
            </a:lvl1pPr>
          </a:lstStyle>
          <a:p>
            <a:r>
              <a:rPr lang="en-US"/>
              <a:t>Click to edit Master title style</a:t>
            </a:r>
            <a:endParaRPr lang="en-US" dirty="0"/>
          </a:p>
        </p:txBody>
      </p:sp>
      <p:sp>
        <p:nvSpPr>
          <p:cNvPr id="4" name="AutoShape 51"/>
          <p:cNvSpPr>
            <a:spLocks noChangeArrowheads="1"/>
          </p:cNvSpPr>
          <p:nvPr userDrawn="1"/>
        </p:nvSpPr>
        <p:spPr bwMode="auto">
          <a:xfrm>
            <a:off x="442391" y="993954"/>
            <a:ext cx="8259219" cy="5244030"/>
          </a:xfrm>
          <a:prstGeom prst="roundRect">
            <a:avLst>
              <a:gd name="adj" fmla="val 2628"/>
            </a:avLst>
          </a:prstGeom>
          <a:solidFill>
            <a:schemeClr val="tx1">
              <a:alpha val="50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Tree>
    <p:extLst>
      <p:ext uri="{BB962C8B-B14F-4D97-AF65-F5344CB8AC3E}">
        <p14:creationId xmlns:p14="http://schemas.microsoft.com/office/powerpoint/2010/main" val="245831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pic>
        <p:nvPicPr>
          <p:cNvPr id="3"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cap="all" baseline="0">
                <a:solidFill>
                  <a:schemeClr val="bg1"/>
                </a:solidFill>
                <a:effectLst/>
                <a:latin typeface="Arial" pitchFamily="34" charset="0"/>
              </a:defRPr>
            </a:lvl1pPr>
          </a:lstStyle>
          <a:p>
            <a:r>
              <a:rPr lang="en-US"/>
              <a:t>Click to edit Master title style</a:t>
            </a:r>
            <a:endParaRPr lang="en-US" dirty="0"/>
          </a:p>
        </p:txBody>
      </p:sp>
      <p:pic>
        <p:nvPicPr>
          <p:cNvPr id="4" name="Picture 3" descr="Cas Messages Template.png"/>
          <p:cNvPicPr>
            <a:picLocks/>
          </p:cNvPicPr>
          <p:nvPr userDrawn="1"/>
        </p:nvPicPr>
        <p:blipFill>
          <a:blip r:embed="rId3"/>
          <a:stretch>
            <a:fillRect/>
          </a:stretch>
        </p:blipFill>
        <p:spPr>
          <a:xfrm>
            <a:off x="399666" y="1017918"/>
            <a:ext cx="2410541" cy="5223224"/>
          </a:xfrm>
          <a:prstGeom prst="roundRect">
            <a:avLst>
              <a:gd name="adj" fmla="val 5192"/>
            </a:avLst>
          </a:prstGeom>
          <a:ln w="28575">
            <a:solidFill>
              <a:schemeClr val="bg1">
                <a:alpha val="50000"/>
              </a:schemeClr>
            </a:solidFill>
          </a:ln>
        </p:spPr>
      </p:pic>
      <p:sp>
        <p:nvSpPr>
          <p:cNvPr id="5" name="AutoShape 51"/>
          <p:cNvSpPr>
            <a:spLocks noChangeArrowheads="1"/>
          </p:cNvSpPr>
          <p:nvPr userDrawn="1"/>
        </p:nvSpPr>
        <p:spPr bwMode="auto">
          <a:xfrm>
            <a:off x="3045052" y="993954"/>
            <a:ext cx="5658304" cy="5223224"/>
          </a:xfrm>
          <a:prstGeom prst="roundRect">
            <a:avLst>
              <a:gd name="adj" fmla="val 2628"/>
            </a:avLst>
          </a:prstGeom>
          <a:solidFill>
            <a:schemeClr val="tx2">
              <a:lumMod val="50000"/>
              <a:alpha val="50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Tree>
    <p:extLst>
      <p:ext uri="{BB962C8B-B14F-4D97-AF65-F5344CB8AC3E}">
        <p14:creationId xmlns:p14="http://schemas.microsoft.com/office/powerpoint/2010/main" val="235868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arge Content">
    <p:spTree>
      <p:nvGrpSpPr>
        <p:cNvPr id="1" name=""/>
        <p:cNvGrpSpPr/>
        <p:nvPr/>
      </p:nvGrpSpPr>
      <p:grpSpPr>
        <a:xfrm>
          <a:off x="0" y="0"/>
          <a:ext cx="0" cy="0"/>
          <a:chOff x="0" y="0"/>
          <a:chExt cx="0" cy="0"/>
        </a:xfrm>
      </p:grpSpPr>
      <p:pic>
        <p:nvPicPr>
          <p:cNvPr id="4"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cap="all" baseline="0">
                <a:solidFill>
                  <a:schemeClr val="bg1"/>
                </a:solidFill>
                <a:effectLst/>
                <a:latin typeface="Arial" pitchFamily="34" charset="0"/>
              </a:defRPr>
            </a:lvl1pPr>
          </a:lstStyle>
          <a:p>
            <a:r>
              <a:rPr lang="en-US"/>
              <a:t>Click to edit Master title style</a:t>
            </a:r>
            <a:endParaRPr lang="en-US" dirty="0"/>
          </a:p>
        </p:txBody>
      </p:sp>
      <p:sp>
        <p:nvSpPr>
          <p:cNvPr id="6" name="Content Placeholder 3"/>
          <p:cNvSpPr>
            <a:spLocks noGrp="1"/>
          </p:cNvSpPr>
          <p:nvPr>
            <p:ph sz="half" idx="2"/>
          </p:nvPr>
        </p:nvSpPr>
        <p:spPr>
          <a:xfrm>
            <a:off x="457200" y="971550"/>
            <a:ext cx="8229600" cy="5303520"/>
          </a:xfrm>
          <a:prstGeom prst="rect">
            <a:avLst/>
          </a:prstGeom>
        </p:spPr>
        <p:txBody>
          <a:bodyPr/>
          <a:lstStyle>
            <a:lvl1pPr marL="228600" indent="-228600">
              <a:spcBef>
                <a:spcPts val="0"/>
              </a:spcBef>
              <a:defRPr sz="2400" baseline="0">
                <a:solidFill>
                  <a:schemeClr val="bg1"/>
                </a:solidFill>
                <a:latin typeface="Arial" pitchFamily="34" charset="0"/>
              </a:defRPr>
            </a:lvl1pPr>
            <a:lvl2pPr marL="457200" indent="-228600">
              <a:spcBef>
                <a:spcPts val="0"/>
              </a:spcBef>
              <a:buFont typeface="Arial" pitchFamily="34" charset="0"/>
              <a:buChar char="•"/>
              <a:defRPr sz="2200" baseline="0">
                <a:solidFill>
                  <a:schemeClr val="bg1"/>
                </a:solidFill>
                <a:latin typeface="Arial" pitchFamily="34" charset="0"/>
              </a:defRPr>
            </a:lvl2pPr>
            <a:lvl3pPr marL="685800" indent="-228600">
              <a:spcBef>
                <a:spcPts val="0"/>
              </a:spcBef>
              <a:defRPr sz="2000" baseline="0">
                <a:solidFill>
                  <a:schemeClr val="bg1"/>
                </a:solidFill>
                <a:latin typeface="Arial" pitchFamily="34" charset="0"/>
              </a:defRPr>
            </a:lvl3pPr>
            <a:lvl4pPr marL="914400" indent="-228600">
              <a:spcBef>
                <a:spcPts val="0"/>
              </a:spcBef>
              <a:buFont typeface="Arial" pitchFamily="34" charset="0"/>
              <a:buChar char="•"/>
              <a:defRPr sz="1800" baseline="0">
                <a:solidFill>
                  <a:schemeClr val="bg1"/>
                </a:solidFill>
                <a:latin typeface="Arial" pitchFamily="34" charset="0"/>
              </a:defRPr>
            </a:lvl4pPr>
            <a:lvl5pPr marL="1143000" indent="-228600">
              <a:spcBef>
                <a:spcPts val="0"/>
              </a:spcBef>
              <a:buFont typeface="Arial" pitchFamily="34" charset="0"/>
              <a:buChar char="•"/>
              <a:defRPr sz="1600" baseline="0">
                <a:solidFill>
                  <a:schemeClr val="bg1"/>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0878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imitations Layout">
    <p:spTree>
      <p:nvGrpSpPr>
        <p:cNvPr id="1" name=""/>
        <p:cNvGrpSpPr/>
        <p:nvPr/>
      </p:nvGrpSpPr>
      <p:grpSpPr>
        <a:xfrm>
          <a:off x="0" y="0"/>
          <a:ext cx="0" cy="0"/>
          <a:chOff x="0" y="0"/>
          <a:chExt cx="0" cy="0"/>
        </a:xfrm>
      </p:grpSpPr>
      <p:pic>
        <p:nvPicPr>
          <p:cNvPr id="4" name="Red Orb" descr="\\Srv018s1\instructors\Dettenwanger, Jack\PIODF\Test Frames\dark-bg-red-ball.png" hidde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Yellow Orb" descr="\\Srv018s1\instructors\Dettenwanger, Jack\PIODF\Test Frames\dark-bg-yellow-b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een Orb" descr="\\Srv018s1\instructors\Dettenwanger, Jack\PIODF\Test Frames\dark-bg-green-ball.png"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lue Orb" descr="\\Srv018s1\instructors\Dettenwanger, Jack\PIODF\Test Frames\dark-bg-blue-ball.pn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3"/>
          <p:cNvSpPr>
            <a:spLocks noGrp="1"/>
          </p:cNvSpPr>
          <p:nvPr>
            <p:ph sz="half" idx="2"/>
          </p:nvPr>
        </p:nvSpPr>
        <p:spPr>
          <a:xfrm>
            <a:off x="457200" y="971550"/>
            <a:ext cx="8229600" cy="5303520"/>
          </a:xfrm>
          <a:prstGeom prst="rect">
            <a:avLst/>
          </a:prstGeom>
        </p:spPr>
        <p:txBody>
          <a:bodyPr/>
          <a:lstStyle>
            <a:lvl1pPr marL="228600" indent="-228600">
              <a:spcBef>
                <a:spcPts val="0"/>
              </a:spcBef>
              <a:defRPr sz="2400" baseline="0">
                <a:solidFill>
                  <a:schemeClr val="bg1"/>
                </a:solidFill>
                <a:latin typeface="Arial" pitchFamily="34" charset="0"/>
              </a:defRPr>
            </a:lvl1pPr>
            <a:lvl2pPr marL="457200" indent="-228600">
              <a:spcBef>
                <a:spcPts val="0"/>
              </a:spcBef>
              <a:buFont typeface="Arial" pitchFamily="34" charset="0"/>
              <a:buChar char="•"/>
              <a:defRPr sz="2200" baseline="0">
                <a:solidFill>
                  <a:schemeClr val="bg1"/>
                </a:solidFill>
                <a:latin typeface="Arial" pitchFamily="34" charset="0"/>
              </a:defRPr>
            </a:lvl2pPr>
            <a:lvl3pPr marL="685800" indent="-228600">
              <a:spcBef>
                <a:spcPts val="0"/>
              </a:spcBef>
              <a:defRPr sz="2000" baseline="0">
                <a:solidFill>
                  <a:schemeClr val="bg1"/>
                </a:solidFill>
                <a:latin typeface="Arial" pitchFamily="34" charset="0"/>
              </a:defRPr>
            </a:lvl3pPr>
            <a:lvl4pPr marL="914400" indent="-228600">
              <a:spcBef>
                <a:spcPts val="0"/>
              </a:spcBef>
              <a:buFont typeface="Arial" pitchFamily="34" charset="0"/>
              <a:buChar char="•"/>
              <a:defRPr sz="1800" baseline="0">
                <a:solidFill>
                  <a:schemeClr val="bg1"/>
                </a:solidFill>
                <a:latin typeface="Arial" pitchFamily="34" charset="0"/>
              </a:defRPr>
            </a:lvl4pPr>
            <a:lvl5pPr marL="1143000" indent="-228600">
              <a:spcBef>
                <a:spcPts val="0"/>
              </a:spcBef>
              <a:buFont typeface="Arial" pitchFamily="34" charset="0"/>
              <a:buChar char="•"/>
              <a:defRPr sz="1600" baseline="0">
                <a:solidFill>
                  <a:schemeClr val="bg1"/>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cap="all" baseline="0">
                <a:solidFill>
                  <a:schemeClr val="bg1"/>
                </a:solidFill>
                <a:effectLst/>
                <a:latin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82953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Emergency/Abnormal Operations Layout">
    <p:spTree>
      <p:nvGrpSpPr>
        <p:cNvPr id="1" name=""/>
        <p:cNvGrpSpPr/>
        <p:nvPr/>
      </p:nvGrpSpPr>
      <p:grpSpPr>
        <a:xfrm>
          <a:off x="0" y="0"/>
          <a:ext cx="0" cy="0"/>
          <a:chOff x="0" y="0"/>
          <a:chExt cx="0" cy="0"/>
        </a:xfrm>
      </p:grpSpPr>
      <p:pic>
        <p:nvPicPr>
          <p:cNvPr id="4" name="Red Orb" descr="\\Srv018s1\instructors\Dettenwanger, Jack\PIODF\Test Frames\dark-bg-red-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Yellow Orb" descr="\\Srv018s1\instructors\Dettenwanger, Jack\PIODF\Test Frames\dark-bg-yellow-ball.png" hidd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een Orb" descr="\\Srv018s1\instructors\Dettenwanger, Jack\PIODF\Test Frames\dark-bg-green-ball.png"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lue Orb" descr="\\Srv018s1\instructors\Dettenwanger, Jack\PIODF\Test Frames\dark-bg-blue-ball.png"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a:spLocks noGrp="1"/>
          </p:cNvSpPr>
          <p:nvPr>
            <p:ph sz="half" idx="2"/>
          </p:nvPr>
        </p:nvSpPr>
        <p:spPr>
          <a:xfrm>
            <a:off x="457200" y="971550"/>
            <a:ext cx="8229600" cy="5303520"/>
          </a:xfrm>
          <a:prstGeom prst="rect">
            <a:avLst/>
          </a:prstGeom>
        </p:spPr>
        <p:txBody>
          <a:bodyPr/>
          <a:lstStyle>
            <a:lvl1pPr marL="228600" indent="-228600">
              <a:spcBef>
                <a:spcPts val="0"/>
              </a:spcBef>
              <a:defRPr sz="2400" baseline="0">
                <a:solidFill>
                  <a:schemeClr val="bg1"/>
                </a:solidFill>
                <a:latin typeface="Arial" pitchFamily="34" charset="0"/>
              </a:defRPr>
            </a:lvl1pPr>
            <a:lvl2pPr marL="457200" indent="-228600">
              <a:spcBef>
                <a:spcPts val="0"/>
              </a:spcBef>
              <a:buFont typeface="Arial" pitchFamily="34" charset="0"/>
              <a:buChar char="•"/>
              <a:defRPr sz="2200" baseline="0">
                <a:solidFill>
                  <a:schemeClr val="bg1"/>
                </a:solidFill>
                <a:latin typeface="Arial" pitchFamily="34" charset="0"/>
              </a:defRPr>
            </a:lvl2pPr>
            <a:lvl3pPr marL="685800" indent="-228600">
              <a:spcBef>
                <a:spcPts val="0"/>
              </a:spcBef>
              <a:defRPr sz="2000" baseline="0">
                <a:solidFill>
                  <a:schemeClr val="bg1"/>
                </a:solidFill>
                <a:latin typeface="Arial" pitchFamily="34" charset="0"/>
              </a:defRPr>
            </a:lvl3pPr>
            <a:lvl4pPr marL="914400" indent="-228600">
              <a:spcBef>
                <a:spcPts val="0"/>
              </a:spcBef>
              <a:buFont typeface="Arial" pitchFamily="34" charset="0"/>
              <a:buChar char="•"/>
              <a:defRPr sz="1800" baseline="0">
                <a:solidFill>
                  <a:schemeClr val="bg1"/>
                </a:solidFill>
                <a:latin typeface="Arial" pitchFamily="34" charset="0"/>
              </a:defRPr>
            </a:lvl4pPr>
            <a:lvl5pPr marL="1143000" indent="-228600">
              <a:spcBef>
                <a:spcPts val="0"/>
              </a:spcBef>
              <a:buFont typeface="Arial" pitchFamily="34" charset="0"/>
              <a:buChar char="•"/>
              <a:defRPr sz="1600" baseline="0">
                <a:solidFill>
                  <a:schemeClr val="bg1"/>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cap="all" baseline="0">
                <a:solidFill>
                  <a:schemeClr val="bg1"/>
                </a:solidFill>
                <a:effectLst/>
                <a:latin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30488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Large Content">
    <p:spTree>
      <p:nvGrpSpPr>
        <p:cNvPr id="1" name=""/>
        <p:cNvGrpSpPr/>
        <p:nvPr/>
      </p:nvGrpSpPr>
      <p:grpSpPr>
        <a:xfrm>
          <a:off x="0" y="0"/>
          <a:ext cx="0" cy="0"/>
          <a:chOff x="0" y="0"/>
          <a:chExt cx="0" cy="0"/>
        </a:xfrm>
      </p:grpSpPr>
      <p:pic>
        <p:nvPicPr>
          <p:cNvPr id="8"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i="0" cap="all" baseline="0">
                <a:solidFill>
                  <a:schemeClr val="bg1"/>
                </a:solidFill>
                <a:effectLst/>
                <a:latin typeface="Arial" pitchFamily="34" charset="0"/>
              </a:defRPr>
            </a:lvl1pPr>
          </a:lstStyle>
          <a:p>
            <a:r>
              <a:rPr lang="en-US"/>
              <a:t>Click to edit Master title style</a:t>
            </a:r>
            <a:endParaRPr lang="en-US" dirty="0"/>
          </a:p>
        </p:txBody>
      </p:sp>
      <p:sp>
        <p:nvSpPr>
          <p:cNvPr id="6" name="Content Placeholder 3"/>
          <p:cNvSpPr>
            <a:spLocks noGrp="1"/>
          </p:cNvSpPr>
          <p:nvPr>
            <p:ph sz="half" idx="2"/>
          </p:nvPr>
        </p:nvSpPr>
        <p:spPr>
          <a:xfrm>
            <a:off x="457200" y="1609725"/>
            <a:ext cx="8229600" cy="4572000"/>
          </a:xfrm>
          <a:prstGeom prst="rect">
            <a:avLst/>
          </a:prstGeom>
        </p:spPr>
        <p:txBody>
          <a:bodyPr/>
          <a:lstStyle>
            <a:lvl1pPr marL="228600" indent="-228600">
              <a:spcBef>
                <a:spcPts val="0"/>
              </a:spcBef>
              <a:defRPr sz="2400" baseline="0">
                <a:solidFill>
                  <a:schemeClr val="bg1"/>
                </a:solidFill>
                <a:latin typeface="Arial" pitchFamily="34" charset="0"/>
              </a:defRPr>
            </a:lvl1pPr>
            <a:lvl2pPr marL="457200" indent="-228600">
              <a:spcBef>
                <a:spcPts val="0"/>
              </a:spcBef>
              <a:buFont typeface="Arial" pitchFamily="34" charset="0"/>
              <a:buChar char="•"/>
              <a:defRPr sz="2200" baseline="0">
                <a:solidFill>
                  <a:schemeClr val="bg1"/>
                </a:solidFill>
                <a:latin typeface="Arial" pitchFamily="34" charset="0"/>
              </a:defRPr>
            </a:lvl2pPr>
            <a:lvl3pPr marL="685800" indent="-228600">
              <a:spcBef>
                <a:spcPts val="0"/>
              </a:spcBef>
              <a:defRPr sz="2000" baseline="0">
                <a:solidFill>
                  <a:schemeClr val="bg1"/>
                </a:solidFill>
                <a:latin typeface="Arial" pitchFamily="34" charset="0"/>
              </a:defRPr>
            </a:lvl3pPr>
            <a:lvl4pPr marL="914400" indent="-228600">
              <a:spcBef>
                <a:spcPts val="0"/>
              </a:spcBef>
              <a:buFont typeface="Arial" pitchFamily="34" charset="0"/>
              <a:buChar char="•"/>
              <a:defRPr sz="1800" baseline="0">
                <a:solidFill>
                  <a:schemeClr val="bg1"/>
                </a:solidFill>
                <a:latin typeface="Arial" pitchFamily="34" charset="0"/>
              </a:defRPr>
            </a:lvl4pPr>
            <a:lvl5pPr marL="1143000" indent="-228600">
              <a:spcBef>
                <a:spcPts val="0"/>
              </a:spcBef>
              <a:buFont typeface="Arial" pitchFamily="34" charset="0"/>
              <a:buChar char="•"/>
              <a:defRPr sz="1600" baseline="0">
                <a:solidFill>
                  <a:schemeClr val="bg1"/>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
          </p:nvPr>
        </p:nvSpPr>
        <p:spPr>
          <a:xfrm>
            <a:off x="457200" y="971550"/>
            <a:ext cx="8229600" cy="63976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909872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Blue Orb" descr="\\Srv018s1\instructors\Dettenwanger, Jack\PIODF\Test Frames\dark-bg-blue-b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11113"/>
            <a:ext cx="8032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3"/>
          <p:cNvSpPr>
            <a:spLocks noGrp="1"/>
          </p:cNvSpPr>
          <p:nvPr>
            <p:ph sz="half" idx="11"/>
          </p:nvPr>
        </p:nvSpPr>
        <p:spPr>
          <a:xfrm>
            <a:off x="400049" y="962026"/>
            <a:ext cx="4114800" cy="5303520"/>
          </a:xfrm>
          <a:prstGeom prst="rect">
            <a:avLst/>
          </a:prstGeom>
        </p:spPr>
        <p:txBody>
          <a:bodyPr/>
          <a:lstStyle>
            <a:lvl1pPr marL="228600" indent="-228600">
              <a:spcBef>
                <a:spcPts val="0"/>
              </a:spcBef>
              <a:defRPr sz="2400" baseline="0">
                <a:solidFill>
                  <a:schemeClr val="bg1"/>
                </a:solidFill>
                <a:latin typeface="Arial" pitchFamily="34" charset="0"/>
              </a:defRPr>
            </a:lvl1pPr>
            <a:lvl2pPr marL="457200" indent="-228600">
              <a:spcBef>
                <a:spcPts val="0"/>
              </a:spcBef>
              <a:buFont typeface="Arial" pitchFamily="34" charset="0"/>
              <a:buChar char="•"/>
              <a:defRPr sz="2200" baseline="0">
                <a:solidFill>
                  <a:schemeClr val="bg1"/>
                </a:solidFill>
                <a:latin typeface="Arial" pitchFamily="34" charset="0"/>
              </a:defRPr>
            </a:lvl2pPr>
            <a:lvl3pPr marL="685800" indent="-228600">
              <a:spcBef>
                <a:spcPts val="0"/>
              </a:spcBef>
              <a:defRPr sz="2000" baseline="0">
                <a:solidFill>
                  <a:schemeClr val="bg1"/>
                </a:solidFill>
                <a:latin typeface="Arial" pitchFamily="34" charset="0"/>
              </a:defRPr>
            </a:lvl3pPr>
            <a:lvl4pPr marL="914400" indent="-228600">
              <a:spcBef>
                <a:spcPts val="0"/>
              </a:spcBef>
              <a:buFont typeface="Arial" pitchFamily="34" charset="0"/>
              <a:buChar char="•"/>
              <a:defRPr sz="1800" baseline="0">
                <a:solidFill>
                  <a:schemeClr val="bg1"/>
                </a:solidFill>
                <a:latin typeface="Arial" pitchFamily="34" charset="0"/>
              </a:defRPr>
            </a:lvl4pPr>
            <a:lvl5pPr marL="1143000" indent="-228600">
              <a:spcBef>
                <a:spcPts val="0"/>
              </a:spcBef>
              <a:buFont typeface="Arial" pitchFamily="34" charset="0"/>
              <a:buChar char="•"/>
              <a:defRPr sz="1600" baseline="0">
                <a:solidFill>
                  <a:schemeClr val="bg1"/>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12"/>
          </p:nvPr>
        </p:nvSpPr>
        <p:spPr>
          <a:xfrm>
            <a:off x="4663439" y="962026"/>
            <a:ext cx="4114800" cy="5303520"/>
          </a:xfrm>
          <a:prstGeom prst="rect">
            <a:avLst/>
          </a:prstGeom>
        </p:spPr>
        <p:txBody>
          <a:bodyPr/>
          <a:lstStyle>
            <a:lvl1pPr marL="228600" indent="-228600">
              <a:spcBef>
                <a:spcPts val="0"/>
              </a:spcBef>
              <a:defRPr sz="2400" baseline="0">
                <a:solidFill>
                  <a:schemeClr val="bg1"/>
                </a:solidFill>
                <a:latin typeface="Arial" pitchFamily="34" charset="0"/>
              </a:defRPr>
            </a:lvl1pPr>
            <a:lvl2pPr marL="457200" indent="-228600">
              <a:spcBef>
                <a:spcPts val="0"/>
              </a:spcBef>
              <a:buFont typeface="Arial" pitchFamily="34" charset="0"/>
              <a:buChar char="•"/>
              <a:defRPr sz="2200" baseline="0">
                <a:solidFill>
                  <a:schemeClr val="bg1"/>
                </a:solidFill>
                <a:latin typeface="Arial" pitchFamily="34" charset="0"/>
              </a:defRPr>
            </a:lvl2pPr>
            <a:lvl3pPr marL="685800" indent="-228600">
              <a:spcBef>
                <a:spcPts val="0"/>
              </a:spcBef>
              <a:defRPr sz="2000" baseline="0">
                <a:solidFill>
                  <a:schemeClr val="bg1"/>
                </a:solidFill>
                <a:latin typeface="Arial" pitchFamily="34" charset="0"/>
              </a:defRPr>
            </a:lvl3pPr>
            <a:lvl4pPr marL="914400" indent="-228600">
              <a:spcBef>
                <a:spcPts val="0"/>
              </a:spcBef>
              <a:buFont typeface="Arial" pitchFamily="34" charset="0"/>
              <a:buChar char="•"/>
              <a:defRPr sz="1800" baseline="0">
                <a:solidFill>
                  <a:schemeClr val="bg1"/>
                </a:solidFill>
                <a:latin typeface="Arial" pitchFamily="34" charset="0"/>
              </a:defRPr>
            </a:lvl4pPr>
            <a:lvl5pPr marL="1143000" indent="-228600">
              <a:spcBef>
                <a:spcPts val="0"/>
              </a:spcBef>
              <a:buFont typeface="Arial" pitchFamily="34" charset="0"/>
              <a:buChar char="•"/>
              <a:defRPr sz="1600" baseline="0">
                <a:solidFill>
                  <a:schemeClr val="bg1"/>
                </a:solidFill>
                <a:latin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title"/>
          </p:nvPr>
        </p:nvSpPr>
        <p:spPr>
          <a:xfrm>
            <a:off x="809624" y="114300"/>
            <a:ext cx="7772400" cy="548640"/>
          </a:xfrm>
          <a:prstGeom prst="rect">
            <a:avLst/>
          </a:prstGeom>
        </p:spPr>
        <p:txBody>
          <a:bodyPr anchor="ctr"/>
          <a:lstStyle>
            <a:lvl1pPr>
              <a:lnSpc>
                <a:spcPct val="100000"/>
              </a:lnSpc>
              <a:spcBef>
                <a:spcPts val="0"/>
              </a:spcBef>
              <a:spcAft>
                <a:spcPts val="1200"/>
              </a:spcAft>
              <a:defRPr sz="2800" b="1" cap="all" baseline="0">
                <a:solidFill>
                  <a:schemeClr val="bg1"/>
                </a:solidFill>
                <a:effectLst/>
                <a:latin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19668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1923070" y="6585358"/>
            <a:ext cx="5715000" cy="200055"/>
          </a:xfrm>
          <a:prstGeom prst="rect">
            <a:avLst/>
          </a:prstGeom>
          <a:noFill/>
        </p:spPr>
        <p:txBody>
          <a:bodyPr>
            <a:spAutoFit/>
          </a:bodyPr>
          <a:lstStyle/>
          <a:p>
            <a:pPr algn="ctr">
              <a:defRPr/>
            </a:pPr>
            <a:r>
              <a:rPr lang="en-US" sz="700" u="none" dirty="0">
                <a:solidFill>
                  <a:schemeClr val="bg1">
                    <a:alpha val="50000"/>
                  </a:schemeClr>
                </a:solidFill>
                <a:latin typeface="Arial" pitchFamily="34" charset="0"/>
                <a:cs typeface="Arial" pitchFamily="34" charset="0"/>
              </a:rPr>
              <a:t>Copyright © 2018 FlightSafety International Inc. Unauthorized reproduction or distribution is prohibited.</a:t>
            </a:r>
          </a:p>
        </p:txBody>
      </p:sp>
      <p:sp>
        <p:nvSpPr>
          <p:cNvPr id="9" name="Slide Number Placeholder 4"/>
          <p:cNvSpPr txBox="1">
            <a:spLocks/>
          </p:cNvSpPr>
          <p:nvPr/>
        </p:nvSpPr>
        <p:spPr>
          <a:xfrm>
            <a:off x="8666019" y="128366"/>
            <a:ext cx="384463" cy="299893"/>
          </a:xfrm>
          <a:prstGeom prst="rect">
            <a:avLst/>
          </a:prstGeom>
        </p:spPr>
        <p:txBody>
          <a:bodyPr anchor="ctr"/>
          <a:lstStyle>
            <a:lvl1pPr algn="l">
              <a:defRPr sz="900" baseline="0">
                <a:solidFill>
                  <a:schemeClr val="bg1">
                    <a:alpha val="40000"/>
                  </a:schemeClr>
                </a:solidFill>
              </a:defRPr>
            </a:lvl1pPr>
          </a:lstStyle>
          <a:p>
            <a:pPr>
              <a:defRPr/>
            </a:pPr>
            <a:fld id="{C9F8D14C-D0E4-4969-97A6-99F945A62723}" type="slidenum">
              <a:rPr lang="en-US" u="none" smtClean="0"/>
              <a:pPr>
                <a:defRPr/>
              </a:pPr>
              <a:t>‹#›</a:t>
            </a:fld>
            <a:endParaRPr lang="en-US" u="none" dirty="0"/>
          </a:p>
        </p:txBody>
      </p:sp>
    </p:spTree>
    <p:extLst>
      <p:ext uri="{BB962C8B-B14F-4D97-AF65-F5344CB8AC3E}">
        <p14:creationId xmlns:p14="http://schemas.microsoft.com/office/powerpoint/2010/main" val="295202770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69" r:id="rId3"/>
    <p:sldLayoutId id="2147483770"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Arial" charset="0"/>
        </a:defRPr>
      </a:lvl6pPr>
      <a:lvl7pPr marL="914400" algn="ctr" rtl="0" eaLnBrk="1" fontAlgn="base" hangingPunct="1">
        <a:spcBef>
          <a:spcPct val="0"/>
        </a:spcBef>
        <a:spcAft>
          <a:spcPct val="0"/>
        </a:spcAft>
        <a:defRPr sz="4400">
          <a:solidFill>
            <a:schemeClr val="tx1"/>
          </a:solidFill>
          <a:latin typeface="Arial" charset="0"/>
        </a:defRPr>
      </a:lvl7pPr>
      <a:lvl8pPr marL="1371600" algn="ctr" rtl="0" eaLnBrk="1" fontAlgn="base" hangingPunct="1">
        <a:spcBef>
          <a:spcPct val="0"/>
        </a:spcBef>
        <a:spcAft>
          <a:spcPct val="0"/>
        </a:spcAft>
        <a:defRPr sz="4400">
          <a:solidFill>
            <a:schemeClr val="tx1"/>
          </a:solidFill>
          <a:latin typeface="Arial" charset="0"/>
        </a:defRPr>
      </a:lvl8pPr>
      <a:lvl9pPr marL="1828800" algn="ctr" rtl="0" eaLnBrk="1" fontAlgn="base" hangingPunct="1">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hyperlink" Target="AcroRd32.exe%20/A%20%22nameddest=2-5%22%20%22C:/FlightSafety/Courseware/GLOE/Shared/Manuals/GEX%20MMEL-FAA.pdf%22" TargetMode="External"/><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hyperlink" Target="AcroRd32.exe%20/A%20%22nameddest=21688810%22%20%22C:/FlightSafety/Courseware/GLOE/Shared/Manuals/GL700FM_QRH2-I-SINGLE_Watermark.pdf%22" TargetMode="External"/><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5.png"/><Relationship Id="rId7" Type="http://schemas.openxmlformats.org/officeDocument/2006/relationships/image" Target="../media/image14.png"/><Relationship Id="rId12"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hyperlink" Target="AcroRd32.exe%20/A%20%22nameddest=21151160%22%20%22C:/FlightSafety/Courseware/GLOE/Shared/Manuals/GL700FM_QRH2-I-SINGLE_Watermark.pdf%22" TargetMode="External"/><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19.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8.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40.png"/><Relationship Id="rId10" Type="http://schemas.openxmlformats.org/officeDocument/2006/relationships/image" Target="../media/image11.png"/><Relationship Id="rId4" Type="http://schemas.openxmlformats.org/officeDocument/2006/relationships/image" Target="../media/image39.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4.png"/><Relationship Id="rId10"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47.png"/><Relationship Id="rId5" Type="http://schemas.openxmlformats.org/officeDocument/2006/relationships/image" Target="../media/image13.png"/><Relationship Id="rId10" Type="http://schemas.openxmlformats.org/officeDocument/2006/relationships/image" Target="../media/image46.png"/><Relationship Id="rId4" Type="http://schemas.openxmlformats.org/officeDocument/2006/relationships/image" Target="../media/image12.pn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1.png"/><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52.png"/><Relationship Id="rId9"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3.png"/><Relationship Id="rId7"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AcroRd32.exe%20/A%20%22nameddest=12%22%20%22C:/FlightSafety/Courseware/GLOE/Shared/Manuals/GHSI02-02.full.pdf%22" TargetMode="External"/><Relationship Id="rId3" Type="http://schemas.openxmlformats.org/officeDocument/2006/relationships/image" Target="../media/image5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56.jpeg"/><Relationship Id="rId10" Type="http://schemas.openxmlformats.org/officeDocument/2006/relationships/image" Target="../media/image15.png"/><Relationship Id="rId4" Type="http://schemas.openxmlformats.org/officeDocument/2006/relationships/image" Target="../media/image55.png"/><Relationship Id="rId9" Type="http://schemas.openxmlformats.org/officeDocument/2006/relationships/image" Target="../media/image14.pn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16.png"/><Relationship Id="rId18" Type="http://schemas.openxmlformats.org/officeDocument/2006/relationships/image" Target="../media/image33.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64.png"/><Relationship Id="rId17" Type="http://schemas.openxmlformats.org/officeDocument/2006/relationships/image" Target="../media/image32.png"/><Relationship Id="rId2" Type="http://schemas.openxmlformats.org/officeDocument/2006/relationships/notesSlide" Target="../notesSlides/notesSlide32.xml"/><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63.png"/><Relationship Id="rId5" Type="http://schemas.openxmlformats.org/officeDocument/2006/relationships/image" Target="../media/image13.png"/><Relationship Id="rId15" Type="http://schemas.openxmlformats.org/officeDocument/2006/relationships/hyperlink" Target="file:///C:/FlightSafety/Courseware/GLOE/Shared/Advisory%20Wires/AW700-28-0558%20Refuel%20Defuel%20manifold%20cracking%20.pdf" TargetMode="External"/><Relationship Id="rId10" Type="http://schemas.openxmlformats.org/officeDocument/2006/relationships/image" Target="../media/image62.png"/><Relationship Id="rId4" Type="http://schemas.openxmlformats.org/officeDocument/2006/relationships/image" Target="../media/image12.png"/><Relationship Id="rId9" Type="http://schemas.openxmlformats.org/officeDocument/2006/relationships/image" Target="../media/image61.png"/><Relationship Id="rId14"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77.png"/><Relationship Id="rId3" Type="http://schemas.openxmlformats.org/officeDocument/2006/relationships/image" Target="../media/image11.png"/><Relationship Id="rId21" Type="http://schemas.openxmlformats.org/officeDocument/2006/relationships/image" Target="../media/image48.png"/><Relationship Id="rId7" Type="http://schemas.openxmlformats.org/officeDocument/2006/relationships/image" Target="../media/image15.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33.png"/><Relationship Id="rId2" Type="http://schemas.openxmlformats.org/officeDocument/2006/relationships/notesSlide" Target="../notesSlides/notesSlide33.xml"/><Relationship Id="rId16" Type="http://schemas.openxmlformats.org/officeDocument/2006/relationships/image" Target="../media/image73.png"/><Relationship Id="rId20"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68.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72.png"/><Relationship Id="rId23" Type="http://schemas.openxmlformats.org/officeDocument/2006/relationships/image" Target="../media/image17.png"/><Relationship Id="rId10" Type="http://schemas.openxmlformats.org/officeDocument/2006/relationships/image" Target="../media/image67.png"/><Relationship Id="rId19" Type="http://schemas.openxmlformats.org/officeDocument/2006/relationships/image" Target="../media/image76.png"/><Relationship Id="rId4" Type="http://schemas.openxmlformats.org/officeDocument/2006/relationships/image" Target="../media/image12.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16.png"/><Relationship Id="rId27"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png"/><Relationship Id="rId3" Type="http://schemas.openxmlformats.org/officeDocument/2006/relationships/image" Target="../media/image79.png"/><Relationship Id="rId7" Type="http://schemas.openxmlformats.org/officeDocument/2006/relationships/image" Target="../media/image13.png"/><Relationship Id="rId12"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80.png"/><Relationship Id="rId9" Type="http://schemas.openxmlformats.org/officeDocument/2006/relationships/image" Target="../media/image15.png"/><Relationship Id="rId14" Type="http://schemas.openxmlformats.org/officeDocument/2006/relationships/hyperlink" Target="AcroRd32.exe%20/A%20%22nameddest=21137573%22%20%22C:/FlightSafety/Courseware/GLOE/Shared/Manuals/GL700FM_QRH2-I-SINGLE_Watermark.pdf%22"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1.png"/><Relationship Id="rId7"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82.png"/><Relationship Id="rId9"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3.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84.png"/><Relationship Id="rId10" Type="http://schemas.openxmlformats.org/officeDocument/2006/relationships/image" Target="../media/image15.png"/><Relationship Id="rId4" Type="http://schemas.openxmlformats.org/officeDocument/2006/relationships/image" Target="../media/image81.png"/><Relationship Id="rId9"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85.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5.png"/><Relationship Id="rId5" Type="http://schemas.openxmlformats.org/officeDocument/2006/relationships/image" Target="../media/image87.png"/><Relationship Id="rId10" Type="http://schemas.openxmlformats.org/officeDocument/2006/relationships/image" Target="../media/image14.png"/><Relationship Id="rId4" Type="http://schemas.openxmlformats.org/officeDocument/2006/relationships/image" Target="../media/image86.png"/><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9.png"/><Relationship Id="rId7"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97.png"/><Relationship Id="rId12" Type="http://schemas.openxmlformats.org/officeDocument/2006/relationships/image" Target="../media/image17.png"/><Relationship Id="rId17" Type="http://schemas.openxmlformats.org/officeDocument/2006/relationships/image" Target="../media/image13.png"/><Relationship Id="rId2" Type="http://schemas.openxmlformats.org/officeDocument/2006/relationships/notesSlide" Target="../notesSlides/notesSlide44.xml"/><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16.png"/><Relationship Id="rId5" Type="http://schemas.openxmlformats.org/officeDocument/2006/relationships/image" Target="../media/image14.png"/><Relationship Id="rId15" Type="http://schemas.openxmlformats.org/officeDocument/2006/relationships/hyperlink" Target="AcroRd32.exe%20/A%20%22nameddest=20543491%22%20%22C:/FlightSafety/Courseware/GLOE/Shared/Manuals/GL700FM_FCOM2-SINGLE_Watermark.pdf%22" TargetMode="External"/><Relationship Id="rId10" Type="http://schemas.openxmlformats.org/officeDocument/2006/relationships/image" Target="../media/image100.png"/><Relationship Id="rId4" Type="http://schemas.openxmlformats.org/officeDocument/2006/relationships/image" Target="../media/image12.png"/><Relationship Id="rId9" Type="http://schemas.openxmlformats.org/officeDocument/2006/relationships/image" Target="../media/image99.png"/><Relationship Id="rId1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slide" Target="slide45.xml"/></Relationships>
</file>

<file path=ppt/slides/_rels/slide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1.png"/><Relationship Id="rId7"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3.jpeg"/><Relationship Id="rId10" Type="http://schemas.openxmlformats.org/officeDocument/2006/relationships/image" Target="../media/image15.png"/><Relationship Id="rId4" Type="http://schemas.openxmlformats.org/officeDocument/2006/relationships/image" Target="../media/image102.jpeg"/><Relationship Id="rId9" Type="http://schemas.openxmlformats.org/officeDocument/2006/relationships/image" Target="../media/image14.pn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png"/><Relationship Id="rId2" Type="http://schemas.openxmlformats.org/officeDocument/2006/relationships/notesSlide" Target="../notesSlides/notesSlide49.xml"/><Relationship Id="rId16"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5.png"/><Relationship Id="rId5" Type="http://schemas.openxmlformats.org/officeDocument/2006/relationships/image" Target="../media/image106.jpeg"/><Relationship Id="rId15" Type="http://schemas.openxmlformats.org/officeDocument/2006/relationships/slide" Target="slide50.xml"/><Relationship Id="rId10" Type="http://schemas.openxmlformats.org/officeDocument/2006/relationships/image" Target="../media/image14.png"/><Relationship Id="rId4" Type="http://schemas.openxmlformats.org/officeDocument/2006/relationships/image" Target="../media/image105.png"/><Relationship Id="rId9" Type="http://schemas.openxmlformats.org/officeDocument/2006/relationships/image" Target="../media/image1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0.jpeg"/><Relationship Id="rId7"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png"/><Relationship Id="rId4" Type="http://schemas.openxmlformats.org/officeDocument/2006/relationships/image" Target="../media/image111.png"/><Relationship Id="rId9" Type="http://schemas.openxmlformats.org/officeDocument/2006/relationships/image" Target="../media/image15.png"/></Relationships>
</file>

<file path=ppt/slides/_rels/slide5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14.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5.png"/><Relationship Id="rId5" Type="http://schemas.openxmlformats.org/officeDocument/2006/relationships/image" Target="../media/image116.png"/><Relationship Id="rId10" Type="http://schemas.openxmlformats.org/officeDocument/2006/relationships/image" Target="../media/image14.png"/><Relationship Id="rId4" Type="http://schemas.openxmlformats.org/officeDocument/2006/relationships/image" Target="../media/image115.png"/><Relationship Id="rId9" Type="http://schemas.openxmlformats.org/officeDocument/2006/relationships/image" Target="../media/image13.png"/></Relationships>
</file>

<file path=ppt/slides/_rels/slide5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8.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20.png"/><Relationship Id="rId10" Type="http://schemas.openxmlformats.org/officeDocument/2006/relationships/image" Target="../media/image11.png"/><Relationship Id="rId4" Type="http://schemas.openxmlformats.org/officeDocument/2006/relationships/image" Target="../media/image119.png"/><Relationship Id="rId9" Type="http://schemas.openxmlformats.org/officeDocument/2006/relationships/image" Target="../media/image15.png"/></Relationships>
</file>

<file path=ppt/slides/_rels/slide5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1.png"/><Relationship Id="rId7"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09.png"/><Relationship Id="rId5" Type="http://schemas.openxmlformats.org/officeDocument/2006/relationships/image" Target="../media/image12.png"/><Relationship Id="rId10" Type="http://schemas.openxmlformats.org/officeDocument/2006/relationships/slide" Target="slide54.xml"/><Relationship Id="rId4" Type="http://schemas.openxmlformats.org/officeDocument/2006/relationships/image" Target="../media/image103.jpeg"/><Relationship Id="rId9"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2.png"/><Relationship Id="rId7"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13.png"/><Relationship Id="rId5" Type="http://schemas.openxmlformats.org/officeDocument/2006/relationships/image" Target="../media/image13.png"/><Relationship Id="rId10" Type="http://schemas.openxmlformats.org/officeDocument/2006/relationships/image" Target="../media/image109.png"/><Relationship Id="rId4" Type="http://schemas.openxmlformats.org/officeDocument/2006/relationships/image" Target="../media/image12.png"/><Relationship Id="rId9" Type="http://schemas.openxmlformats.org/officeDocument/2006/relationships/slide" Target="slide50.xml"/></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2.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31.png"/><Relationship Id="rId2" Type="http://schemas.openxmlformats.org/officeDocument/2006/relationships/notesSlide" Target="../notesSlides/notesSlide60.xml"/><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30.png"/><Relationship Id="rId5" Type="http://schemas.openxmlformats.org/officeDocument/2006/relationships/image" Target="../media/image13.png"/><Relationship Id="rId15" Type="http://schemas.openxmlformats.org/officeDocument/2006/relationships/hyperlink" Target="file:///C:/FlightSafety/Courseware/GLOE/Shared/Advisory%20Wires/AW700-73-0378%20Engine%20power%20pull-back%20to%20idle%20during%20ground%20operation%20(Rev%205.0).pdf" TargetMode="External"/><Relationship Id="rId10" Type="http://schemas.openxmlformats.org/officeDocument/2006/relationships/image" Target="../media/image129.jp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33.png"/></Relationships>
</file>

<file path=ppt/slides/_rels/slide6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AcroRd32.exe%20/A%20%22nameddest=20793950%22%20%22C:/FlightSafety/Courseware/GLOE/Shared/Manuals/GL700FM_FCOM2-SINGLE_Watermark.pdf%22" TargetMode="External"/><Relationship Id="rId3" Type="http://schemas.openxmlformats.org/officeDocument/2006/relationships/image" Target="../media/image132.jpeg"/><Relationship Id="rId7" Type="http://schemas.openxmlformats.org/officeDocument/2006/relationships/image" Target="../media/image14.png"/><Relationship Id="rId12" Type="http://schemas.openxmlformats.org/officeDocument/2006/relationships/image" Target="../media/image33.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32.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2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express</a:t>
            </a:r>
          </a:p>
        </p:txBody>
      </p:sp>
    </p:spTree>
    <p:extLst>
      <p:ext uri="{BB962C8B-B14F-4D97-AF65-F5344CB8AC3E}">
        <p14:creationId xmlns:p14="http://schemas.microsoft.com/office/powerpoint/2010/main" val="8864058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 Control Schematic</a:t>
            </a:r>
          </a:p>
        </p:txBody>
      </p:sp>
      <p:pic>
        <p:nvPicPr>
          <p:cNvPr id="3"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10580" y="1190979"/>
            <a:ext cx="6722841" cy="4476042"/>
          </a:xfrm>
          <a:prstGeom prst="rect">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tn_Inactive_Ans" descr="C:\Documents and Settings\T00001008\Desktop\ODF Template\Powerpoint Template\ODF Template\Button Icons\answer-inactive.png"/>
          <p:cNvPicPr>
            <a:picLocks noChangeAspect="1" noChangeArrowheads="1"/>
          </p:cNvPicPr>
          <p:nvPr/>
        </p:nvPicPr>
        <p:blipFill>
          <a:blip r:embed="rId4">
            <a:lum bright="-12000"/>
          </a:blip>
          <a:stretch>
            <a:fillRect/>
          </a:stretch>
        </p:blipFill>
        <p:spPr bwMode="auto">
          <a:xfrm>
            <a:off x="8514277" y="6364153"/>
            <a:ext cx="384175" cy="384175"/>
          </a:xfrm>
          <a:prstGeom prst="rect">
            <a:avLst/>
          </a:prstGeom>
          <a:noFill/>
        </p:spPr>
      </p:pic>
      <p:pic>
        <p:nvPicPr>
          <p:cNvPr id="16"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17"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18"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19"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sp>
        <p:nvSpPr>
          <p:cNvPr id="20" name="Backplate"/>
          <p:cNvSpPr>
            <a:spLocks noChangeArrowheads="1"/>
          </p:cNvSpPr>
          <p:nvPr/>
        </p:nvSpPr>
        <p:spPr bwMode="auto">
          <a:xfrm>
            <a:off x="2021828" y="4729960"/>
            <a:ext cx="5100344" cy="21280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a:p>
        </p:txBody>
      </p:sp>
      <p:sp>
        <p:nvSpPr>
          <p:cNvPr id="21" name="Text_Ans"/>
          <p:cNvSpPr txBox="1">
            <a:spLocks/>
          </p:cNvSpPr>
          <p:nvPr/>
        </p:nvSpPr>
        <p:spPr>
          <a:xfrm>
            <a:off x="2159004" y="5804827"/>
            <a:ext cx="4800600" cy="10531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r>
              <a:rPr lang="en-US" sz="1800" dirty="0"/>
              <a:t>APU Fire Handle Pulled</a:t>
            </a:r>
          </a:p>
          <a:p>
            <a:r>
              <a:rPr lang="en-US" sz="1800" dirty="0"/>
              <a:t>APU Shutoff on the Exterior Services Panel</a:t>
            </a:r>
          </a:p>
        </p:txBody>
      </p:sp>
      <p:sp>
        <p:nvSpPr>
          <p:cNvPr id="22" name="Text_Ques"/>
          <p:cNvSpPr txBox="1">
            <a:spLocks/>
          </p:cNvSpPr>
          <p:nvPr/>
        </p:nvSpPr>
        <p:spPr>
          <a:xfrm>
            <a:off x="2159148" y="51924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conditions does the APU shutdown without a cool down period?</a:t>
            </a:r>
            <a:endParaRPr lang="en-US" sz="1800" dirty="0">
              <a:solidFill>
                <a:prstClr val="white"/>
              </a:solidFill>
              <a:latin typeface="Calibri"/>
            </a:endParaRPr>
          </a:p>
          <a:p>
            <a:pPr>
              <a:buClr>
                <a:prstClr val="white"/>
              </a:buClr>
              <a:defRPr/>
            </a:pPr>
            <a:endParaRPr lang="en-US" sz="1800" dirty="0">
              <a:solidFill>
                <a:prstClr val="white"/>
              </a:solidFill>
              <a:latin typeface="Calibri"/>
            </a:endParaRPr>
          </a:p>
          <a:p>
            <a:pPr>
              <a:buClr>
                <a:prstClr val="white"/>
              </a:buClr>
              <a:defRPr/>
            </a:pPr>
            <a:endParaRPr lang="en-US" sz="1800" dirty="0">
              <a:solidFill>
                <a:prstClr val="white"/>
              </a:solidFill>
              <a:effectLst/>
              <a:latin typeface="Calibri"/>
            </a:endParaRPr>
          </a:p>
        </p:txBody>
      </p:sp>
      <p:sp>
        <p:nvSpPr>
          <p:cNvPr id="23" name="Text_Title_Ques"/>
          <p:cNvSpPr txBox="1">
            <a:spLocks/>
          </p:cNvSpPr>
          <p:nvPr/>
        </p:nvSpPr>
        <p:spPr>
          <a:xfrm>
            <a:off x="2188861" y="48652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24"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25"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779184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750"/>
                                        <p:tgtEl>
                                          <p:spTgt spid="23"/>
                                        </p:tgtEl>
                                      </p:cBhvr>
                                    </p:animEffect>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20"/>
                                        </p:tgtEl>
                                        <p:attrNameLst>
                                          <p:attrName>ppt_y</p:attrName>
                                        </p:attrNameLst>
                                      </p:cBhvr>
                                      <p:tavLst>
                                        <p:tav tm="0">
                                          <p:val>
                                            <p:strVal val="#ppt_y"/>
                                          </p:val>
                                        </p:tav>
                                        <p:tav tm="100000">
                                          <p:val>
                                            <p:strVal val="#ppt_y+#ppt_h*1.125000"/>
                                          </p:val>
                                        </p:tav>
                                      </p:tavLst>
                                    </p:anim>
                                    <p:animEffect transition="out" filter="wipe(down)">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0" grpId="0" animBg="1"/>
      <p:bldP spid="20" grpId="1" animBg="1"/>
      <p:bldP spid="21" grpId="0"/>
      <p:bldP spid="21" grpId="1"/>
      <p:bldP spid="22" grpId="0"/>
      <p:bldP spid="22" grpId="1"/>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Operating Parameters</a:t>
            </a:r>
          </a:p>
        </p:txBody>
      </p:sp>
      <p:grpSp>
        <p:nvGrpSpPr>
          <p:cNvPr id="5" name="Group 4"/>
          <p:cNvGrpSpPr/>
          <p:nvPr/>
        </p:nvGrpSpPr>
        <p:grpSpPr>
          <a:xfrm>
            <a:off x="413545" y="1862138"/>
            <a:ext cx="8316911" cy="2943225"/>
            <a:chOff x="265113" y="1862138"/>
            <a:chExt cx="8316911" cy="2943225"/>
          </a:xfrm>
        </p:grpSpPr>
        <p:pic>
          <p:nvPicPr>
            <p:cNvPr id="3" name="Picture 2" descr="GLF5_49_005"/>
            <p:cNvPicPr preferRelativeResize="0">
              <a:picLocks noChangeAspect="1" noChangeArrowheads="1"/>
            </p:cNvPicPr>
            <p:nvPr/>
          </p:nvPicPr>
          <p:blipFill>
            <a:blip r:embed="rId3" cstate="print"/>
            <a:srcRect l="5881" t="24290" r="44662" b="26578"/>
            <a:stretch>
              <a:fillRect/>
            </a:stretch>
          </p:blipFill>
          <p:spPr bwMode="auto">
            <a:xfrm>
              <a:off x="265113" y="1862138"/>
              <a:ext cx="3913187" cy="2914650"/>
            </a:xfrm>
            <a:prstGeom prst="rect">
              <a:avLst/>
            </a:prstGeom>
            <a:noFill/>
            <a:ln w="28575" algn="ctr">
              <a:solidFill>
                <a:schemeClr val="tx1"/>
              </a:solidFill>
              <a:miter lim="800000"/>
              <a:headEnd/>
              <a:tailEnd/>
            </a:ln>
            <a:effectLst>
              <a:outerShdw blurRad="50800" dist="38100" dir="2700000" algn="tl" rotWithShape="0">
                <a:prstClr val="black">
                  <a:alpha val="40000"/>
                </a:prstClr>
              </a:outerShdw>
            </a:effectLst>
          </p:spPr>
        </p:pic>
        <p:sp>
          <p:nvSpPr>
            <p:cNvPr id="4" name="Rectangle 4"/>
            <p:cNvSpPr txBox="1">
              <a:spLocks noChangeArrowheads="1"/>
            </p:cNvSpPr>
            <p:nvPr/>
          </p:nvSpPr>
          <p:spPr>
            <a:xfrm>
              <a:off x="4289425" y="1898650"/>
              <a:ext cx="4292599" cy="290671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ts val="600"/>
                </a:spcBef>
                <a:buFont typeface="Symbol" pitchFamily="18" charset="2"/>
                <a:buChar char="·"/>
              </a:pPr>
              <a:r>
                <a:rPr lang="en-US" sz="1600" dirty="0">
                  <a:solidFill>
                    <a:schemeClr val="bg1"/>
                  </a:solidFill>
                </a:rPr>
                <a:t>FADEC Controlled</a:t>
              </a:r>
            </a:p>
            <a:p>
              <a:pPr eaLnBrk="1" hangingPunct="1">
                <a:lnSpc>
                  <a:spcPct val="90000"/>
                </a:lnSpc>
                <a:spcBef>
                  <a:spcPts val="600"/>
                </a:spcBef>
                <a:buFont typeface="Symbol" pitchFamily="18" charset="2"/>
                <a:buChar char="·"/>
              </a:pPr>
              <a:r>
                <a:rPr lang="en-US" sz="1600" dirty="0">
                  <a:solidFill>
                    <a:schemeClr val="bg1"/>
                  </a:solidFill>
                </a:rPr>
                <a:t>APU Overspeed 106%</a:t>
              </a:r>
            </a:p>
            <a:p>
              <a:pPr eaLnBrk="1" hangingPunct="1">
                <a:lnSpc>
                  <a:spcPct val="90000"/>
                </a:lnSpc>
                <a:spcBef>
                  <a:spcPts val="600"/>
                </a:spcBef>
                <a:buFont typeface="Symbol" pitchFamily="18" charset="2"/>
                <a:buChar char="·"/>
              </a:pPr>
              <a:r>
                <a:rPr lang="en-US" sz="1600" dirty="0">
                  <a:solidFill>
                    <a:schemeClr val="bg1"/>
                  </a:solidFill>
                </a:rPr>
                <a:t>Main Engine Start = 54.5 psia</a:t>
              </a:r>
            </a:p>
            <a:p>
              <a:pPr eaLnBrk="1" hangingPunct="1">
                <a:lnSpc>
                  <a:spcPct val="90000"/>
                </a:lnSpc>
                <a:spcBef>
                  <a:spcPts val="600"/>
                </a:spcBef>
                <a:buFont typeface="Symbol" pitchFamily="18" charset="2"/>
                <a:buChar char="·"/>
              </a:pPr>
              <a:r>
                <a:rPr lang="en-US" sz="1600" dirty="0">
                  <a:solidFill>
                    <a:schemeClr val="bg1"/>
                  </a:solidFill>
                </a:rPr>
                <a:t>ECS Operation = 51.2 psia </a:t>
              </a:r>
            </a:p>
            <a:p>
              <a:pPr eaLnBrk="1" hangingPunct="1">
                <a:lnSpc>
                  <a:spcPct val="90000"/>
                </a:lnSpc>
                <a:spcBef>
                  <a:spcPts val="600"/>
                </a:spcBef>
                <a:buFont typeface="Symbol" pitchFamily="18" charset="2"/>
                <a:buChar char="·"/>
              </a:pPr>
              <a:r>
                <a:rPr lang="en-US" sz="1600" dirty="0">
                  <a:solidFill>
                    <a:schemeClr val="bg1"/>
                  </a:solidFill>
                </a:rPr>
                <a:t>Electrical Power = 115V, 400HZ, 3 Phase</a:t>
              </a:r>
            </a:p>
          </p:txBody>
        </p:sp>
      </p:grpSp>
    </p:spTree>
    <p:extLst>
      <p:ext uri="{BB962C8B-B14F-4D97-AF65-F5344CB8AC3E}">
        <p14:creationId xmlns:p14="http://schemas.microsoft.com/office/powerpoint/2010/main" val="2419558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a:t>
            </a:r>
            <a:r>
              <a:rPr lang="en-US" dirty="0" err="1"/>
              <a:t>IgnitION</a:t>
            </a:r>
            <a:endParaRPr lang="en-US" dirty="0"/>
          </a:p>
        </p:txBody>
      </p:sp>
      <p:sp>
        <p:nvSpPr>
          <p:cNvPr id="6" name="Text Box 4"/>
          <p:cNvSpPr txBox="1">
            <a:spLocks noChangeArrowheads="1"/>
          </p:cNvSpPr>
          <p:nvPr/>
        </p:nvSpPr>
        <p:spPr bwMode="auto">
          <a:xfrm>
            <a:off x="5059362" y="1278194"/>
            <a:ext cx="3783408" cy="4401205"/>
          </a:xfrm>
          <a:prstGeom prst="rect">
            <a:avLst/>
          </a:prstGeom>
          <a:noFill/>
          <a:ln w="9525">
            <a:noFill/>
            <a:miter lim="800000"/>
            <a:headEnd/>
            <a:tailEnd/>
          </a:ln>
        </p:spPr>
        <p:txBody>
          <a:bodyPr wrap="none">
            <a:spAutoFit/>
          </a:bodyPr>
          <a:lstStyle/>
          <a:p>
            <a:pPr algn="l"/>
            <a:r>
              <a:rPr lang="en-US" sz="2000" u="none" dirty="0">
                <a:solidFill>
                  <a:schemeClr val="bg1"/>
                </a:solidFill>
                <a:latin typeface="Arial" charset="0"/>
              </a:rPr>
              <a:t>Operational Modes</a:t>
            </a:r>
            <a:r>
              <a:rPr lang="en-US" sz="2000" dirty="0">
                <a:solidFill>
                  <a:schemeClr val="bg1"/>
                </a:solidFill>
                <a:latin typeface="Arial" charset="0"/>
              </a:rPr>
              <a:t> </a:t>
            </a:r>
          </a:p>
          <a:p>
            <a:pPr algn="l"/>
            <a:endParaRPr lang="en-US" sz="2000" dirty="0">
              <a:solidFill>
                <a:schemeClr val="bg1"/>
              </a:solidFill>
              <a:latin typeface="Arial" charset="0"/>
            </a:endParaRPr>
          </a:p>
          <a:p>
            <a:pPr algn="l"/>
            <a:r>
              <a:rPr lang="en-US" sz="2000" u="none" dirty="0">
                <a:solidFill>
                  <a:schemeClr val="bg1"/>
                </a:solidFill>
                <a:latin typeface="Arial" charset="0"/>
              </a:rPr>
              <a:t>Burst Mode</a:t>
            </a:r>
          </a:p>
          <a:p>
            <a:pPr algn="l">
              <a:buFontTx/>
              <a:buChar char="•"/>
            </a:pPr>
            <a:r>
              <a:rPr lang="en-US" sz="2000" u="none" dirty="0">
                <a:solidFill>
                  <a:schemeClr val="bg1"/>
                </a:solidFill>
                <a:latin typeface="Arial" charset="0"/>
              </a:rPr>
              <a:t>  5 to 6 sparks per second </a:t>
            </a:r>
          </a:p>
          <a:p>
            <a:pPr algn="l"/>
            <a:r>
              <a:rPr lang="en-US" sz="2000" u="none" dirty="0">
                <a:solidFill>
                  <a:schemeClr val="bg1"/>
                </a:solidFill>
                <a:latin typeface="Arial" charset="0"/>
              </a:rPr>
              <a:t>   for the first 5 to 6 seconds</a:t>
            </a:r>
          </a:p>
          <a:p>
            <a:pPr algn="l"/>
            <a:endParaRPr lang="en-US" sz="2000" u="none" dirty="0">
              <a:solidFill>
                <a:schemeClr val="bg1"/>
              </a:solidFill>
              <a:latin typeface="Arial" charset="0"/>
            </a:endParaRPr>
          </a:p>
          <a:p>
            <a:pPr algn="l"/>
            <a:r>
              <a:rPr lang="en-US" sz="2000" u="none" dirty="0">
                <a:solidFill>
                  <a:schemeClr val="bg1"/>
                </a:solidFill>
                <a:latin typeface="Arial" charset="0"/>
              </a:rPr>
              <a:t>Maintenance Mode</a:t>
            </a:r>
          </a:p>
          <a:p>
            <a:pPr algn="l">
              <a:buFontTx/>
              <a:buChar char="•"/>
            </a:pPr>
            <a:r>
              <a:rPr lang="en-US" sz="2000" u="none" dirty="0">
                <a:solidFill>
                  <a:schemeClr val="bg1"/>
                </a:solidFill>
                <a:latin typeface="Arial" charset="0"/>
              </a:rPr>
              <a:t>  1 to 2 sparks per second </a:t>
            </a:r>
          </a:p>
          <a:p>
            <a:pPr algn="l"/>
            <a:r>
              <a:rPr lang="en-US" sz="2000" u="none" dirty="0">
                <a:solidFill>
                  <a:schemeClr val="bg1"/>
                </a:solidFill>
                <a:latin typeface="Arial" charset="0"/>
              </a:rPr>
              <a:t>    for the duration of the ignition</a:t>
            </a:r>
          </a:p>
          <a:p>
            <a:pPr algn="l"/>
            <a:r>
              <a:rPr lang="en-US" sz="2000" u="none" dirty="0">
                <a:solidFill>
                  <a:schemeClr val="bg1"/>
                </a:solidFill>
                <a:latin typeface="Arial" charset="0"/>
              </a:rPr>
              <a:t>    cycle. </a:t>
            </a:r>
          </a:p>
          <a:p>
            <a:pPr algn="l"/>
            <a:endParaRPr lang="en-US" sz="2000" u="none" dirty="0">
              <a:solidFill>
                <a:schemeClr val="bg1"/>
              </a:solidFill>
              <a:latin typeface="Arial" charset="0"/>
            </a:endParaRPr>
          </a:p>
          <a:p>
            <a:pPr algn="l"/>
            <a:r>
              <a:rPr lang="en-US" sz="2000" u="none" dirty="0">
                <a:solidFill>
                  <a:schemeClr val="bg1"/>
                </a:solidFill>
                <a:latin typeface="Arial" charset="0"/>
              </a:rPr>
              <a:t>Ignition Termination</a:t>
            </a:r>
          </a:p>
          <a:p>
            <a:pPr algn="l">
              <a:buFontTx/>
              <a:buChar char="•"/>
            </a:pPr>
            <a:r>
              <a:rPr lang="en-US" sz="2000" u="none" dirty="0">
                <a:solidFill>
                  <a:schemeClr val="bg1"/>
                </a:solidFill>
                <a:latin typeface="Arial" charset="0"/>
              </a:rPr>
              <a:t>  50% On Ground</a:t>
            </a:r>
          </a:p>
          <a:p>
            <a:pPr algn="l">
              <a:buFontTx/>
              <a:buChar char="•"/>
            </a:pPr>
            <a:r>
              <a:rPr lang="en-US" sz="2000" u="none" dirty="0">
                <a:solidFill>
                  <a:schemeClr val="bg1"/>
                </a:solidFill>
                <a:latin typeface="Arial" charset="0"/>
              </a:rPr>
              <a:t>  98 % In Flight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68" y="1600341"/>
            <a:ext cx="4434207" cy="3378059"/>
          </a:xfrm>
          <a:prstGeom prst="rect">
            <a:avLst/>
          </a:prstGeom>
        </p:spPr>
      </p:pic>
    </p:spTree>
    <p:extLst>
      <p:ext uri="{BB962C8B-B14F-4D97-AF65-F5344CB8AC3E}">
        <p14:creationId xmlns:p14="http://schemas.microsoft.com/office/powerpoint/2010/main" val="4228335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Fuel System</a:t>
            </a:r>
          </a:p>
        </p:txBody>
      </p:sp>
      <p:grpSp>
        <p:nvGrpSpPr>
          <p:cNvPr id="35" name="Group 34"/>
          <p:cNvGrpSpPr/>
          <p:nvPr/>
        </p:nvGrpSpPr>
        <p:grpSpPr>
          <a:xfrm>
            <a:off x="734337" y="1249900"/>
            <a:ext cx="8110754" cy="4489631"/>
            <a:chOff x="595097" y="1119274"/>
            <a:chExt cx="8110754" cy="4489631"/>
          </a:xfrm>
        </p:grpSpPr>
        <p:sp>
          <p:nvSpPr>
            <p:cNvPr id="4" name="Rectangle 13"/>
            <p:cNvSpPr>
              <a:spLocks noChangeArrowheads="1"/>
            </p:cNvSpPr>
            <p:nvPr/>
          </p:nvSpPr>
          <p:spPr bwMode="auto">
            <a:xfrm>
              <a:off x="595097" y="5331906"/>
              <a:ext cx="34067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chemeClr val="tx1"/>
                  </a:solidFill>
                  <a:latin typeface="Arial" pitchFamily="34" charset="0"/>
                </a:defRPr>
              </a:lvl1pPr>
              <a:lvl2pPr marL="742950" indent="-285750">
                <a:spcBef>
                  <a:spcPct val="20000"/>
                </a:spcBef>
                <a:buChar char="•"/>
                <a:defRPr sz="2400" b="1">
                  <a:solidFill>
                    <a:schemeClr val="tx1"/>
                  </a:solidFill>
                  <a:latin typeface="Arial" pitchFamily="34" charset="0"/>
                </a:defRPr>
              </a:lvl2pPr>
              <a:lvl3pPr marL="1143000" indent="-228600">
                <a:spcBef>
                  <a:spcPct val="20000"/>
                </a:spcBef>
                <a:buChar char="•"/>
                <a:defRPr sz="2400" b="1">
                  <a:solidFill>
                    <a:schemeClr val="tx1"/>
                  </a:solidFill>
                  <a:latin typeface="Arial" pitchFamily="34" charset="0"/>
                </a:defRPr>
              </a:lvl3pPr>
              <a:lvl4pPr marL="1600200" indent="-228600">
                <a:spcBef>
                  <a:spcPct val="20000"/>
                </a:spcBef>
                <a:buChar char="•"/>
                <a:defRPr sz="2400" b="1">
                  <a:solidFill>
                    <a:schemeClr val="tx1"/>
                  </a:solidFill>
                  <a:latin typeface="Arial" pitchFamily="34" charset="0"/>
                </a:defRPr>
              </a:lvl4pPr>
              <a:lvl5pPr marL="2057400" indent="-228600">
                <a:spcBef>
                  <a:spcPct val="20000"/>
                </a:spcBef>
                <a:buChar char="•"/>
                <a:defRPr sz="2400" b="1">
                  <a:solidFill>
                    <a:schemeClr val="tx1"/>
                  </a:solidFill>
                  <a:latin typeface="Arial" pitchFamily="34" charset="0"/>
                </a:defRPr>
              </a:lvl5pPr>
              <a:lvl6pPr marL="2514600" indent="-228600" eaLnBrk="0" fontAlgn="base" hangingPunct="0">
                <a:spcBef>
                  <a:spcPct val="20000"/>
                </a:spcBef>
                <a:spcAft>
                  <a:spcPct val="0"/>
                </a:spcAft>
                <a:buChar char="•"/>
                <a:defRPr sz="2400" b="1">
                  <a:solidFill>
                    <a:schemeClr val="tx1"/>
                  </a:solidFill>
                  <a:latin typeface="Arial" pitchFamily="34" charset="0"/>
                </a:defRPr>
              </a:lvl6pPr>
              <a:lvl7pPr marL="2971800" indent="-228600" eaLnBrk="0" fontAlgn="base" hangingPunct="0">
                <a:spcBef>
                  <a:spcPct val="20000"/>
                </a:spcBef>
                <a:spcAft>
                  <a:spcPct val="0"/>
                </a:spcAft>
                <a:buChar char="•"/>
                <a:defRPr sz="2400" b="1">
                  <a:solidFill>
                    <a:schemeClr val="tx1"/>
                  </a:solidFill>
                  <a:latin typeface="Arial" pitchFamily="34" charset="0"/>
                </a:defRPr>
              </a:lvl7pPr>
              <a:lvl8pPr marL="3429000" indent="-228600" eaLnBrk="0" fontAlgn="base" hangingPunct="0">
                <a:spcBef>
                  <a:spcPct val="20000"/>
                </a:spcBef>
                <a:spcAft>
                  <a:spcPct val="0"/>
                </a:spcAft>
                <a:buChar char="•"/>
                <a:defRPr sz="2400" b="1">
                  <a:solidFill>
                    <a:schemeClr val="tx1"/>
                  </a:solidFill>
                  <a:latin typeface="Arial" pitchFamily="34" charset="0"/>
                </a:defRPr>
              </a:lvl8pPr>
              <a:lvl9pPr marL="3886200" indent="-228600" eaLnBrk="0" fontAlgn="base" hangingPunct="0">
                <a:spcBef>
                  <a:spcPct val="20000"/>
                </a:spcBef>
                <a:spcAft>
                  <a:spcPct val="0"/>
                </a:spcAft>
                <a:buChar char="•"/>
                <a:defRPr sz="2400" b="1">
                  <a:solidFill>
                    <a:schemeClr val="tx1"/>
                  </a:solidFill>
                  <a:latin typeface="Arial" pitchFamily="34" charset="0"/>
                </a:defRPr>
              </a:lvl9pPr>
            </a:lstStyle>
            <a:p>
              <a:pPr>
                <a:spcBef>
                  <a:spcPct val="0"/>
                </a:spcBef>
              </a:pPr>
              <a:r>
                <a:rPr lang="en-US" altLang="en-US" sz="1200" dirty="0">
                  <a:solidFill>
                    <a:schemeClr val="bg1"/>
                  </a:solidFill>
                </a:rPr>
                <a:t>APU Starting and No Main Engines Running</a:t>
              </a:r>
              <a:endParaRPr lang="en-US" altLang="en-US" sz="2000" b="0" dirty="0">
                <a:solidFill>
                  <a:schemeClr val="bg1"/>
                </a:solidFill>
                <a:latin typeface="Times New Roman" pitchFamily="18" charset="0"/>
              </a:endParaRPr>
            </a:p>
          </p:txBody>
        </p:sp>
        <p:sp>
          <p:nvSpPr>
            <p:cNvPr id="5" name="Rectangle 14"/>
            <p:cNvSpPr>
              <a:spLocks noChangeArrowheads="1"/>
            </p:cNvSpPr>
            <p:nvPr/>
          </p:nvSpPr>
          <p:spPr bwMode="auto">
            <a:xfrm>
              <a:off x="5528309" y="5331906"/>
              <a:ext cx="22653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b="1">
                  <a:solidFill>
                    <a:schemeClr val="tx1"/>
                  </a:solidFill>
                  <a:latin typeface="Arial" pitchFamily="34" charset="0"/>
                </a:defRPr>
              </a:lvl1pPr>
              <a:lvl2pPr marL="742950" indent="-285750">
                <a:spcBef>
                  <a:spcPct val="20000"/>
                </a:spcBef>
                <a:buChar char="•"/>
                <a:defRPr sz="2400" b="1">
                  <a:solidFill>
                    <a:schemeClr val="tx1"/>
                  </a:solidFill>
                  <a:latin typeface="Arial" pitchFamily="34" charset="0"/>
                </a:defRPr>
              </a:lvl2pPr>
              <a:lvl3pPr marL="1143000" indent="-228600">
                <a:spcBef>
                  <a:spcPct val="20000"/>
                </a:spcBef>
                <a:buChar char="•"/>
                <a:defRPr sz="2400" b="1">
                  <a:solidFill>
                    <a:schemeClr val="tx1"/>
                  </a:solidFill>
                  <a:latin typeface="Arial" pitchFamily="34" charset="0"/>
                </a:defRPr>
              </a:lvl3pPr>
              <a:lvl4pPr marL="1600200" indent="-228600">
                <a:spcBef>
                  <a:spcPct val="20000"/>
                </a:spcBef>
                <a:buChar char="•"/>
                <a:defRPr sz="2400" b="1">
                  <a:solidFill>
                    <a:schemeClr val="tx1"/>
                  </a:solidFill>
                  <a:latin typeface="Arial" pitchFamily="34" charset="0"/>
                </a:defRPr>
              </a:lvl4pPr>
              <a:lvl5pPr marL="2057400" indent="-228600">
                <a:spcBef>
                  <a:spcPct val="20000"/>
                </a:spcBef>
                <a:buChar char="•"/>
                <a:defRPr sz="2400" b="1">
                  <a:solidFill>
                    <a:schemeClr val="tx1"/>
                  </a:solidFill>
                  <a:latin typeface="Arial" pitchFamily="34" charset="0"/>
                </a:defRPr>
              </a:lvl5pPr>
              <a:lvl6pPr marL="2514600" indent="-228600" eaLnBrk="0" fontAlgn="base" hangingPunct="0">
                <a:spcBef>
                  <a:spcPct val="20000"/>
                </a:spcBef>
                <a:spcAft>
                  <a:spcPct val="0"/>
                </a:spcAft>
                <a:buChar char="•"/>
                <a:defRPr sz="2400" b="1">
                  <a:solidFill>
                    <a:schemeClr val="tx1"/>
                  </a:solidFill>
                  <a:latin typeface="Arial" pitchFamily="34" charset="0"/>
                </a:defRPr>
              </a:lvl6pPr>
              <a:lvl7pPr marL="2971800" indent="-228600" eaLnBrk="0" fontAlgn="base" hangingPunct="0">
                <a:spcBef>
                  <a:spcPct val="20000"/>
                </a:spcBef>
                <a:spcAft>
                  <a:spcPct val="0"/>
                </a:spcAft>
                <a:buChar char="•"/>
                <a:defRPr sz="2400" b="1">
                  <a:solidFill>
                    <a:schemeClr val="tx1"/>
                  </a:solidFill>
                  <a:latin typeface="Arial" pitchFamily="34" charset="0"/>
                </a:defRPr>
              </a:lvl7pPr>
              <a:lvl8pPr marL="3429000" indent="-228600" eaLnBrk="0" fontAlgn="base" hangingPunct="0">
                <a:spcBef>
                  <a:spcPct val="20000"/>
                </a:spcBef>
                <a:spcAft>
                  <a:spcPct val="0"/>
                </a:spcAft>
                <a:buChar char="•"/>
                <a:defRPr sz="2400" b="1">
                  <a:solidFill>
                    <a:schemeClr val="tx1"/>
                  </a:solidFill>
                  <a:latin typeface="Arial" pitchFamily="34" charset="0"/>
                </a:defRPr>
              </a:lvl8pPr>
              <a:lvl9pPr marL="3886200" indent="-228600" eaLnBrk="0" fontAlgn="base" hangingPunct="0">
                <a:spcBef>
                  <a:spcPct val="20000"/>
                </a:spcBef>
                <a:spcAft>
                  <a:spcPct val="0"/>
                </a:spcAft>
                <a:buChar char="•"/>
                <a:defRPr sz="2400" b="1">
                  <a:solidFill>
                    <a:schemeClr val="tx1"/>
                  </a:solidFill>
                  <a:latin typeface="Arial" pitchFamily="34" charset="0"/>
                </a:defRPr>
              </a:lvl9pPr>
            </a:lstStyle>
            <a:p>
              <a:pPr>
                <a:spcBef>
                  <a:spcPct val="0"/>
                </a:spcBef>
              </a:pPr>
              <a:r>
                <a:rPr lang="en-US" altLang="en-US" sz="1200" dirty="0">
                  <a:solidFill>
                    <a:schemeClr val="bg1"/>
                  </a:solidFill>
                </a:rPr>
                <a:t>APU and Engines On-speed </a:t>
              </a:r>
              <a:endParaRPr lang="en-US" altLang="en-US" sz="2000" b="0" dirty="0">
                <a:solidFill>
                  <a:schemeClr val="bg1"/>
                </a:solidFill>
                <a:latin typeface="Times New Roman"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789" y="1838084"/>
              <a:ext cx="3031380" cy="34525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58" y="1838084"/>
              <a:ext cx="3031380" cy="3452560"/>
            </a:xfrm>
            <a:prstGeom prst="rect">
              <a:avLst/>
            </a:prstGeom>
          </p:spPr>
        </p:pic>
        <p:sp>
          <p:nvSpPr>
            <p:cNvPr id="9" name="TextBox 8"/>
            <p:cNvSpPr txBox="1"/>
            <p:nvPr/>
          </p:nvSpPr>
          <p:spPr>
            <a:xfrm>
              <a:off x="3908745" y="2456543"/>
              <a:ext cx="1023037" cy="230832"/>
            </a:xfrm>
            <a:prstGeom prst="rect">
              <a:avLst/>
            </a:prstGeom>
            <a:noFill/>
          </p:spPr>
          <p:txBody>
            <a:bodyPr wrap="none" rtlCol="0">
              <a:spAutoFit/>
            </a:bodyPr>
            <a:lstStyle/>
            <a:p>
              <a:r>
                <a:rPr lang="en-US" sz="900" b="1" dirty="0">
                  <a:solidFill>
                    <a:schemeClr val="bg1"/>
                  </a:solidFill>
                  <a:latin typeface="Calibri" panose="020F0502020204030204" pitchFamily="34" charset="0"/>
                </a:rPr>
                <a:t>AUXILIARY PUMP</a:t>
              </a:r>
            </a:p>
          </p:txBody>
        </p:sp>
        <p:sp>
          <p:nvSpPr>
            <p:cNvPr id="11" name="TextBox 10"/>
            <p:cNvSpPr txBox="1"/>
            <p:nvPr/>
          </p:nvSpPr>
          <p:spPr>
            <a:xfrm>
              <a:off x="4932331" y="1119274"/>
              <a:ext cx="736099" cy="507831"/>
            </a:xfrm>
            <a:prstGeom prst="rect">
              <a:avLst/>
            </a:prstGeom>
            <a:noFill/>
          </p:spPr>
          <p:txBody>
            <a:bodyPr wrap="none" rtlCol="0">
              <a:spAutoFit/>
            </a:bodyPr>
            <a:lstStyle/>
            <a:p>
              <a:pPr algn="ctr"/>
              <a:r>
                <a:rPr lang="en-US" sz="900" b="1" dirty="0">
                  <a:solidFill>
                    <a:schemeClr val="bg1"/>
                  </a:solidFill>
                  <a:latin typeface="Calibri" panose="020F0502020204030204" pitchFamily="34" charset="0"/>
                </a:rPr>
                <a:t>CROSSFEED</a:t>
              </a:r>
            </a:p>
            <a:p>
              <a:pPr algn="ctr"/>
              <a:r>
                <a:rPr lang="en-US" sz="900" b="1" dirty="0">
                  <a:solidFill>
                    <a:schemeClr val="bg1"/>
                  </a:solidFill>
                  <a:latin typeface="Calibri" panose="020F0502020204030204" pitchFamily="34" charset="0"/>
                </a:rPr>
                <a:t>SHUTOFF</a:t>
              </a:r>
            </a:p>
            <a:p>
              <a:pPr algn="ctr"/>
              <a:r>
                <a:rPr lang="en-US" sz="900" b="1" dirty="0">
                  <a:solidFill>
                    <a:schemeClr val="bg1"/>
                  </a:solidFill>
                  <a:latin typeface="Calibri" panose="020F0502020204030204" pitchFamily="34" charset="0"/>
                </a:rPr>
                <a:t>VALVE</a:t>
              </a:r>
            </a:p>
          </p:txBody>
        </p:sp>
        <p:sp>
          <p:nvSpPr>
            <p:cNvPr id="12" name="TextBox 11"/>
            <p:cNvSpPr txBox="1"/>
            <p:nvPr/>
          </p:nvSpPr>
          <p:spPr>
            <a:xfrm>
              <a:off x="8058721" y="3177542"/>
              <a:ext cx="647130" cy="369332"/>
            </a:xfrm>
            <a:prstGeom prst="rect">
              <a:avLst/>
            </a:prstGeom>
            <a:noFill/>
          </p:spPr>
          <p:txBody>
            <a:bodyPr wrap="square" rtlCol="0">
              <a:spAutoFit/>
            </a:bodyPr>
            <a:lstStyle/>
            <a:p>
              <a:r>
                <a:rPr lang="en-US" sz="900" b="1" dirty="0">
                  <a:solidFill>
                    <a:schemeClr val="bg1"/>
                  </a:solidFill>
                  <a:latin typeface="Calibri" panose="020F0502020204030204" pitchFamily="34" charset="0"/>
                </a:rPr>
                <a:t>PRIMARY</a:t>
              </a:r>
            </a:p>
            <a:p>
              <a:r>
                <a:rPr lang="en-US" sz="900" b="1" dirty="0">
                  <a:solidFill>
                    <a:schemeClr val="bg1"/>
                  </a:solidFill>
                  <a:latin typeface="Calibri" panose="020F0502020204030204" pitchFamily="34" charset="0"/>
                </a:rPr>
                <a:t>PUMPS</a:t>
              </a:r>
            </a:p>
          </p:txBody>
        </p:sp>
        <p:cxnSp>
          <p:nvCxnSpPr>
            <p:cNvPr id="14" name="Straight Connector 13"/>
            <p:cNvCxnSpPr/>
            <p:nvPr/>
          </p:nvCxnSpPr>
          <p:spPr>
            <a:xfrm flipV="1">
              <a:off x="7467860" y="3352800"/>
              <a:ext cx="655195" cy="27667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67859" y="3060794"/>
              <a:ext cx="655196" cy="29200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116058" y="2591271"/>
              <a:ext cx="828387" cy="14823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98723" y="1633862"/>
              <a:ext cx="1165577" cy="1718938"/>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7129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Engine Operation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28" y="983037"/>
            <a:ext cx="6556992" cy="5362979"/>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5141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tn_Inactive_Ans" descr="C:\Documents and Settings\T00001008\Desktop\ODF Template\Powerpoint Template\ODF Template\Button Icons\answer-inactive.png"/>
          <p:cNvPicPr>
            <a:picLocks noChangeAspect="1" noChangeArrowheads="1"/>
          </p:cNvPicPr>
          <p:nvPr/>
        </p:nvPicPr>
        <p:blipFill>
          <a:blip r:embed="rId3">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4">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5">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6">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7">
            <a:lum bright="-12000"/>
          </a:blip>
          <a:stretch>
            <a:fillRect/>
          </a:stretch>
        </p:blipFill>
        <p:spPr bwMode="auto">
          <a:xfrm>
            <a:off x="7168422" y="6364153"/>
            <a:ext cx="384175" cy="384175"/>
          </a:xfrm>
          <a:prstGeom prst="rect">
            <a:avLst/>
          </a:prstGeom>
          <a:noFill/>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219" y="2230016"/>
            <a:ext cx="3331471" cy="3794768"/>
          </a:xfrm>
          <a:prstGeom prst="rect">
            <a:avLst/>
          </a:prstGeom>
        </p:spPr>
      </p:pic>
      <p:sp>
        <p:nvSpPr>
          <p:cNvPr id="14" name="Title 13"/>
          <p:cNvSpPr>
            <a:spLocks noGrp="1"/>
          </p:cNvSpPr>
          <p:nvPr>
            <p:ph type="title"/>
          </p:nvPr>
        </p:nvSpPr>
        <p:spPr/>
        <p:txBody>
          <a:bodyPr/>
          <a:lstStyle/>
          <a:p>
            <a:r>
              <a:rPr lang="en-US" dirty="0"/>
              <a:t>APU Scenario 1</a:t>
            </a:r>
          </a:p>
        </p:txBody>
      </p:sp>
      <p:sp>
        <p:nvSpPr>
          <p:cNvPr id="32" name="Back Plate_Ques"/>
          <p:cNvSpPr>
            <a:spLocks noChangeArrowheads="1"/>
          </p:cNvSpPr>
          <p:nvPr/>
        </p:nvSpPr>
        <p:spPr bwMode="auto">
          <a:xfrm>
            <a:off x="2012191" y="6003424"/>
            <a:ext cx="5100344" cy="854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428232"/>
            <a:ext cx="4996185"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Can you dispatch with the APU FAULT?</a:t>
            </a:r>
          </a:p>
        </p:txBody>
      </p:sp>
      <p:sp>
        <p:nvSpPr>
          <p:cNvPr id="34" name="Text_Title_Ques"/>
          <p:cNvSpPr txBox="1">
            <a:spLocks/>
          </p:cNvSpPr>
          <p:nvPr/>
        </p:nvSpPr>
        <p:spPr>
          <a:xfrm>
            <a:off x="2194560" y="607830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4147755"/>
            <a:ext cx="5100344" cy="2710245"/>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4611371"/>
            <a:ext cx="4846313" cy="2246629"/>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Yes, Except for ER Operations, aircraft may be dispatched provided:</a:t>
            </a:r>
          </a:p>
          <a:p>
            <a:pPr lvl="1"/>
            <a:r>
              <a:rPr lang="en-US" sz="1600" dirty="0"/>
              <a:t>APU allows normal start and shutdown,</a:t>
            </a:r>
          </a:p>
          <a:p>
            <a:pPr lvl="1"/>
            <a:r>
              <a:rPr lang="en-US" sz="1600" dirty="0"/>
              <a:t>APU is only used for in-flight emergency,</a:t>
            </a:r>
          </a:p>
          <a:p>
            <a:pPr lvl="1"/>
            <a:r>
              <a:rPr lang="en-US" sz="1600" dirty="0"/>
              <a:t>A minimum of three engine electrical generators are operative,</a:t>
            </a:r>
          </a:p>
          <a:p>
            <a:pPr lvl="1"/>
            <a:r>
              <a:rPr lang="en-US" sz="1600" dirty="0"/>
              <a:t>Engines are started by an external power source.</a:t>
            </a:r>
          </a:p>
        </p:txBody>
      </p:sp>
      <p:sp>
        <p:nvSpPr>
          <p:cNvPr id="44" name="Text_Title_Ans"/>
          <p:cNvSpPr txBox="1">
            <a:spLocks/>
          </p:cNvSpPr>
          <p:nvPr/>
        </p:nvSpPr>
        <p:spPr>
          <a:xfrm>
            <a:off x="2194560" y="4243057"/>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
        <p:nvSpPr>
          <p:cNvPr id="22" name="Text Placeholder 57"/>
          <p:cNvSpPr txBox="1">
            <a:spLocks/>
          </p:cNvSpPr>
          <p:nvPr/>
        </p:nvSpPr>
        <p:spPr>
          <a:xfrm>
            <a:off x="586193" y="1128975"/>
            <a:ext cx="7715525" cy="1071274"/>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As you try to start the APU you notice the </a:t>
            </a:r>
            <a:r>
              <a:rPr lang="en-US" sz="2000" b="1" dirty="0">
                <a:solidFill>
                  <a:srgbClr val="00FFFF"/>
                </a:solidFill>
              </a:rPr>
              <a:t>APU FAULT </a:t>
            </a:r>
            <a:r>
              <a:rPr lang="en-US" sz="2000" dirty="0">
                <a:solidFill>
                  <a:schemeClr val="bg1"/>
                </a:solidFill>
              </a:rPr>
              <a:t>message. You remember that there was heavy rain from the previous night…</a:t>
            </a:r>
          </a:p>
        </p:txBody>
      </p:sp>
      <p:pic>
        <p:nvPicPr>
          <p:cNvPr id="46" name="Documents Button" descr="C:\Documents and Settings\T00001008\Desktop\ODF Template\Powerpoint Template\ODF Template\Button Icons\docs-active.png">
            <a:hlinkClick r:id="rId11" action="ppaction://program"/>
          </p:cNvPr>
          <p:cNvPicPr>
            <a:picLocks noChangeAspect="1" noChangeArrowheads="1"/>
          </p:cNvPicPr>
          <p:nvPr/>
        </p:nvPicPr>
        <p:blipFill>
          <a:blip r:embed="rId12"/>
          <a:stretch>
            <a:fillRect/>
          </a:stretch>
        </p:blipFill>
        <p:spPr bwMode="auto">
          <a:xfrm>
            <a:off x="7502863" y="6364153"/>
            <a:ext cx="384175" cy="384175"/>
          </a:xfrm>
          <a:prstGeom prst="rect">
            <a:avLst/>
          </a:prstGeom>
          <a:noFill/>
        </p:spPr>
      </p:pic>
      <p:sp>
        <p:nvSpPr>
          <p:cNvPr id="47" name="Back Plate_Ques 2"/>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8" name="Text_Ques 2"/>
          <p:cNvSpPr txBox="1">
            <a:spLocks/>
          </p:cNvSpPr>
          <p:nvPr/>
        </p:nvSpPr>
        <p:spPr>
          <a:xfrm>
            <a:off x="2103120" y="6432856"/>
            <a:ext cx="4996185" cy="425144"/>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171425" indent="-171425" defTabSz="911131">
              <a:defRPr/>
            </a:pPr>
            <a:r>
              <a:rPr lang="en-US" sz="1800" dirty="0"/>
              <a:t>Should you dispatch?</a:t>
            </a:r>
          </a:p>
        </p:txBody>
      </p:sp>
      <p:sp>
        <p:nvSpPr>
          <p:cNvPr id="56" name="Text_Title_Ques 2"/>
          <p:cNvSpPr txBox="1">
            <a:spLocks/>
          </p:cNvSpPr>
          <p:nvPr/>
        </p:nvSpPr>
        <p:spPr>
          <a:xfrm>
            <a:off x="2194560" y="608076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66" name="Back Plate_Ans 2"/>
          <p:cNvSpPr>
            <a:spLocks noChangeArrowheads="1"/>
          </p:cNvSpPr>
          <p:nvPr/>
        </p:nvSpPr>
        <p:spPr bwMode="auto">
          <a:xfrm>
            <a:off x="2012191" y="5385816"/>
            <a:ext cx="5100344" cy="1472184"/>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67" name="Text_Ans 2"/>
          <p:cNvSpPr txBox="1">
            <a:spLocks/>
          </p:cNvSpPr>
          <p:nvPr/>
        </p:nvSpPr>
        <p:spPr>
          <a:xfrm>
            <a:off x="2103120" y="5870448"/>
            <a:ext cx="4846313" cy="98755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If you can’t identify if it’s an EGT probe then you run the risk of the second EGT probe failing.</a:t>
            </a:r>
          </a:p>
        </p:txBody>
      </p:sp>
      <p:sp>
        <p:nvSpPr>
          <p:cNvPr id="68" name="Text_Title_Ans 2"/>
          <p:cNvSpPr txBox="1">
            <a:spLocks/>
          </p:cNvSpPr>
          <p:nvPr/>
        </p:nvSpPr>
        <p:spPr>
          <a:xfrm>
            <a:off x="2194560" y="551383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69" name="Question Mark Button 2">
            <a:hlinkClick r:id="" action="ppaction://noaction" highlightClick="1"/>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176504" y="6362177"/>
            <a:ext cx="384175" cy="384175"/>
          </a:xfrm>
          <a:prstGeom prst="rect">
            <a:avLst/>
          </a:prstGeom>
          <a:noFill/>
        </p:spPr>
      </p:pic>
      <p:pic>
        <p:nvPicPr>
          <p:cNvPr id="70" name="Checkmark Button 2">
            <a:hlinkClick r:id="" action="ppaction://noaction" highlightClick="1"/>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8514277" y="6362177"/>
            <a:ext cx="384175" cy="384175"/>
          </a:xfrm>
          <a:prstGeom prst="rect">
            <a:avLst/>
          </a:prstGeom>
          <a:noFill/>
        </p:spPr>
      </p:pic>
    </p:spTree>
    <p:extLst>
      <p:ext uri="{BB962C8B-B14F-4D97-AF65-F5344CB8AC3E}">
        <p14:creationId xmlns:p14="http://schemas.microsoft.com/office/powerpoint/2010/main" val="387966278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41"/>
                                        </p:tgtEl>
                                        <p:attrNameLst>
                                          <p:attrName>style.visibility</p:attrName>
                                        </p:attrNameLst>
                                      </p:cBhvr>
                                      <p:to>
                                        <p:strVal val="visible"/>
                                      </p:to>
                                    </p:set>
                                  </p:childTnLst>
                                </p:cTn>
                              </p:par>
                            </p:childTnLst>
                          </p:cTn>
                        </p:par>
                        <p:par>
                          <p:cTn id="7" fill="hold">
                            <p:stCondLst>
                              <p:cond delay="250"/>
                            </p:stCondLst>
                            <p:childTnLst>
                              <p:par>
                                <p:cTn id="8" presetID="1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50"/>
                                        <p:tgtEl>
                                          <p:spTgt spid="32"/>
                                        </p:tgtEl>
                                        <p:attrNameLst>
                                          <p:attrName>ppt_y</p:attrName>
                                        </p:attrNameLst>
                                      </p:cBhvr>
                                      <p:tavLst>
                                        <p:tav tm="0">
                                          <p:val>
                                            <p:strVal val="#ppt_y+#ppt_h*1.125000"/>
                                          </p:val>
                                        </p:tav>
                                        <p:tav tm="100000">
                                          <p:val>
                                            <p:strVal val="#ppt_y"/>
                                          </p:val>
                                        </p:tav>
                                      </p:tavLst>
                                    </p:anim>
                                    <p:animEffect transition="in" filter="wipe(up)">
                                      <p:cBhvr>
                                        <p:cTn id="11" dur="250"/>
                                        <p:tgtEl>
                                          <p:spTgt spid="3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 presetClass="exit" presetSubtype="0" fill="hold" nodeType="withEffect">
                                  <p:stCondLst>
                                    <p:cond delay="25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1" nodeType="withEffect">
                                  <p:stCondLst>
                                    <p:cond delay="0"/>
                                  </p:stCondLst>
                                  <p:childTnLst>
                                    <p:anim calcmode="lin" valueType="num">
                                      <p:cBhvr additive="base">
                                        <p:cTn id="24" dur="10"/>
                                        <p:tgtEl>
                                          <p:spTgt spid="32"/>
                                        </p:tgtEl>
                                        <p:attrNameLst>
                                          <p:attrName>ppt_y</p:attrName>
                                        </p:attrNameLst>
                                      </p:cBhvr>
                                      <p:tavLst>
                                        <p:tav tm="0">
                                          <p:val>
                                            <p:strVal val="#ppt_y"/>
                                          </p:val>
                                        </p:tav>
                                        <p:tav tm="100000">
                                          <p:val>
                                            <p:strVal val="#ppt_y+#ppt_h*1.125000"/>
                                          </p:val>
                                        </p:tav>
                                      </p:tavLst>
                                    </p:anim>
                                    <p:animEffect transition="out" filter="wipe(down)">
                                      <p:cBhvr>
                                        <p:cTn id="25" dur="10"/>
                                        <p:tgtEl>
                                          <p:spTgt spid="32"/>
                                        </p:tgtEl>
                                      </p:cBhvr>
                                    </p:animEffect>
                                    <p:set>
                                      <p:cBhvr>
                                        <p:cTn id="26" dur="1" fill="hold">
                                          <p:stCondLst>
                                            <p:cond delay="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
                                        <p:tgtEl>
                                          <p:spTgt spid="33"/>
                                        </p:tgtEl>
                                      </p:cBhvr>
                                    </p:animEffect>
                                    <p:set>
                                      <p:cBhvr>
                                        <p:cTn id="29" dur="1" fill="hold">
                                          <p:stCondLst>
                                            <p:cond delay="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34"/>
                                        </p:tgtEl>
                                      </p:cBhvr>
                                    </p:animEffect>
                                    <p:set>
                                      <p:cBhvr>
                                        <p:cTn id="32" dur="1" fill="hold">
                                          <p:stCondLst>
                                            <p:cond delay="9"/>
                                          </p:stCondLst>
                                        </p:cTn>
                                        <p:tgtEl>
                                          <p:spTgt spid="34"/>
                                        </p:tgtEl>
                                        <p:attrNameLst>
                                          <p:attrName>style.visibility</p:attrName>
                                        </p:attrNameLst>
                                      </p:cBhvr>
                                      <p:to>
                                        <p:strVal val="hidden"/>
                                      </p:to>
                                    </p:set>
                                  </p:childTnLst>
                                </p:cTn>
                              </p:par>
                            </p:childTnLst>
                          </p:cTn>
                        </p:par>
                        <p:par>
                          <p:cTn id="33" fill="hold">
                            <p:stCondLst>
                              <p:cond delay="10"/>
                            </p:stCondLst>
                            <p:childTnLst>
                              <p:par>
                                <p:cTn id="34" presetID="1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250"/>
                                        <p:tgtEl>
                                          <p:spTgt spid="42"/>
                                        </p:tgtEl>
                                        <p:attrNameLst>
                                          <p:attrName>ppt_y</p:attrName>
                                        </p:attrNameLst>
                                      </p:cBhvr>
                                      <p:tavLst>
                                        <p:tav tm="0">
                                          <p:val>
                                            <p:strVal val="#ppt_y+#ppt_h*1.125000"/>
                                          </p:val>
                                        </p:tav>
                                        <p:tav tm="100000">
                                          <p:val>
                                            <p:strVal val="#ppt_y"/>
                                          </p:val>
                                        </p:tav>
                                      </p:tavLst>
                                    </p:anim>
                                    <p:animEffect transition="in" filter="wipe(up)">
                                      <p:cBhvr>
                                        <p:cTn id="37" dur="25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par>
                          <p:cTn id="48" fill="hold">
                            <p:stCondLst>
                              <p:cond delay="0"/>
                            </p:stCondLst>
                            <p:childTnLst>
                              <p:par>
                                <p:cTn id="49" presetID="12" presetClass="exit" presetSubtype="4" fill="hold" grpId="1" nodeType="afterEffect">
                                  <p:stCondLst>
                                    <p:cond delay="0"/>
                                  </p:stCondLst>
                                  <p:childTnLst>
                                    <p:anim calcmode="lin" valueType="num">
                                      <p:cBhvr additive="base">
                                        <p:cTn id="50" dur="500"/>
                                        <p:tgtEl>
                                          <p:spTgt spid="42"/>
                                        </p:tgtEl>
                                        <p:attrNameLst>
                                          <p:attrName>ppt_y</p:attrName>
                                        </p:attrNameLst>
                                      </p:cBhvr>
                                      <p:tavLst>
                                        <p:tav tm="0">
                                          <p:val>
                                            <p:strVal val="#ppt_y"/>
                                          </p:val>
                                        </p:tav>
                                        <p:tav tm="100000">
                                          <p:val>
                                            <p:strVal val="#ppt_y+#ppt_h*1.125000"/>
                                          </p:val>
                                        </p:tav>
                                      </p:tavLst>
                                    </p:anim>
                                    <p:animEffect transition="out" filter="wipe(down)">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43"/>
                                        </p:tgtEl>
                                      </p:cBhvr>
                                    </p:animEffect>
                                    <p:set>
                                      <p:cBhvr>
                                        <p:cTn id="55" dur="1" fill="hold">
                                          <p:stCondLst>
                                            <p:cond delay="249"/>
                                          </p:stCondLst>
                                        </p:cTn>
                                        <p:tgtEl>
                                          <p:spTgt spid="4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44"/>
                                        </p:tgtEl>
                                      </p:cBhvr>
                                    </p:animEffect>
                                    <p:set>
                                      <p:cBhvr>
                                        <p:cTn id="58" dur="1" fill="hold">
                                          <p:stCondLst>
                                            <p:cond delay="249"/>
                                          </p:stCondLst>
                                        </p:cTn>
                                        <p:tgtEl>
                                          <p:spTgt spid="44"/>
                                        </p:tgtEl>
                                        <p:attrNameLst>
                                          <p:attrName>style.visibility</p:attrName>
                                        </p:attrNameLst>
                                      </p:cBhvr>
                                      <p:to>
                                        <p:strVal val="hidden"/>
                                      </p:to>
                                    </p:se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69"/>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6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withEffect">
                                  <p:stCondLst>
                                    <p:cond delay="0"/>
                                  </p:stCondLst>
                                  <p:childTnLst>
                                    <p:set>
                                      <p:cBhvr>
                                        <p:cTn id="66" dur="1" fill="hold">
                                          <p:stCondLst>
                                            <p:cond delay="249"/>
                                          </p:stCondLst>
                                        </p:cTn>
                                        <p:tgtEl>
                                          <p:spTgt spid="70"/>
                                        </p:tgtEl>
                                        <p:attrNameLst>
                                          <p:attrName>style.visibility</p:attrName>
                                        </p:attrNameLst>
                                      </p:cBhvr>
                                      <p:to>
                                        <p:strVal val="visible"/>
                                      </p:to>
                                    </p:set>
                                  </p:childTnLst>
                                </p:cTn>
                              </p:par>
                            </p:childTnLst>
                          </p:cTn>
                        </p:par>
                        <p:par>
                          <p:cTn id="67" fill="hold">
                            <p:stCondLst>
                              <p:cond delay="250"/>
                            </p:stCondLst>
                            <p:childTnLst>
                              <p:par>
                                <p:cTn id="68" presetID="12" presetClass="entr" presetSubtype="4" fill="hold" grpId="0" nodeType="afterEffect">
                                  <p:stCondLst>
                                    <p:cond delay="0"/>
                                  </p:stCondLst>
                                  <p:childTnLst>
                                    <p:set>
                                      <p:cBhvr>
                                        <p:cTn id="69" dur="1" fill="hold">
                                          <p:stCondLst>
                                            <p:cond delay="0"/>
                                          </p:stCondLst>
                                        </p:cTn>
                                        <p:tgtEl>
                                          <p:spTgt spid="47"/>
                                        </p:tgtEl>
                                        <p:attrNameLst>
                                          <p:attrName>style.visibility</p:attrName>
                                        </p:attrNameLst>
                                      </p:cBhvr>
                                      <p:to>
                                        <p:strVal val="visible"/>
                                      </p:to>
                                    </p:set>
                                    <p:anim calcmode="lin" valueType="num">
                                      <p:cBhvr additive="base">
                                        <p:cTn id="70" dur="250"/>
                                        <p:tgtEl>
                                          <p:spTgt spid="47"/>
                                        </p:tgtEl>
                                        <p:attrNameLst>
                                          <p:attrName>ppt_y</p:attrName>
                                        </p:attrNameLst>
                                      </p:cBhvr>
                                      <p:tavLst>
                                        <p:tav tm="0">
                                          <p:val>
                                            <p:strVal val="#ppt_y+#ppt_h*1.125000"/>
                                          </p:val>
                                        </p:tav>
                                        <p:tav tm="100000">
                                          <p:val>
                                            <p:strVal val="#ppt_y"/>
                                          </p:val>
                                        </p:tav>
                                      </p:tavLst>
                                    </p:anim>
                                    <p:animEffect transition="in" filter="wipe(up)">
                                      <p:cBhvr>
                                        <p:cTn id="71" dur="250"/>
                                        <p:tgtEl>
                                          <p:spTgt spid="47"/>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500"/>
                                        <p:tgtEl>
                                          <p:spTgt spid="48"/>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56"/>
                                        </p:tgtEl>
                                        <p:attrNameLst>
                                          <p:attrName>style.visibility</p:attrName>
                                        </p:attrNameLst>
                                      </p:cBhvr>
                                      <p:to>
                                        <p:strVal val="visible"/>
                                      </p:to>
                                    </p:set>
                                    <p:animEffect transition="in" filter="fade">
                                      <p:cBhvr>
                                        <p:cTn id="77" dur="500"/>
                                        <p:tgtEl>
                                          <p:spTgt spid="56"/>
                                        </p:tgtEl>
                                      </p:cBhvr>
                                    </p:animEffect>
                                  </p:childTnLst>
                                </p:cTn>
                              </p:par>
                              <p:par>
                                <p:cTn id="78" presetID="1" presetClass="exit" presetSubtype="0" fill="hold" nodeType="withEffect">
                                  <p:stCondLst>
                                    <p:cond delay="250"/>
                                  </p:stCondLst>
                                  <p:childTnLst>
                                    <p:set>
                                      <p:cBhvr>
                                        <p:cTn id="79"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70"/>
                    </p:tgtEl>
                  </p:cond>
                </p:stCondLst>
                <p:endSync evt="end" delay="0">
                  <p:rtn val="all"/>
                </p:endSync>
                <p:childTnLst>
                  <p:par>
                    <p:cTn id="81" fill="hold">
                      <p:stCondLst>
                        <p:cond delay="0"/>
                      </p:stCondLst>
                      <p:childTnLst>
                        <p:par>
                          <p:cTn id="82" fill="hold">
                            <p:stCondLst>
                              <p:cond delay="0"/>
                            </p:stCondLst>
                            <p:childTnLst>
                              <p:par>
                                <p:cTn id="83" presetID="12" presetClass="exit" presetSubtype="4" fill="hold" grpId="1" nodeType="withEffect">
                                  <p:stCondLst>
                                    <p:cond delay="0"/>
                                  </p:stCondLst>
                                  <p:childTnLst>
                                    <p:anim calcmode="lin" valueType="num">
                                      <p:cBhvr additive="base">
                                        <p:cTn id="84" dur="10"/>
                                        <p:tgtEl>
                                          <p:spTgt spid="47"/>
                                        </p:tgtEl>
                                        <p:attrNameLst>
                                          <p:attrName>ppt_y</p:attrName>
                                        </p:attrNameLst>
                                      </p:cBhvr>
                                      <p:tavLst>
                                        <p:tav tm="0">
                                          <p:val>
                                            <p:strVal val="#ppt_y"/>
                                          </p:val>
                                        </p:tav>
                                        <p:tav tm="100000">
                                          <p:val>
                                            <p:strVal val="#ppt_y+#ppt_h*1.125000"/>
                                          </p:val>
                                        </p:tav>
                                      </p:tavLst>
                                    </p:anim>
                                    <p:animEffect transition="out" filter="wipe(down)">
                                      <p:cBhvr>
                                        <p:cTn id="85" dur="10"/>
                                        <p:tgtEl>
                                          <p:spTgt spid="47"/>
                                        </p:tgtEl>
                                      </p:cBhvr>
                                    </p:animEffect>
                                    <p:set>
                                      <p:cBhvr>
                                        <p:cTn id="86" dur="1" fill="hold">
                                          <p:stCondLst>
                                            <p:cond delay="9"/>
                                          </p:stCondLst>
                                        </p:cTn>
                                        <p:tgtEl>
                                          <p:spTgt spid="4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
                                        <p:tgtEl>
                                          <p:spTgt spid="48"/>
                                        </p:tgtEl>
                                      </p:cBhvr>
                                    </p:animEffect>
                                    <p:set>
                                      <p:cBhvr>
                                        <p:cTn id="89" dur="1" fill="hold">
                                          <p:stCondLst>
                                            <p:cond delay="9"/>
                                          </p:stCondLst>
                                        </p:cTn>
                                        <p:tgtEl>
                                          <p:spTgt spid="48"/>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
                                        <p:tgtEl>
                                          <p:spTgt spid="56"/>
                                        </p:tgtEl>
                                      </p:cBhvr>
                                    </p:animEffect>
                                    <p:set>
                                      <p:cBhvr>
                                        <p:cTn id="92" dur="1" fill="hold">
                                          <p:stCondLst>
                                            <p:cond delay="9"/>
                                          </p:stCondLst>
                                        </p:cTn>
                                        <p:tgtEl>
                                          <p:spTgt spid="56"/>
                                        </p:tgtEl>
                                        <p:attrNameLst>
                                          <p:attrName>style.visibility</p:attrName>
                                        </p:attrNameLst>
                                      </p:cBhvr>
                                      <p:to>
                                        <p:strVal val="hidden"/>
                                      </p:to>
                                    </p:set>
                                  </p:childTnLst>
                                </p:cTn>
                              </p:par>
                            </p:childTnLst>
                          </p:cTn>
                        </p:par>
                        <p:par>
                          <p:cTn id="93" fill="hold">
                            <p:stCondLst>
                              <p:cond delay="10"/>
                            </p:stCondLst>
                            <p:childTnLst>
                              <p:par>
                                <p:cTn id="94" presetID="12" presetClass="entr" presetSubtype="4" fill="hold" grpId="0" nodeType="afterEffect">
                                  <p:stCondLst>
                                    <p:cond delay="0"/>
                                  </p:stCondLst>
                                  <p:childTnLst>
                                    <p:set>
                                      <p:cBhvr>
                                        <p:cTn id="95" dur="1" fill="hold">
                                          <p:stCondLst>
                                            <p:cond delay="0"/>
                                          </p:stCondLst>
                                        </p:cTn>
                                        <p:tgtEl>
                                          <p:spTgt spid="66"/>
                                        </p:tgtEl>
                                        <p:attrNameLst>
                                          <p:attrName>style.visibility</p:attrName>
                                        </p:attrNameLst>
                                      </p:cBhvr>
                                      <p:to>
                                        <p:strVal val="visible"/>
                                      </p:to>
                                    </p:set>
                                    <p:anim calcmode="lin" valueType="num">
                                      <p:cBhvr additive="base">
                                        <p:cTn id="96" dur="250"/>
                                        <p:tgtEl>
                                          <p:spTgt spid="66"/>
                                        </p:tgtEl>
                                        <p:attrNameLst>
                                          <p:attrName>ppt_y</p:attrName>
                                        </p:attrNameLst>
                                      </p:cBhvr>
                                      <p:tavLst>
                                        <p:tav tm="0">
                                          <p:val>
                                            <p:strVal val="#ppt_y+#ppt_h*1.125000"/>
                                          </p:val>
                                        </p:tav>
                                        <p:tav tm="100000">
                                          <p:val>
                                            <p:strVal val="#ppt_y"/>
                                          </p:val>
                                        </p:tav>
                                      </p:tavLst>
                                    </p:anim>
                                    <p:animEffect transition="in" filter="wipe(up)">
                                      <p:cBhvr>
                                        <p:cTn id="97" dur="250"/>
                                        <p:tgtEl>
                                          <p:spTgt spid="66"/>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500"/>
                                        <p:tgtEl>
                                          <p:spTgt spid="67"/>
                                        </p:tgtEl>
                                      </p:cBhvr>
                                    </p:animEffect>
                                  </p:childTnLst>
                                </p:cTn>
                              </p:par>
                              <p:par>
                                <p:cTn id="101" presetID="10" presetClass="entr" presetSubtype="0" fill="hold" grpId="0" nodeType="withEffect">
                                  <p:stCondLst>
                                    <p:cond delay="250"/>
                                  </p:stCondLst>
                                  <p:childTnLst>
                                    <p:set>
                                      <p:cBhvr>
                                        <p:cTn id="102" dur="1" fill="hold">
                                          <p:stCondLst>
                                            <p:cond delay="0"/>
                                          </p:stCondLst>
                                        </p:cTn>
                                        <p:tgtEl>
                                          <p:spTgt spid="68"/>
                                        </p:tgtEl>
                                        <p:attrNameLst>
                                          <p:attrName>style.visibility</p:attrName>
                                        </p:attrNameLst>
                                      </p:cBhvr>
                                      <p:to>
                                        <p:strVal val="visible"/>
                                      </p:to>
                                    </p:set>
                                    <p:animEffect transition="in" filter="fade">
                                      <p:cBhvr>
                                        <p:cTn id="103" dur="500"/>
                                        <p:tgtEl>
                                          <p:spTgt spid="68"/>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70"/>
                                        </p:tgtEl>
                                        <p:attrNameLst>
                                          <p:attrName>style.visibility</p:attrName>
                                        </p:attrNameLst>
                                      </p:cBhvr>
                                      <p:to>
                                        <p:strVal val="hidden"/>
                                      </p:to>
                                    </p:set>
                                  </p:childTnLst>
                                </p:cTn>
                              </p:par>
                            </p:childTnLst>
                          </p:cTn>
                        </p:par>
                        <p:par>
                          <p:cTn id="108" fill="hold">
                            <p:stCondLst>
                              <p:cond delay="0"/>
                            </p:stCondLst>
                            <p:childTnLst>
                              <p:par>
                                <p:cTn id="109" presetID="12" presetClass="exit" presetSubtype="4" fill="hold" grpId="1" nodeType="afterEffect">
                                  <p:stCondLst>
                                    <p:cond delay="0"/>
                                  </p:stCondLst>
                                  <p:childTnLst>
                                    <p:anim calcmode="lin" valueType="num">
                                      <p:cBhvr additive="base">
                                        <p:cTn id="110" dur="500"/>
                                        <p:tgtEl>
                                          <p:spTgt spid="66"/>
                                        </p:tgtEl>
                                        <p:attrNameLst>
                                          <p:attrName>ppt_y</p:attrName>
                                        </p:attrNameLst>
                                      </p:cBhvr>
                                      <p:tavLst>
                                        <p:tav tm="0">
                                          <p:val>
                                            <p:strVal val="#ppt_y"/>
                                          </p:val>
                                        </p:tav>
                                        <p:tav tm="100000">
                                          <p:val>
                                            <p:strVal val="#ppt_y+#ppt_h*1.125000"/>
                                          </p:val>
                                        </p:tav>
                                      </p:tavLst>
                                    </p:anim>
                                    <p:animEffect transition="out" filter="wipe(down)">
                                      <p:cBhvr>
                                        <p:cTn id="111" dur="500"/>
                                        <p:tgtEl>
                                          <p:spTgt spid="66"/>
                                        </p:tgtEl>
                                      </p:cBhvr>
                                    </p:animEffect>
                                    <p:set>
                                      <p:cBhvr>
                                        <p:cTn id="112" dur="1" fill="hold">
                                          <p:stCondLst>
                                            <p:cond delay="499"/>
                                          </p:stCondLst>
                                        </p:cTn>
                                        <p:tgtEl>
                                          <p:spTgt spid="6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67"/>
                                        </p:tgtEl>
                                      </p:cBhvr>
                                    </p:animEffect>
                                    <p:set>
                                      <p:cBhvr>
                                        <p:cTn id="115" dur="1" fill="hold">
                                          <p:stCondLst>
                                            <p:cond delay="249"/>
                                          </p:stCondLst>
                                        </p:cTn>
                                        <p:tgtEl>
                                          <p:spTgt spid="6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50"/>
                                        <p:tgtEl>
                                          <p:spTgt spid="68"/>
                                        </p:tgtEl>
                                      </p:cBhvr>
                                    </p:animEffect>
                                    <p:set>
                                      <p:cBhvr>
                                        <p:cTn id="118" dur="1" fill="hold">
                                          <p:stCondLst>
                                            <p:cond delay="24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P spid="47" grpId="0" animBg="1"/>
      <p:bldP spid="47" grpId="1" animBg="1"/>
      <p:bldP spid="48" grpId="0"/>
      <p:bldP spid="48" grpId="1"/>
      <p:bldP spid="56" grpId="0"/>
      <p:bldP spid="56" grpId="1"/>
      <p:bldP spid="66" grpId="0" animBg="1"/>
      <p:bldP spid="66" grpId="1" animBg="1"/>
      <p:bldP spid="67" grpId="0"/>
      <p:bldP spid="67" grpId="1"/>
      <p:bldP spid="68" grpId="0"/>
      <p:bldP spid="6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tn_Inactive_Ans" descr="C:\Documents and Settings\T00001008\Desktop\ODF Template\Powerpoint Template\ODF Template\Button Icons\answer-inactive.png"/>
          <p:cNvPicPr>
            <a:picLocks noChangeAspect="1" noChangeArrowheads="1"/>
          </p:cNvPicPr>
          <p:nvPr/>
        </p:nvPicPr>
        <p:blipFill>
          <a:blip r:embed="rId3">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4">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5">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6">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7">
            <a:lum bright="-12000"/>
          </a:blip>
          <a:stretch>
            <a:fillRect/>
          </a:stretch>
        </p:blipFill>
        <p:spPr bwMode="auto">
          <a:xfrm>
            <a:off x="7168422" y="6364153"/>
            <a:ext cx="384175" cy="384175"/>
          </a:xfrm>
          <a:prstGeom prst="rect">
            <a:avLst/>
          </a:prstGeom>
          <a:noFill/>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219" y="2230016"/>
            <a:ext cx="3331471" cy="3794768"/>
          </a:xfrm>
          <a:prstGeom prst="rect">
            <a:avLst/>
          </a:prstGeom>
        </p:spPr>
      </p:pic>
      <p:sp>
        <p:nvSpPr>
          <p:cNvPr id="14" name="Title 13"/>
          <p:cNvSpPr>
            <a:spLocks noGrp="1"/>
          </p:cNvSpPr>
          <p:nvPr>
            <p:ph type="title"/>
          </p:nvPr>
        </p:nvSpPr>
        <p:spPr/>
        <p:txBody>
          <a:bodyPr/>
          <a:lstStyle/>
          <a:p>
            <a:r>
              <a:rPr lang="en-US" dirty="0"/>
              <a:t>APU Scenario 2</a:t>
            </a:r>
          </a:p>
        </p:txBody>
      </p:sp>
      <p:sp>
        <p:nvSpPr>
          <p:cNvPr id="32" name="Back Plate_Ques"/>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126480"/>
            <a:ext cx="4996185"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dirty="0"/>
              <a:t>Does this limit our altitude with the APU on?</a:t>
            </a:r>
          </a:p>
        </p:txBody>
      </p:sp>
      <p:sp>
        <p:nvSpPr>
          <p:cNvPr id="34" name="Text_Title_Ques"/>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4855464"/>
            <a:ext cx="5100344" cy="2002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5321808"/>
            <a:ext cx="4846313" cy="153619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a:spcAft>
                <a:spcPts val="600"/>
              </a:spcAft>
            </a:pPr>
            <a:r>
              <a:rPr lang="en-US" sz="1800" dirty="0"/>
              <a:t>Yes, maximum altitude for operation is 45,000 feet. </a:t>
            </a:r>
          </a:p>
          <a:p>
            <a:r>
              <a:rPr lang="en-US" sz="1800" dirty="0"/>
              <a:t>If the APU is powering a bus above 37,000 feet the associated hydraulic pump must be secured.</a:t>
            </a:r>
          </a:p>
        </p:txBody>
      </p:sp>
      <p:sp>
        <p:nvSpPr>
          <p:cNvPr id="44" name="Text_Title_Ans"/>
          <p:cNvSpPr txBox="1">
            <a:spLocks/>
          </p:cNvSpPr>
          <p:nvPr/>
        </p:nvSpPr>
        <p:spPr>
          <a:xfrm>
            <a:off x="2194560" y="4956048"/>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
        <p:nvSpPr>
          <p:cNvPr id="22" name="Text Placeholder 57"/>
          <p:cNvSpPr txBox="1">
            <a:spLocks/>
          </p:cNvSpPr>
          <p:nvPr/>
        </p:nvSpPr>
        <p:spPr>
          <a:xfrm>
            <a:off x="586193" y="1128975"/>
            <a:ext cx="7715525" cy="827467"/>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Climbing out at FL280 the </a:t>
            </a:r>
            <a:r>
              <a:rPr lang="en-US" sz="2000" b="1" dirty="0">
                <a:solidFill>
                  <a:srgbClr val="00FFFF"/>
                </a:solidFill>
              </a:rPr>
              <a:t>GEN 2 FAIL</a:t>
            </a:r>
            <a:r>
              <a:rPr lang="en-US" sz="2000" dirty="0">
                <a:solidFill>
                  <a:schemeClr val="bg1"/>
                </a:solidFill>
              </a:rPr>
              <a:t> CAS message appears and the PIC elects to start the APU…</a:t>
            </a:r>
          </a:p>
        </p:txBody>
      </p:sp>
      <p:pic>
        <p:nvPicPr>
          <p:cNvPr id="31" name="Documents Button" descr="C:\Documents and Settings\T00001008\Desktop\ODF Template\Powerpoint Template\ODF Template\Button Icons\docs-active.png">
            <a:hlinkClick r:id="rId11" action="ppaction://program"/>
          </p:cNvPr>
          <p:cNvPicPr>
            <a:picLocks noChangeAspect="1" noChangeArrowheads="1"/>
          </p:cNvPicPr>
          <p:nvPr/>
        </p:nvPicPr>
        <p:blipFill>
          <a:blip r:embed="rId12"/>
          <a:stretch>
            <a:fillRect/>
          </a:stretch>
        </p:blipFill>
        <p:spPr bwMode="auto">
          <a:xfrm>
            <a:off x="7502863" y="6364153"/>
            <a:ext cx="384175" cy="384175"/>
          </a:xfrm>
          <a:prstGeom prst="rect">
            <a:avLst/>
          </a:prstGeom>
          <a:noFill/>
        </p:spPr>
      </p:pic>
      <p:sp>
        <p:nvSpPr>
          <p:cNvPr id="49" name="Back Plate_Ques 2"/>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0" name="Text_Ques 2"/>
          <p:cNvSpPr txBox="1">
            <a:spLocks/>
          </p:cNvSpPr>
          <p:nvPr/>
        </p:nvSpPr>
        <p:spPr>
          <a:xfrm>
            <a:off x="2103120" y="6419088"/>
            <a:ext cx="4996185" cy="43891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171425" indent="-171425" defTabSz="911131">
              <a:defRPr/>
            </a:pPr>
            <a:r>
              <a:rPr lang="en-US" sz="1800" dirty="0"/>
              <a:t>How many resets are you allowed?</a:t>
            </a:r>
          </a:p>
        </p:txBody>
      </p:sp>
      <p:sp>
        <p:nvSpPr>
          <p:cNvPr id="51" name="Text_Title_Ques 2"/>
          <p:cNvSpPr txBox="1">
            <a:spLocks/>
          </p:cNvSpPr>
          <p:nvPr/>
        </p:nvSpPr>
        <p:spPr>
          <a:xfrm>
            <a:off x="2194560" y="608076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52" name="Back Plate_Ans 2"/>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3" name="Text_Ans 2"/>
          <p:cNvSpPr txBox="1">
            <a:spLocks/>
          </p:cNvSpPr>
          <p:nvPr/>
        </p:nvSpPr>
        <p:spPr>
          <a:xfrm>
            <a:off x="2103120" y="6130308"/>
            <a:ext cx="4846313" cy="72769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You’re only allowed 2 because then it locks it out.</a:t>
            </a:r>
          </a:p>
        </p:txBody>
      </p:sp>
      <p:sp>
        <p:nvSpPr>
          <p:cNvPr id="54" name="Text_Title_Ans 2"/>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55" name="Question Mark Button 2">
            <a:hlinkClick r:id="" action="ppaction://noaction" highlightClick="1"/>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176504" y="6364152"/>
            <a:ext cx="384175" cy="384175"/>
          </a:xfrm>
          <a:prstGeom prst="rect">
            <a:avLst/>
          </a:prstGeom>
          <a:noFill/>
        </p:spPr>
      </p:pic>
      <p:pic>
        <p:nvPicPr>
          <p:cNvPr id="57" name="Checkmark Button 2">
            <a:hlinkClick r:id="" action="ppaction://noaction" highlightClick="1"/>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8514277" y="6364152"/>
            <a:ext cx="384175" cy="384175"/>
          </a:xfrm>
          <a:prstGeom prst="rect">
            <a:avLst/>
          </a:prstGeom>
          <a:noFill/>
        </p:spPr>
      </p:pic>
      <p:sp>
        <p:nvSpPr>
          <p:cNvPr id="58" name="Back Plate_Ques 3"/>
          <p:cNvSpPr>
            <a:spLocks noChangeArrowheads="1"/>
          </p:cNvSpPr>
          <p:nvPr/>
        </p:nvSpPr>
        <p:spPr bwMode="auto">
          <a:xfrm>
            <a:off x="2007542"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9" name="Text_Ques 3"/>
          <p:cNvSpPr txBox="1">
            <a:spLocks/>
          </p:cNvSpPr>
          <p:nvPr/>
        </p:nvSpPr>
        <p:spPr>
          <a:xfrm>
            <a:off x="2103120" y="6126480"/>
            <a:ext cx="4996185"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When is it permissible to start the APU in flight (-150)?</a:t>
            </a:r>
          </a:p>
        </p:txBody>
      </p:sp>
      <p:sp>
        <p:nvSpPr>
          <p:cNvPr id="60" name="Text_Title_Ques 3"/>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61" name="Back Plate_Ans 3"/>
          <p:cNvSpPr>
            <a:spLocks noChangeArrowheads="1"/>
          </p:cNvSpPr>
          <p:nvPr/>
        </p:nvSpPr>
        <p:spPr bwMode="auto">
          <a:xfrm>
            <a:off x="2012927"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62" name="Text_Ans 3"/>
          <p:cNvSpPr txBox="1">
            <a:spLocks/>
          </p:cNvSpPr>
          <p:nvPr/>
        </p:nvSpPr>
        <p:spPr>
          <a:xfrm>
            <a:off x="2103120" y="6428232"/>
            <a:ext cx="4846313"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37,000 feet</a:t>
            </a:r>
          </a:p>
        </p:txBody>
      </p:sp>
      <p:sp>
        <p:nvSpPr>
          <p:cNvPr id="63" name="Text_Title_Ans 3"/>
          <p:cNvSpPr txBox="1">
            <a:spLocks/>
          </p:cNvSpPr>
          <p:nvPr/>
        </p:nvSpPr>
        <p:spPr>
          <a:xfrm>
            <a:off x="2194560" y="608076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64" name="Question Mark Button 3">
            <a:hlinkClick r:id="" action="ppaction://noaction" highlightClick="1"/>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176504" y="6364152"/>
            <a:ext cx="384175" cy="384175"/>
          </a:xfrm>
          <a:prstGeom prst="rect">
            <a:avLst/>
          </a:prstGeom>
          <a:noFill/>
        </p:spPr>
      </p:pic>
      <p:pic>
        <p:nvPicPr>
          <p:cNvPr id="65" name="Checkmark Button 3">
            <a:hlinkClick r:id="" action="ppaction://noaction" highlightClick="1"/>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94293234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41"/>
                                        </p:tgtEl>
                                        <p:attrNameLst>
                                          <p:attrName>style.visibility</p:attrName>
                                        </p:attrNameLst>
                                      </p:cBhvr>
                                      <p:to>
                                        <p:strVal val="visible"/>
                                      </p:to>
                                    </p:set>
                                  </p:childTnLst>
                                </p:cTn>
                              </p:par>
                            </p:childTnLst>
                          </p:cTn>
                        </p:par>
                        <p:par>
                          <p:cTn id="7" fill="hold">
                            <p:stCondLst>
                              <p:cond delay="250"/>
                            </p:stCondLst>
                            <p:childTnLst>
                              <p:par>
                                <p:cTn id="8" presetID="1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50"/>
                                        <p:tgtEl>
                                          <p:spTgt spid="32"/>
                                        </p:tgtEl>
                                        <p:attrNameLst>
                                          <p:attrName>ppt_y</p:attrName>
                                        </p:attrNameLst>
                                      </p:cBhvr>
                                      <p:tavLst>
                                        <p:tav tm="0">
                                          <p:val>
                                            <p:strVal val="#ppt_y+#ppt_h*1.125000"/>
                                          </p:val>
                                        </p:tav>
                                        <p:tav tm="100000">
                                          <p:val>
                                            <p:strVal val="#ppt_y"/>
                                          </p:val>
                                        </p:tav>
                                      </p:tavLst>
                                    </p:anim>
                                    <p:animEffect transition="in" filter="wipe(up)">
                                      <p:cBhvr>
                                        <p:cTn id="11" dur="250"/>
                                        <p:tgtEl>
                                          <p:spTgt spid="3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 presetClass="exit" presetSubtype="0" fill="hold" nodeType="withEffect">
                                  <p:stCondLst>
                                    <p:cond delay="25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1" nodeType="withEffect">
                                  <p:stCondLst>
                                    <p:cond delay="0"/>
                                  </p:stCondLst>
                                  <p:childTnLst>
                                    <p:anim calcmode="lin" valueType="num">
                                      <p:cBhvr additive="base">
                                        <p:cTn id="24" dur="10"/>
                                        <p:tgtEl>
                                          <p:spTgt spid="32"/>
                                        </p:tgtEl>
                                        <p:attrNameLst>
                                          <p:attrName>ppt_y</p:attrName>
                                        </p:attrNameLst>
                                      </p:cBhvr>
                                      <p:tavLst>
                                        <p:tav tm="0">
                                          <p:val>
                                            <p:strVal val="#ppt_y"/>
                                          </p:val>
                                        </p:tav>
                                        <p:tav tm="100000">
                                          <p:val>
                                            <p:strVal val="#ppt_y+#ppt_h*1.125000"/>
                                          </p:val>
                                        </p:tav>
                                      </p:tavLst>
                                    </p:anim>
                                    <p:animEffect transition="out" filter="wipe(down)">
                                      <p:cBhvr>
                                        <p:cTn id="25" dur="10"/>
                                        <p:tgtEl>
                                          <p:spTgt spid="32"/>
                                        </p:tgtEl>
                                      </p:cBhvr>
                                    </p:animEffect>
                                    <p:set>
                                      <p:cBhvr>
                                        <p:cTn id="26" dur="1" fill="hold">
                                          <p:stCondLst>
                                            <p:cond delay="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
                                        <p:tgtEl>
                                          <p:spTgt spid="33"/>
                                        </p:tgtEl>
                                      </p:cBhvr>
                                    </p:animEffect>
                                    <p:set>
                                      <p:cBhvr>
                                        <p:cTn id="29" dur="1" fill="hold">
                                          <p:stCondLst>
                                            <p:cond delay="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34"/>
                                        </p:tgtEl>
                                      </p:cBhvr>
                                    </p:animEffect>
                                    <p:set>
                                      <p:cBhvr>
                                        <p:cTn id="32" dur="1" fill="hold">
                                          <p:stCondLst>
                                            <p:cond delay="9"/>
                                          </p:stCondLst>
                                        </p:cTn>
                                        <p:tgtEl>
                                          <p:spTgt spid="34"/>
                                        </p:tgtEl>
                                        <p:attrNameLst>
                                          <p:attrName>style.visibility</p:attrName>
                                        </p:attrNameLst>
                                      </p:cBhvr>
                                      <p:to>
                                        <p:strVal val="hidden"/>
                                      </p:to>
                                    </p:set>
                                  </p:childTnLst>
                                </p:cTn>
                              </p:par>
                            </p:childTnLst>
                          </p:cTn>
                        </p:par>
                        <p:par>
                          <p:cTn id="33" fill="hold">
                            <p:stCondLst>
                              <p:cond delay="10"/>
                            </p:stCondLst>
                            <p:childTnLst>
                              <p:par>
                                <p:cTn id="34" presetID="1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250"/>
                                        <p:tgtEl>
                                          <p:spTgt spid="42"/>
                                        </p:tgtEl>
                                        <p:attrNameLst>
                                          <p:attrName>ppt_y</p:attrName>
                                        </p:attrNameLst>
                                      </p:cBhvr>
                                      <p:tavLst>
                                        <p:tav tm="0">
                                          <p:val>
                                            <p:strVal val="#ppt_y+#ppt_h*1.125000"/>
                                          </p:val>
                                        </p:tav>
                                        <p:tav tm="100000">
                                          <p:val>
                                            <p:strVal val="#ppt_y"/>
                                          </p:val>
                                        </p:tav>
                                      </p:tavLst>
                                    </p:anim>
                                    <p:animEffect transition="in" filter="wipe(up)">
                                      <p:cBhvr>
                                        <p:cTn id="37" dur="25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par>
                          <p:cTn id="48" fill="hold">
                            <p:stCondLst>
                              <p:cond delay="0"/>
                            </p:stCondLst>
                            <p:childTnLst>
                              <p:par>
                                <p:cTn id="49" presetID="12" presetClass="exit" presetSubtype="4" fill="hold" grpId="1" nodeType="afterEffect">
                                  <p:stCondLst>
                                    <p:cond delay="0"/>
                                  </p:stCondLst>
                                  <p:childTnLst>
                                    <p:anim calcmode="lin" valueType="num">
                                      <p:cBhvr additive="base">
                                        <p:cTn id="50" dur="500"/>
                                        <p:tgtEl>
                                          <p:spTgt spid="42"/>
                                        </p:tgtEl>
                                        <p:attrNameLst>
                                          <p:attrName>ppt_y</p:attrName>
                                        </p:attrNameLst>
                                      </p:cBhvr>
                                      <p:tavLst>
                                        <p:tav tm="0">
                                          <p:val>
                                            <p:strVal val="#ppt_y"/>
                                          </p:val>
                                        </p:tav>
                                        <p:tav tm="100000">
                                          <p:val>
                                            <p:strVal val="#ppt_y+#ppt_h*1.125000"/>
                                          </p:val>
                                        </p:tav>
                                      </p:tavLst>
                                    </p:anim>
                                    <p:animEffect transition="out" filter="wipe(down)">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43"/>
                                        </p:tgtEl>
                                      </p:cBhvr>
                                    </p:animEffect>
                                    <p:set>
                                      <p:cBhvr>
                                        <p:cTn id="55" dur="1" fill="hold">
                                          <p:stCondLst>
                                            <p:cond delay="249"/>
                                          </p:stCondLst>
                                        </p:cTn>
                                        <p:tgtEl>
                                          <p:spTgt spid="4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44"/>
                                        </p:tgtEl>
                                      </p:cBhvr>
                                    </p:animEffect>
                                    <p:set>
                                      <p:cBhvr>
                                        <p:cTn id="58" dur="1" fill="hold">
                                          <p:stCondLst>
                                            <p:cond delay="249"/>
                                          </p:stCondLst>
                                        </p:cTn>
                                        <p:tgtEl>
                                          <p:spTgt spid="44"/>
                                        </p:tgtEl>
                                        <p:attrNameLst>
                                          <p:attrName>style.visibility</p:attrName>
                                        </p:attrNameLst>
                                      </p:cBhvr>
                                      <p:to>
                                        <p:strVal val="hidden"/>
                                      </p:to>
                                    </p:se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55"/>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withEffect">
                                  <p:stCondLst>
                                    <p:cond delay="0"/>
                                  </p:stCondLst>
                                  <p:childTnLst>
                                    <p:set>
                                      <p:cBhvr>
                                        <p:cTn id="66" dur="1" fill="hold">
                                          <p:stCondLst>
                                            <p:cond delay="249"/>
                                          </p:stCondLst>
                                        </p:cTn>
                                        <p:tgtEl>
                                          <p:spTgt spid="57"/>
                                        </p:tgtEl>
                                        <p:attrNameLst>
                                          <p:attrName>style.visibility</p:attrName>
                                        </p:attrNameLst>
                                      </p:cBhvr>
                                      <p:to>
                                        <p:strVal val="visible"/>
                                      </p:to>
                                    </p:set>
                                  </p:childTnLst>
                                </p:cTn>
                              </p:par>
                            </p:childTnLst>
                          </p:cTn>
                        </p:par>
                        <p:par>
                          <p:cTn id="67" fill="hold">
                            <p:stCondLst>
                              <p:cond delay="250"/>
                            </p:stCondLst>
                            <p:childTnLst>
                              <p:par>
                                <p:cTn id="68" presetID="12" presetClass="entr" presetSubtype="4"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 calcmode="lin" valueType="num">
                                      <p:cBhvr additive="base">
                                        <p:cTn id="70" dur="250"/>
                                        <p:tgtEl>
                                          <p:spTgt spid="49"/>
                                        </p:tgtEl>
                                        <p:attrNameLst>
                                          <p:attrName>ppt_y</p:attrName>
                                        </p:attrNameLst>
                                      </p:cBhvr>
                                      <p:tavLst>
                                        <p:tav tm="0">
                                          <p:val>
                                            <p:strVal val="#ppt_y+#ppt_h*1.125000"/>
                                          </p:val>
                                        </p:tav>
                                        <p:tav tm="100000">
                                          <p:val>
                                            <p:strVal val="#ppt_y"/>
                                          </p:val>
                                        </p:tav>
                                      </p:tavLst>
                                    </p:anim>
                                    <p:animEffect transition="in" filter="wipe(up)">
                                      <p:cBhvr>
                                        <p:cTn id="71" dur="250"/>
                                        <p:tgtEl>
                                          <p:spTgt spid="49"/>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50"/>
                                        </p:tgtEl>
                                        <p:attrNameLst>
                                          <p:attrName>style.visibility</p:attrName>
                                        </p:attrNameLst>
                                      </p:cBhvr>
                                      <p:to>
                                        <p:strVal val="visible"/>
                                      </p:to>
                                    </p:set>
                                    <p:animEffect transition="in" filter="fade">
                                      <p:cBhvr>
                                        <p:cTn id="74" dur="500"/>
                                        <p:tgtEl>
                                          <p:spTgt spid="50"/>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par>
                                <p:cTn id="78" presetID="1" presetClass="exit" presetSubtype="0" fill="hold" nodeType="withEffect">
                                  <p:stCondLst>
                                    <p:cond delay="250"/>
                                  </p:stCondLst>
                                  <p:childTnLst>
                                    <p:set>
                                      <p:cBhvr>
                                        <p:cTn id="79"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80" restart="whenNotActive" fill="hold" evtFilter="cancelBubble" nodeType="interactiveSeq">
                <p:stCondLst>
                  <p:cond evt="onClick" delay="0">
                    <p:tgtEl>
                      <p:spTgt spid="57"/>
                    </p:tgtEl>
                  </p:cond>
                </p:stCondLst>
                <p:endSync evt="end" delay="0">
                  <p:rtn val="all"/>
                </p:endSync>
                <p:childTnLst>
                  <p:par>
                    <p:cTn id="81" fill="hold">
                      <p:stCondLst>
                        <p:cond delay="0"/>
                      </p:stCondLst>
                      <p:childTnLst>
                        <p:par>
                          <p:cTn id="82" fill="hold">
                            <p:stCondLst>
                              <p:cond delay="0"/>
                            </p:stCondLst>
                            <p:childTnLst>
                              <p:par>
                                <p:cTn id="83" presetID="12" presetClass="exit" presetSubtype="4" fill="hold" grpId="1" nodeType="withEffect">
                                  <p:stCondLst>
                                    <p:cond delay="0"/>
                                  </p:stCondLst>
                                  <p:childTnLst>
                                    <p:anim calcmode="lin" valueType="num">
                                      <p:cBhvr additive="base">
                                        <p:cTn id="84" dur="10"/>
                                        <p:tgtEl>
                                          <p:spTgt spid="49"/>
                                        </p:tgtEl>
                                        <p:attrNameLst>
                                          <p:attrName>ppt_y</p:attrName>
                                        </p:attrNameLst>
                                      </p:cBhvr>
                                      <p:tavLst>
                                        <p:tav tm="0">
                                          <p:val>
                                            <p:strVal val="#ppt_y"/>
                                          </p:val>
                                        </p:tav>
                                        <p:tav tm="100000">
                                          <p:val>
                                            <p:strVal val="#ppt_y+#ppt_h*1.125000"/>
                                          </p:val>
                                        </p:tav>
                                      </p:tavLst>
                                    </p:anim>
                                    <p:animEffect transition="out" filter="wipe(down)">
                                      <p:cBhvr>
                                        <p:cTn id="85" dur="10"/>
                                        <p:tgtEl>
                                          <p:spTgt spid="49"/>
                                        </p:tgtEl>
                                      </p:cBhvr>
                                    </p:animEffect>
                                    <p:set>
                                      <p:cBhvr>
                                        <p:cTn id="86" dur="1" fill="hold">
                                          <p:stCondLst>
                                            <p:cond delay="9"/>
                                          </p:stCondLst>
                                        </p:cTn>
                                        <p:tgtEl>
                                          <p:spTgt spid="4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
                                        <p:tgtEl>
                                          <p:spTgt spid="50"/>
                                        </p:tgtEl>
                                      </p:cBhvr>
                                    </p:animEffect>
                                    <p:set>
                                      <p:cBhvr>
                                        <p:cTn id="89" dur="1" fill="hold">
                                          <p:stCondLst>
                                            <p:cond delay="9"/>
                                          </p:stCondLst>
                                        </p:cTn>
                                        <p:tgtEl>
                                          <p:spTgt spid="5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
                                        <p:tgtEl>
                                          <p:spTgt spid="51"/>
                                        </p:tgtEl>
                                      </p:cBhvr>
                                    </p:animEffect>
                                    <p:set>
                                      <p:cBhvr>
                                        <p:cTn id="92" dur="1" fill="hold">
                                          <p:stCondLst>
                                            <p:cond delay="9"/>
                                          </p:stCondLst>
                                        </p:cTn>
                                        <p:tgtEl>
                                          <p:spTgt spid="51"/>
                                        </p:tgtEl>
                                        <p:attrNameLst>
                                          <p:attrName>style.visibility</p:attrName>
                                        </p:attrNameLst>
                                      </p:cBhvr>
                                      <p:to>
                                        <p:strVal val="hidden"/>
                                      </p:to>
                                    </p:set>
                                  </p:childTnLst>
                                </p:cTn>
                              </p:par>
                            </p:childTnLst>
                          </p:cTn>
                        </p:par>
                        <p:par>
                          <p:cTn id="93" fill="hold">
                            <p:stCondLst>
                              <p:cond delay="10"/>
                            </p:stCondLst>
                            <p:childTnLst>
                              <p:par>
                                <p:cTn id="94" presetID="12" presetClass="entr" presetSubtype="4" fill="hold" grpId="0" nodeType="afterEffect">
                                  <p:stCondLst>
                                    <p:cond delay="0"/>
                                  </p:stCondLst>
                                  <p:childTnLst>
                                    <p:set>
                                      <p:cBhvr>
                                        <p:cTn id="95" dur="1" fill="hold">
                                          <p:stCondLst>
                                            <p:cond delay="0"/>
                                          </p:stCondLst>
                                        </p:cTn>
                                        <p:tgtEl>
                                          <p:spTgt spid="52"/>
                                        </p:tgtEl>
                                        <p:attrNameLst>
                                          <p:attrName>style.visibility</p:attrName>
                                        </p:attrNameLst>
                                      </p:cBhvr>
                                      <p:to>
                                        <p:strVal val="visible"/>
                                      </p:to>
                                    </p:set>
                                    <p:anim calcmode="lin" valueType="num">
                                      <p:cBhvr additive="base">
                                        <p:cTn id="96" dur="250"/>
                                        <p:tgtEl>
                                          <p:spTgt spid="52"/>
                                        </p:tgtEl>
                                        <p:attrNameLst>
                                          <p:attrName>ppt_y</p:attrName>
                                        </p:attrNameLst>
                                      </p:cBhvr>
                                      <p:tavLst>
                                        <p:tav tm="0">
                                          <p:val>
                                            <p:strVal val="#ppt_y+#ppt_h*1.125000"/>
                                          </p:val>
                                        </p:tav>
                                        <p:tav tm="100000">
                                          <p:val>
                                            <p:strVal val="#ppt_y"/>
                                          </p:val>
                                        </p:tav>
                                      </p:tavLst>
                                    </p:anim>
                                    <p:animEffect transition="in" filter="wipe(up)">
                                      <p:cBhvr>
                                        <p:cTn id="97" dur="250"/>
                                        <p:tgtEl>
                                          <p:spTgt spid="52"/>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53"/>
                                        </p:tgtEl>
                                        <p:attrNameLst>
                                          <p:attrName>style.visibility</p:attrName>
                                        </p:attrNameLst>
                                      </p:cBhvr>
                                      <p:to>
                                        <p:strVal val="visible"/>
                                      </p:to>
                                    </p:set>
                                    <p:animEffect transition="in" filter="fade">
                                      <p:cBhvr>
                                        <p:cTn id="100" dur="500"/>
                                        <p:tgtEl>
                                          <p:spTgt spid="53"/>
                                        </p:tgtEl>
                                      </p:cBhvr>
                                    </p:animEffect>
                                  </p:childTnLst>
                                </p:cTn>
                              </p:par>
                              <p:par>
                                <p:cTn id="101" presetID="10" presetClass="entr" presetSubtype="0" fill="hold" grpId="0" nodeType="withEffect">
                                  <p:stCondLst>
                                    <p:cond delay="250"/>
                                  </p:stCondLst>
                                  <p:childTnLst>
                                    <p:set>
                                      <p:cBhvr>
                                        <p:cTn id="102" dur="1" fill="hold">
                                          <p:stCondLst>
                                            <p:cond delay="0"/>
                                          </p:stCondLst>
                                        </p:cTn>
                                        <p:tgtEl>
                                          <p:spTgt spid="54"/>
                                        </p:tgtEl>
                                        <p:attrNameLst>
                                          <p:attrName>style.visibility</p:attrName>
                                        </p:attrNameLst>
                                      </p:cBhvr>
                                      <p:to>
                                        <p:strVal val="visible"/>
                                      </p:to>
                                    </p:set>
                                    <p:animEffect transition="in" filter="fade">
                                      <p:cBhvr>
                                        <p:cTn id="103" dur="500"/>
                                        <p:tgtEl>
                                          <p:spTgt spid="54"/>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57"/>
                                        </p:tgtEl>
                                        <p:attrNameLst>
                                          <p:attrName>style.visibility</p:attrName>
                                        </p:attrNameLst>
                                      </p:cBhvr>
                                      <p:to>
                                        <p:strVal val="hidden"/>
                                      </p:to>
                                    </p:set>
                                  </p:childTnLst>
                                </p:cTn>
                              </p:par>
                            </p:childTnLst>
                          </p:cTn>
                        </p:par>
                        <p:par>
                          <p:cTn id="108" fill="hold">
                            <p:stCondLst>
                              <p:cond delay="0"/>
                            </p:stCondLst>
                            <p:childTnLst>
                              <p:par>
                                <p:cTn id="109" presetID="12" presetClass="exit" presetSubtype="4" fill="hold" grpId="1" nodeType="afterEffect">
                                  <p:stCondLst>
                                    <p:cond delay="0"/>
                                  </p:stCondLst>
                                  <p:childTnLst>
                                    <p:anim calcmode="lin" valueType="num">
                                      <p:cBhvr additive="base">
                                        <p:cTn id="110" dur="500"/>
                                        <p:tgtEl>
                                          <p:spTgt spid="52"/>
                                        </p:tgtEl>
                                        <p:attrNameLst>
                                          <p:attrName>ppt_y</p:attrName>
                                        </p:attrNameLst>
                                      </p:cBhvr>
                                      <p:tavLst>
                                        <p:tav tm="0">
                                          <p:val>
                                            <p:strVal val="#ppt_y"/>
                                          </p:val>
                                        </p:tav>
                                        <p:tav tm="100000">
                                          <p:val>
                                            <p:strVal val="#ppt_y+#ppt_h*1.125000"/>
                                          </p:val>
                                        </p:tav>
                                      </p:tavLst>
                                    </p:anim>
                                    <p:animEffect transition="out" filter="wipe(down)">
                                      <p:cBhvr>
                                        <p:cTn id="111" dur="500"/>
                                        <p:tgtEl>
                                          <p:spTgt spid="52"/>
                                        </p:tgtEl>
                                      </p:cBhvr>
                                    </p:animEffect>
                                    <p:set>
                                      <p:cBhvr>
                                        <p:cTn id="112" dur="1" fill="hold">
                                          <p:stCondLst>
                                            <p:cond delay="499"/>
                                          </p:stCondLst>
                                        </p:cTn>
                                        <p:tgtEl>
                                          <p:spTgt spid="5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53"/>
                                        </p:tgtEl>
                                      </p:cBhvr>
                                    </p:animEffect>
                                    <p:set>
                                      <p:cBhvr>
                                        <p:cTn id="115" dur="1" fill="hold">
                                          <p:stCondLst>
                                            <p:cond delay="249"/>
                                          </p:stCondLst>
                                        </p:cTn>
                                        <p:tgtEl>
                                          <p:spTgt spid="53"/>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50"/>
                                        <p:tgtEl>
                                          <p:spTgt spid="54"/>
                                        </p:tgtEl>
                                      </p:cBhvr>
                                    </p:animEffect>
                                    <p:set>
                                      <p:cBhvr>
                                        <p:cTn id="118" dur="1" fill="hold">
                                          <p:stCondLst>
                                            <p:cond delay="249"/>
                                          </p:stCondLst>
                                        </p:cTn>
                                        <p:tgtEl>
                                          <p:spTgt spid="54"/>
                                        </p:tgtEl>
                                        <p:attrNameLst>
                                          <p:attrName>style.visibility</p:attrName>
                                        </p:attrNameLst>
                                      </p:cBhvr>
                                      <p:to>
                                        <p:strVal val="hidden"/>
                                      </p:to>
                                    </p:set>
                                  </p:childTnLst>
                                </p:cTn>
                              </p:par>
                            </p:childTnLst>
                          </p:cTn>
                        </p:par>
                        <p:par>
                          <p:cTn id="119" fill="hold">
                            <p:stCondLst>
                              <p:cond delay="500"/>
                            </p:stCondLst>
                            <p:childTnLst>
                              <p:par>
                                <p:cTn id="120" presetID="1" presetClass="entr" presetSubtype="0" fill="hold" nodeType="afterEffect">
                                  <p:stCondLst>
                                    <p:cond delay="0"/>
                                  </p:stCondLst>
                                  <p:childTnLst>
                                    <p:set>
                                      <p:cBhvr>
                                        <p:cTn id="121"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57"/>
                  </p:tgtEl>
                </p:cond>
              </p:nextCondLst>
            </p:seq>
            <p:seq concurrent="1" nextAc="seek">
              <p:cTn id="122" restart="whenNotActive" fill="hold" evtFilter="cancelBubble" nodeType="interactiveSeq">
                <p:stCondLst>
                  <p:cond evt="onClick" delay="0">
                    <p:tgtEl>
                      <p:spTgt spid="64"/>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withEffect">
                                  <p:stCondLst>
                                    <p:cond delay="0"/>
                                  </p:stCondLst>
                                  <p:childTnLst>
                                    <p:set>
                                      <p:cBhvr>
                                        <p:cTn id="126" dur="1" fill="hold">
                                          <p:stCondLst>
                                            <p:cond delay="249"/>
                                          </p:stCondLst>
                                        </p:cTn>
                                        <p:tgtEl>
                                          <p:spTgt spid="65"/>
                                        </p:tgtEl>
                                        <p:attrNameLst>
                                          <p:attrName>style.visibility</p:attrName>
                                        </p:attrNameLst>
                                      </p:cBhvr>
                                      <p:to>
                                        <p:strVal val="visible"/>
                                      </p:to>
                                    </p:set>
                                  </p:childTnLst>
                                </p:cTn>
                              </p:par>
                            </p:childTnLst>
                          </p:cTn>
                        </p:par>
                        <p:par>
                          <p:cTn id="127" fill="hold">
                            <p:stCondLst>
                              <p:cond delay="250"/>
                            </p:stCondLst>
                            <p:childTnLst>
                              <p:par>
                                <p:cTn id="128" presetID="12" presetClass="entr" presetSubtype="4" fill="hold" grpId="0" nodeType="afterEffect">
                                  <p:stCondLst>
                                    <p:cond delay="0"/>
                                  </p:stCondLst>
                                  <p:childTnLst>
                                    <p:set>
                                      <p:cBhvr>
                                        <p:cTn id="129" dur="1" fill="hold">
                                          <p:stCondLst>
                                            <p:cond delay="0"/>
                                          </p:stCondLst>
                                        </p:cTn>
                                        <p:tgtEl>
                                          <p:spTgt spid="58"/>
                                        </p:tgtEl>
                                        <p:attrNameLst>
                                          <p:attrName>style.visibility</p:attrName>
                                        </p:attrNameLst>
                                      </p:cBhvr>
                                      <p:to>
                                        <p:strVal val="visible"/>
                                      </p:to>
                                    </p:set>
                                    <p:anim calcmode="lin" valueType="num">
                                      <p:cBhvr additive="base">
                                        <p:cTn id="130" dur="250"/>
                                        <p:tgtEl>
                                          <p:spTgt spid="58"/>
                                        </p:tgtEl>
                                        <p:attrNameLst>
                                          <p:attrName>ppt_y</p:attrName>
                                        </p:attrNameLst>
                                      </p:cBhvr>
                                      <p:tavLst>
                                        <p:tav tm="0">
                                          <p:val>
                                            <p:strVal val="#ppt_y+#ppt_h*1.125000"/>
                                          </p:val>
                                        </p:tav>
                                        <p:tav tm="100000">
                                          <p:val>
                                            <p:strVal val="#ppt_y"/>
                                          </p:val>
                                        </p:tav>
                                      </p:tavLst>
                                    </p:anim>
                                    <p:animEffect transition="in" filter="wipe(up)">
                                      <p:cBhvr>
                                        <p:cTn id="131" dur="250"/>
                                        <p:tgtEl>
                                          <p:spTgt spid="58"/>
                                        </p:tgtEl>
                                      </p:cBhvr>
                                    </p:animEffect>
                                  </p:childTnLst>
                                </p:cTn>
                              </p:par>
                              <p:par>
                                <p:cTn id="132" presetID="10" presetClass="entr" presetSubtype="0" fill="hold" grpId="0" nodeType="withEffect">
                                  <p:stCondLst>
                                    <p:cond delay="250"/>
                                  </p:stCondLst>
                                  <p:childTnLst>
                                    <p:set>
                                      <p:cBhvr>
                                        <p:cTn id="133" dur="1" fill="hold">
                                          <p:stCondLst>
                                            <p:cond delay="0"/>
                                          </p:stCondLst>
                                        </p:cTn>
                                        <p:tgtEl>
                                          <p:spTgt spid="59"/>
                                        </p:tgtEl>
                                        <p:attrNameLst>
                                          <p:attrName>style.visibility</p:attrName>
                                        </p:attrNameLst>
                                      </p:cBhvr>
                                      <p:to>
                                        <p:strVal val="visible"/>
                                      </p:to>
                                    </p:set>
                                    <p:animEffect transition="in" filter="fade">
                                      <p:cBhvr>
                                        <p:cTn id="134" dur="500"/>
                                        <p:tgtEl>
                                          <p:spTgt spid="59"/>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60"/>
                                        </p:tgtEl>
                                        <p:attrNameLst>
                                          <p:attrName>style.visibility</p:attrName>
                                        </p:attrNameLst>
                                      </p:cBhvr>
                                      <p:to>
                                        <p:strVal val="visible"/>
                                      </p:to>
                                    </p:set>
                                    <p:animEffect transition="in" filter="fade">
                                      <p:cBhvr>
                                        <p:cTn id="137" dur="500"/>
                                        <p:tgtEl>
                                          <p:spTgt spid="60"/>
                                        </p:tgtEl>
                                      </p:cBhvr>
                                    </p:animEffect>
                                  </p:childTnLst>
                                </p:cTn>
                              </p:par>
                              <p:par>
                                <p:cTn id="138" presetID="1" presetClass="exit" presetSubtype="0" fill="hold" nodeType="withEffect">
                                  <p:stCondLst>
                                    <p:cond delay="250"/>
                                  </p:stCondLst>
                                  <p:childTnLst>
                                    <p:set>
                                      <p:cBhvr>
                                        <p:cTn id="139"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40" restart="whenNotActive" fill="hold" evtFilter="cancelBubble" nodeType="interactiveSeq">
                <p:stCondLst>
                  <p:cond evt="onClick" delay="0">
                    <p:tgtEl>
                      <p:spTgt spid="65"/>
                    </p:tgtEl>
                  </p:cond>
                </p:stCondLst>
                <p:endSync evt="end" delay="0">
                  <p:rtn val="all"/>
                </p:endSync>
                <p:childTnLst>
                  <p:par>
                    <p:cTn id="141" fill="hold">
                      <p:stCondLst>
                        <p:cond delay="0"/>
                      </p:stCondLst>
                      <p:childTnLst>
                        <p:par>
                          <p:cTn id="142" fill="hold">
                            <p:stCondLst>
                              <p:cond delay="0"/>
                            </p:stCondLst>
                            <p:childTnLst>
                              <p:par>
                                <p:cTn id="143" presetID="12" presetClass="exit" presetSubtype="4" fill="hold" grpId="1" nodeType="withEffect">
                                  <p:stCondLst>
                                    <p:cond delay="0"/>
                                  </p:stCondLst>
                                  <p:childTnLst>
                                    <p:anim calcmode="lin" valueType="num">
                                      <p:cBhvr additive="base">
                                        <p:cTn id="144" dur="10"/>
                                        <p:tgtEl>
                                          <p:spTgt spid="58"/>
                                        </p:tgtEl>
                                        <p:attrNameLst>
                                          <p:attrName>ppt_y</p:attrName>
                                        </p:attrNameLst>
                                      </p:cBhvr>
                                      <p:tavLst>
                                        <p:tav tm="0">
                                          <p:val>
                                            <p:strVal val="#ppt_y"/>
                                          </p:val>
                                        </p:tav>
                                        <p:tav tm="100000">
                                          <p:val>
                                            <p:strVal val="#ppt_y+#ppt_h*1.125000"/>
                                          </p:val>
                                        </p:tav>
                                      </p:tavLst>
                                    </p:anim>
                                    <p:animEffect transition="out" filter="wipe(down)">
                                      <p:cBhvr>
                                        <p:cTn id="145" dur="10"/>
                                        <p:tgtEl>
                                          <p:spTgt spid="58"/>
                                        </p:tgtEl>
                                      </p:cBhvr>
                                    </p:animEffect>
                                    <p:set>
                                      <p:cBhvr>
                                        <p:cTn id="146" dur="1" fill="hold">
                                          <p:stCondLst>
                                            <p:cond delay="9"/>
                                          </p:stCondLst>
                                        </p:cTn>
                                        <p:tgtEl>
                                          <p:spTgt spid="58"/>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
                                        <p:tgtEl>
                                          <p:spTgt spid="59"/>
                                        </p:tgtEl>
                                      </p:cBhvr>
                                    </p:animEffect>
                                    <p:set>
                                      <p:cBhvr>
                                        <p:cTn id="149" dur="1" fill="hold">
                                          <p:stCondLst>
                                            <p:cond delay="9"/>
                                          </p:stCondLst>
                                        </p:cTn>
                                        <p:tgtEl>
                                          <p:spTgt spid="59"/>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
                                        <p:tgtEl>
                                          <p:spTgt spid="60"/>
                                        </p:tgtEl>
                                      </p:cBhvr>
                                    </p:animEffect>
                                    <p:set>
                                      <p:cBhvr>
                                        <p:cTn id="152" dur="1" fill="hold">
                                          <p:stCondLst>
                                            <p:cond delay="9"/>
                                          </p:stCondLst>
                                        </p:cTn>
                                        <p:tgtEl>
                                          <p:spTgt spid="60"/>
                                        </p:tgtEl>
                                        <p:attrNameLst>
                                          <p:attrName>style.visibility</p:attrName>
                                        </p:attrNameLst>
                                      </p:cBhvr>
                                      <p:to>
                                        <p:strVal val="hidden"/>
                                      </p:to>
                                    </p:set>
                                  </p:childTnLst>
                                </p:cTn>
                              </p:par>
                            </p:childTnLst>
                          </p:cTn>
                        </p:par>
                        <p:par>
                          <p:cTn id="153" fill="hold">
                            <p:stCondLst>
                              <p:cond delay="10"/>
                            </p:stCondLst>
                            <p:childTnLst>
                              <p:par>
                                <p:cTn id="154" presetID="12" presetClass="entr" presetSubtype="4" fill="hold" grpId="0" nodeType="afterEffect">
                                  <p:stCondLst>
                                    <p:cond delay="0"/>
                                  </p:stCondLst>
                                  <p:childTnLst>
                                    <p:set>
                                      <p:cBhvr>
                                        <p:cTn id="155" dur="1" fill="hold">
                                          <p:stCondLst>
                                            <p:cond delay="0"/>
                                          </p:stCondLst>
                                        </p:cTn>
                                        <p:tgtEl>
                                          <p:spTgt spid="61"/>
                                        </p:tgtEl>
                                        <p:attrNameLst>
                                          <p:attrName>style.visibility</p:attrName>
                                        </p:attrNameLst>
                                      </p:cBhvr>
                                      <p:to>
                                        <p:strVal val="visible"/>
                                      </p:to>
                                    </p:set>
                                    <p:anim calcmode="lin" valueType="num">
                                      <p:cBhvr additive="base">
                                        <p:cTn id="156" dur="250"/>
                                        <p:tgtEl>
                                          <p:spTgt spid="61"/>
                                        </p:tgtEl>
                                        <p:attrNameLst>
                                          <p:attrName>ppt_y</p:attrName>
                                        </p:attrNameLst>
                                      </p:cBhvr>
                                      <p:tavLst>
                                        <p:tav tm="0">
                                          <p:val>
                                            <p:strVal val="#ppt_y+#ppt_h*1.125000"/>
                                          </p:val>
                                        </p:tav>
                                        <p:tav tm="100000">
                                          <p:val>
                                            <p:strVal val="#ppt_y"/>
                                          </p:val>
                                        </p:tav>
                                      </p:tavLst>
                                    </p:anim>
                                    <p:animEffect transition="in" filter="wipe(up)">
                                      <p:cBhvr>
                                        <p:cTn id="157" dur="250"/>
                                        <p:tgtEl>
                                          <p:spTgt spid="61"/>
                                        </p:tgtEl>
                                      </p:cBhvr>
                                    </p:animEffect>
                                  </p:childTnLst>
                                </p:cTn>
                              </p:par>
                              <p:par>
                                <p:cTn id="158" presetID="10" presetClass="entr" presetSubtype="0" fill="hold" grpId="0" nodeType="withEffect">
                                  <p:stCondLst>
                                    <p:cond delay="250"/>
                                  </p:stCondLst>
                                  <p:childTnLst>
                                    <p:set>
                                      <p:cBhvr>
                                        <p:cTn id="159" dur="1" fill="hold">
                                          <p:stCondLst>
                                            <p:cond delay="0"/>
                                          </p:stCondLst>
                                        </p:cTn>
                                        <p:tgtEl>
                                          <p:spTgt spid="62"/>
                                        </p:tgtEl>
                                        <p:attrNameLst>
                                          <p:attrName>style.visibility</p:attrName>
                                        </p:attrNameLst>
                                      </p:cBhvr>
                                      <p:to>
                                        <p:strVal val="visible"/>
                                      </p:to>
                                    </p:set>
                                    <p:animEffect transition="in" filter="fade">
                                      <p:cBhvr>
                                        <p:cTn id="160" dur="500"/>
                                        <p:tgtEl>
                                          <p:spTgt spid="62"/>
                                        </p:tgtEl>
                                      </p:cBhvr>
                                    </p:animEffect>
                                  </p:childTnLst>
                                </p:cTn>
                              </p:par>
                              <p:par>
                                <p:cTn id="161" presetID="10" presetClass="entr" presetSubtype="0" fill="hold" grpId="0" nodeType="withEffect">
                                  <p:stCondLst>
                                    <p:cond delay="250"/>
                                  </p:stCondLst>
                                  <p:childTnLst>
                                    <p:set>
                                      <p:cBhvr>
                                        <p:cTn id="162" dur="1" fill="hold">
                                          <p:stCondLst>
                                            <p:cond delay="0"/>
                                          </p:stCondLst>
                                        </p:cTn>
                                        <p:tgtEl>
                                          <p:spTgt spid="63"/>
                                        </p:tgtEl>
                                        <p:attrNameLst>
                                          <p:attrName>style.visibility</p:attrName>
                                        </p:attrNameLst>
                                      </p:cBhvr>
                                      <p:to>
                                        <p:strVal val="visible"/>
                                      </p:to>
                                    </p:set>
                                    <p:animEffect transition="in" filter="fade">
                                      <p:cBhvr>
                                        <p:cTn id="163" dur="500"/>
                                        <p:tgtEl>
                                          <p:spTgt spid="63"/>
                                        </p:tgtEl>
                                      </p:cBhvr>
                                    </p:animEffect>
                                  </p:childTnLst>
                                </p:cTn>
                              </p:par>
                            </p:childTnLst>
                          </p:cTn>
                        </p:par>
                      </p:childTnLst>
                    </p:cTn>
                  </p:par>
                  <p:par>
                    <p:cTn id="164" fill="hold">
                      <p:stCondLst>
                        <p:cond delay="indefinite"/>
                      </p:stCondLst>
                      <p:childTnLst>
                        <p:par>
                          <p:cTn id="165" fill="hold">
                            <p:stCondLst>
                              <p:cond delay="0"/>
                            </p:stCondLst>
                            <p:childTnLst>
                              <p:par>
                                <p:cTn id="166" presetID="1" presetClass="exit" presetSubtype="0" fill="hold" nodeType="clickEffect">
                                  <p:stCondLst>
                                    <p:cond delay="0"/>
                                  </p:stCondLst>
                                  <p:childTnLst>
                                    <p:set>
                                      <p:cBhvr>
                                        <p:cTn id="167" dur="1" fill="hold">
                                          <p:stCondLst>
                                            <p:cond delay="0"/>
                                          </p:stCondLst>
                                        </p:cTn>
                                        <p:tgtEl>
                                          <p:spTgt spid="65"/>
                                        </p:tgtEl>
                                        <p:attrNameLst>
                                          <p:attrName>style.visibility</p:attrName>
                                        </p:attrNameLst>
                                      </p:cBhvr>
                                      <p:to>
                                        <p:strVal val="hidden"/>
                                      </p:to>
                                    </p:set>
                                  </p:childTnLst>
                                </p:cTn>
                              </p:par>
                            </p:childTnLst>
                          </p:cTn>
                        </p:par>
                        <p:par>
                          <p:cTn id="168" fill="hold">
                            <p:stCondLst>
                              <p:cond delay="0"/>
                            </p:stCondLst>
                            <p:childTnLst>
                              <p:par>
                                <p:cTn id="169" presetID="12" presetClass="exit" presetSubtype="4" fill="hold" grpId="1" nodeType="afterEffect">
                                  <p:stCondLst>
                                    <p:cond delay="0"/>
                                  </p:stCondLst>
                                  <p:childTnLst>
                                    <p:anim calcmode="lin" valueType="num">
                                      <p:cBhvr additive="base">
                                        <p:cTn id="170" dur="500"/>
                                        <p:tgtEl>
                                          <p:spTgt spid="61"/>
                                        </p:tgtEl>
                                        <p:attrNameLst>
                                          <p:attrName>ppt_y</p:attrName>
                                        </p:attrNameLst>
                                      </p:cBhvr>
                                      <p:tavLst>
                                        <p:tav tm="0">
                                          <p:val>
                                            <p:strVal val="#ppt_y"/>
                                          </p:val>
                                        </p:tav>
                                        <p:tav tm="100000">
                                          <p:val>
                                            <p:strVal val="#ppt_y+#ppt_h*1.125000"/>
                                          </p:val>
                                        </p:tav>
                                      </p:tavLst>
                                    </p:anim>
                                    <p:animEffect transition="out" filter="wipe(down)">
                                      <p:cBhvr>
                                        <p:cTn id="171" dur="500"/>
                                        <p:tgtEl>
                                          <p:spTgt spid="61"/>
                                        </p:tgtEl>
                                      </p:cBhvr>
                                    </p:animEffect>
                                    <p:set>
                                      <p:cBhvr>
                                        <p:cTn id="172" dur="1" fill="hold">
                                          <p:stCondLst>
                                            <p:cond delay="499"/>
                                          </p:stCondLst>
                                        </p:cTn>
                                        <p:tgtEl>
                                          <p:spTgt spid="61"/>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50"/>
                                        <p:tgtEl>
                                          <p:spTgt spid="62"/>
                                        </p:tgtEl>
                                      </p:cBhvr>
                                    </p:animEffect>
                                    <p:set>
                                      <p:cBhvr>
                                        <p:cTn id="175" dur="1" fill="hold">
                                          <p:stCondLst>
                                            <p:cond delay="249"/>
                                          </p:stCondLst>
                                        </p:cTn>
                                        <p:tgtEl>
                                          <p:spTgt spid="62"/>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50"/>
                                        <p:tgtEl>
                                          <p:spTgt spid="63"/>
                                        </p:tgtEl>
                                      </p:cBhvr>
                                    </p:animEffect>
                                    <p:set>
                                      <p:cBhvr>
                                        <p:cTn id="178" dur="1" fill="hold">
                                          <p:stCondLst>
                                            <p:cond delay="24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P spid="49" grpId="0" animBg="1"/>
      <p:bldP spid="49" grpId="1" animBg="1"/>
      <p:bldP spid="50" grpId="0"/>
      <p:bldP spid="50" grpId="1"/>
      <p:bldP spid="51" grpId="0"/>
      <p:bldP spid="51" grpId="1"/>
      <p:bldP spid="52" grpId="0" animBg="1"/>
      <p:bldP spid="52" grpId="1" animBg="1"/>
      <p:bldP spid="53" grpId="0"/>
      <p:bldP spid="53" grpId="1"/>
      <p:bldP spid="54" grpId="0"/>
      <p:bldP spid="54" grpId="1"/>
      <p:bldP spid="58" grpId="0" animBg="1"/>
      <p:bldP spid="58" grpId="1" animBg="1"/>
      <p:bldP spid="59" grpId="0"/>
      <p:bldP spid="59" grpId="1"/>
      <p:bldP spid="60" grpId="0"/>
      <p:bldP spid="60" grpId="1"/>
      <p:bldP spid="61" grpId="0" animBg="1"/>
      <p:bldP spid="61" grpId="1" animBg="1"/>
      <p:bldP spid="62" grpId="0"/>
      <p:bldP spid="62" grpId="1"/>
      <p:bldP spid="63" grpId="0"/>
      <p:bldP spid="6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219" y="2230016"/>
            <a:ext cx="3331471" cy="3794768"/>
          </a:xfrm>
          <a:prstGeom prst="rect">
            <a:avLst/>
          </a:prstGeom>
        </p:spPr>
      </p:pic>
      <p:pic>
        <p:nvPicPr>
          <p:cNvPr id="35" name="Btn_Inactive_Ans" descr="C:\Documents and Settings\T00001008\Desktop\ODF Template\Powerpoint Template\ODF Template\Button Icons\answer-inactive.png"/>
          <p:cNvPicPr>
            <a:picLocks noChangeAspect="1" noChangeArrowheads="1"/>
          </p:cNvPicPr>
          <p:nvPr/>
        </p:nvPicPr>
        <p:blipFill>
          <a:blip r:embed="rId4">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sp>
        <p:nvSpPr>
          <p:cNvPr id="14" name="Title 13"/>
          <p:cNvSpPr>
            <a:spLocks noGrp="1"/>
          </p:cNvSpPr>
          <p:nvPr>
            <p:ph type="title"/>
          </p:nvPr>
        </p:nvSpPr>
        <p:spPr/>
        <p:txBody>
          <a:bodyPr/>
          <a:lstStyle/>
          <a:p>
            <a:r>
              <a:rPr lang="en-US" dirty="0"/>
              <a:t>APU Scenario 3</a:t>
            </a:r>
          </a:p>
        </p:txBody>
      </p:sp>
      <p:sp>
        <p:nvSpPr>
          <p:cNvPr id="32" name="Back Plate_Ques"/>
          <p:cNvSpPr>
            <a:spLocks noChangeArrowheads="1"/>
          </p:cNvSpPr>
          <p:nvPr/>
        </p:nvSpPr>
        <p:spPr bwMode="auto">
          <a:xfrm>
            <a:off x="2012191" y="6003424"/>
            <a:ext cx="5100344" cy="854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428232"/>
            <a:ext cx="4996185"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does the message mean?</a:t>
            </a:r>
          </a:p>
        </p:txBody>
      </p:sp>
      <p:sp>
        <p:nvSpPr>
          <p:cNvPr id="34" name="Text_Title_Ques"/>
          <p:cNvSpPr txBox="1">
            <a:spLocks/>
          </p:cNvSpPr>
          <p:nvPr/>
        </p:nvSpPr>
        <p:spPr>
          <a:xfrm>
            <a:off x="2194560" y="607830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5724144"/>
            <a:ext cx="5100344" cy="113385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6153912"/>
            <a:ext cx="4846313" cy="70408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The APU Fire detection system is inoperative</a:t>
            </a:r>
          </a:p>
        </p:txBody>
      </p:sp>
      <p:sp>
        <p:nvSpPr>
          <p:cNvPr id="44" name="Text_Title_Ans"/>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
        <p:nvSpPr>
          <p:cNvPr id="22" name="Text Placeholder 57"/>
          <p:cNvSpPr txBox="1">
            <a:spLocks/>
          </p:cNvSpPr>
          <p:nvPr/>
        </p:nvSpPr>
        <p:spPr>
          <a:xfrm>
            <a:off x="586193" y="1128975"/>
            <a:ext cx="7715525" cy="1071274"/>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Climbing through FL300 the </a:t>
            </a:r>
            <a:r>
              <a:rPr lang="en-US" sz="2000" b="1" dirty="0">
                <a:solidFill>
                  <a:srgbClr val="FFC300"/>
                </a:solidFill>
              </a:rPr>
              <a:t>APU FIRE FAIL </a:t>
            </a:r>
            <a:r>
              <a:rPr lang="en-US" sz="2000" dirty="0">
                <a:solidFill>
                  <a:schemeClr val="bg1"/>
                </a:solidFill>
              </a:rPr>
              <a:t>CAS message appears…</a:t>
            </a:r>
          </a:p>
        </p:txBody>
      </p:sp>
      <p:pic>
        <p:nvPicPr>
          <p:cNvPr id="52" name="Documents Button" descr="C:\Documents and Settings\T00001008\Desktop\ODF Template\Powerpoint Template\ODF Template\Button Icons\docs-active.png">
            <a:hlinkClick r:id="rId11" action="ppaction://program"/>
          </p:cNvPr>
          <p:cNvPicPr>
            <a:picLocks noChangeAspect="1" noChangeArrowheads="1"/>
          </p:cNvPicPr>
          <p:nvPr/>
        </p:nvPicPr>
        <p:blipFill>
          <a:blip r:embed="rId12"/>
          <a:stretch>
            <a:fillRect/>
          </a:stretch>
        </p:blipFill>
        <p:spPr bwMode="auto">
          <a:xfrm>
            <a:off x="7502863" y="6364153"/>
            <a:ext cx="384175" cy="384175"/>
          </a:xfrm>
          <a:prstGeom prst="rect">
            <a:avLst/>
          </a:prstGeom>
          <a:noFill/>
        </p:spPr>
      </p:pic>
    </p:spTree>
    <p:extLst>
      <p:ext uri="{BB962C8B-B14F-4D97-AF65-F5344CB8AC3E}">
        <p14:creationId xmlns:p14="http://schemas.microsoft.com/office/powerpoint/2010/main" val="181612338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41"/>
                                        </p:tgtEl>
                                        <p:attrNameLst>
                                          <p:attrName>style.visibility</p:attrName>
                                        </p:attrNameLst>
                                      </p:cBhvr>
                                      <p:to>
                                        <p:strVal val="visible"/>
                                      </p:to>
                                    </p:set>
                                  </p:childTnLst>
                                </p:cTn>
                              </p:par>
                            </p:childTnLst>
                          </p:cTn>
                        </p:par>
                        <p:par>
                          <p:cTn id="7" fill="hold">
                            <p:stCondLst>
                              <p:cond delay="250"/>
                            </p:stCondLst>
                            <p:childTnLst>
                              <p:par>
                                <p:cTn id="8" presetID="1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50"/>
                                        <p:tgtEl>
                                          <p:spTgt spid="32"/>
                                        </p:tgtEl>
                                        <p:attrNameLst>
                                          <p:attrName>ppt_y</p:attrName>
                                        </p:attrNameLst>
                                      </p:cBhvr>
                                      <p:tavLst>
                                        <p:tav tm="0">
                                          <p:val>
                                            <p:strVal val="#ppt_y+#ppt_h*1.125000"/>
                                          </p:val>
                                        </p:tav>
                                        <p:tav tm="100000">
                                          <p:val>
                                            <p:strVal val="#ppt_y"/>
                                          </p:val>
                                        </p:tav>
                                      </p:tavLst>
                                    </p:anim>
                                    <p:animEffect transition="in" filter="wipe(up)">
                                      <p:cBhvr>
                                        <p:cTn id="11" dur="250"/>
                                        <p:tgtEl>
                                          <p:spTgt spid="3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 presetClass="exit" presetSubtype="0" fill="hold" nodeType="withEffect">
                                  <p:stCondLst>
                                    <p:cond delay="25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1" nodeType="withEffect">
                                  <p:stCondLst>
                                    <p:cond delay="0"/>
                                  </p:stCondLst>
                                  <p:childTnLst>
                                    <p:anim calcmode="lin" valueType="num">
                                      <p:cBhvr additive="base">
                                        <p:cTn id="24" dur="10"/>
                                        <p:tgtEl>
                                          <p:spTgt spid="32"/>
                                        </p:tgtEl>
                                        <p:attrNameLst>
                                          <p:attrName>ppt_y</p:attrName>
                                        </p:attrNameLst>
                                      </p:cBhvr>
                                      <p:tavLst>
                                        <p:tav tm="0">
                                          <p:val>
                                            <p:strVal val="#ppt_y"/>
                                          </p:val>
                                        </p:tav>
                                        <p:tav tm="100000">
                                          <p:val>
                                            <p:strVal val="#ppt_y+#ppt_h*1.125000"/>
                                          </p:val>
                                        </p:tav>
                                      </p:tavLst>
                                    </p:anim>
                                    <p:animEffect transition="out" filter="wipe(down)">
                                      <p:cBhvr>
                                        <p:cTn id="25" dur="10"/>
                                        <p:tgtEl>
                                          <p:spTgt spid="32"/>
                                        </p:tgtEl>
                                      </p:cBhvr>
                                    </p:animEffect>
                                    <p:set>
                                      <p:cBhvr>
                                        <p:cTn id="26" dur="1" fill="hold">
                                          <p:stCondLst>
                                            <p:cond delay="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
                                        <p:tgtEl>
                                          <p:spTgt spid="33"/>
                                        </p:tgtEl>
                                      </p:cBhvr>
                                    </p:animEffect>
                                    <p:set>
                                      <p:cBhvr>
                                        <p:cTn id="29" dur="1" fill="hold">
                                          <p:stCondLst>
                                            <p:cond delay="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34"/>
                                        </p:tgtEl>
                                      </p:cBhvr>
                                    </p:animEffect>
                                    <p:set>
                                      <p:cBhvr>
                                        <p:cTn id="32" dur="1" fill="hold">
                                          <p:stCondLst>
                                            <p:cond delay="9"/>
                                          </p:stCondLst>
                                        </p:cTn>
                                        <p:tgtEl>
                                          <p:spTgt spid="34"/>
                                        </p:tgtEl>
                                        <p:attrNameLst>
                                          <p:attrName>style.visibility</p:attrName>
                                        </p:attrNameLst>
                                      </p:cBhvr>
                                      <p:to>
                                        <p:strVal val="hidden"/>
                                      </p:to>
                                    </p:set>
                                  </p:childTnLst>
                                </p:cTn>
                              </p:par>
                            </p:childTnLst>
                          </p:cTn>
                        </p:par>
                        <p:par>
                          <p:cTn id="33" fill="hold">
                            <p:stCondLst>
                              <p:cond delay="10"/>
                            </p:stCondLst>
                            <p:childTnLst>
                              <p:par>
                                <p:cTn id="34" presetID="1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250"/>
                                        <p:tgtEl>
                                          <p:spTgt spid="42"/>
                                        </p:tgtEl>
                                        <p:attrNameLst>
                                          <p:attrName>ppt_y</p:attrName>
                                        </p:attrNameLst>
                                      </p:cBhvr>
                                      <p:tavLst>
                                        <p:tav tm="0">
                                          <p:val>
                                            <p:strVal val="#ppt_y+#ppt_h*1.125000"/>
                                          </p:val>
                                        </p:tav>
                                        <p:tav tm="100000">
                                          <p:val>
                                            <p:strVal val="#ppt_y"/>
                                          </p:val>
                                        </p:tav>
                                      </p:tavLst>
                                    </p:anim>
                                    <p:animEffect transition="in" filter="wipe(up)">
                                      <p:cBhvr>
                                        <p:cTn id="37" dur="25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par>
                          <p:cTn id="48" fill="hold">
                            <p:stCondLst>
                              <p:cond delay="0"/>
                            </p:stCondLst>
                            <p:childTnLst>
                              <p:par>
                                <p:cTn id="49" presetID="12" presetClass="exit" presetSubtype="4" fill="hold" grpId="1" nodeType="afterEffect">
                                  <p:stCondLst>
                                    <p:cond delay="0"/>
                                  </p:stCondLst>
                                  <p:childTnLst>
                                    <p:anim calcmode="lin" valueType="num">
                                      <p:cBhvr additive="base">
                                        <p:cTn id="50" dur="500"/>
                                        <p:tgtEl>
                                          <p:spTgt spid="42"/>
                                        </p:tgtEl>
                                        <p:attrNameLst>
                                          <p:attrName>ppt_y</p:attrName>
                                        </p:attrNameLst>
                                      </p:cBhvr>
                                      <p:tavLst>
                                        <p:tav tm="0">
                                          <p:val>
                                            <p:strVal val="#ppt_y"/>
                                          </p:val>
                                        </p:tav>
                                        <p:tav tm="100000">
                                          <p:val>
                                            <p:strVal val="#ppt_y+#ppt_h*1.125000"/>
                                          </p:val>
                                        </p:tav>
                                      </p:tavLst>
                                    </p:anim>
                                    <p:animEffect transition="out" filter="wipe(down)">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43"/>
                                        </p:tgtEl>
                                      </p:cBhvr>
                                    </p:animEffect>
                                    <p:set>
                                      <p:cBhvr>
                                        <p:cTn id="55" dur="1" fill="hold">
                                          <p:stCondLst>
                                            <p:cond delay="249"/>
                                          </p:stCondLst>
                                        </p:cTn>
                                        <p:tgtEl>
                                          <p:spTgt spid="4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44"/>
                                        </p:tgtEl>
                                      </p:cBhvr>
                                    </p:animEffect>
                                    <p:set>
                                      <p:cBhvr>
                                        <p:cTn id="58" dur="1" fill="hold">
                                          <p:stCondLst>
                                            <p:cond delay="24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Fuel CAS</a:t>
            </a:r>
          </a:p>
        </p:txBody>
      </p:sp>
      <p:pic>
        <p:nvPicPr>
          <p:cNvPr id="14" name="_Blk_Bg" descr="Cas Messages Template.png"/>
          <p:cNvPicPr>
            <a:picLocks/>
          </p:cNvPicPr>
          <p:nvPr/>
        </p:nvPicPr>
        <p:blipFill>
          <a:blip r:embed="rId3"/>
          <a:stretch>
            <a:fillRect/>
          </a:stretch>
        </p:blipFill>
        <p:spPr>
          <a:xfrm>
            <a:off x="399666" y="1017918"/>
            <a:ext cx="2410541" cy="5223224"/>
          </a:xfrm>
          <a:prstGeom prst="roundRect">
            <a:avLst>
              <a:gd name="adj" fmla="val 5192"/>
            </a:avLst>
          </a:prstGeom>
          <a:ln w="28575">
            <a:solidFill>
              <a:schemeClr val="bg1">
                <a:alpha val="50000"/>
              </a:schemeClr>
            </a:solidFill>
          </a:ln>
        </p:spPr>
      </p:pic>
      <p:sp>
        <p:nvSpPr>
          <p:cNvPr id="15" name="Rectangle 1"/>
          <p:cNvSpPr>
            <a:spLocks noChangeArrowheads="1"/>
          </p:cNvSpPr>
          <p:nvPr/>
        </p:nvSpPr>
        <p:spPr bwMode="auto">
          <a:xfrm>
            <a:off x="621010" y="1158742"/>
            <a:ext cx="1779536" cy="51090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r>
              <a:rPr lang="en-US" sz="1400" b="1" dirty="0">
                <a:solidFill>
                  <a:srgbClr val="FEC46F"/>
                </a:solidFill>
                <a:latin typeface="Arial" pitchFamily="34" charset="0"/>
                <a:cs typeface="Arial" pitchFamily="34" charset="0"/>
              </a:rPr>
              <a:t>←</a:t>
            </a:r>
            <a:r>
              <a:rPr lang="en-US" sz="900" b="1" dirty="0">
                <a:solidFill>
                  <a:srgbClr val="FEC46F"/>
                </a:solidFill>
                <a:latin typeface="Arial" pitchFamily="34" charset="0"/>
                <a:cs typeface="Arial" pitchFamily="34" charset="0"/>
              </a:rPr>
              <a:t> (</a:t>
            </a:r>
            <a:r>
              <a:rPr lang="en-US" sz="1400" b="1" dirty="0">
                <a:solidFill>
                  <a:srgbClr val="FEC46F"/>
                </a:solidFill>
                <a:latin typeface="Arial" pitchFamily="34" charset="0"/>
                <a:cs typeface="Arial" pitchFamily="34" charset="0"/>
              </a:rPr>
              <a:t>→</a:t>
            </a:r>
            <a:r>
              <a:rPr lang="en-US" sz="900" b="1" dirty="0">
                <a:solidFill>
                  <a:srgbClr val="FEC46F"/>
                </a:solidFill>
                <a:latin typeface="Arial" pitchFamily="34" charset="0"/>
                <a:cs typeface="Arial" pitchFamily="34" charset="0"/>
              </a:rPr>
              <a:t>) FUEL XFER FAIL</a:t>
            </a:r>
          </a:p>
          <a:p>
            <a:r>
              <a:rPr lang="en-US" sz="1400" b="1" dirty="0">
                <a:solidFill>
                  <a:srgbClr val="FEC46F"/>
                </a:solidFill>
                <a:latin typeface="Arial" pitchFamily="34" charset="0"/>
                <a:cs typeface="Arial" pitchFamily="34" charset="0"/>
              </a:rPr>
              <a:t>←</a:t>
            </a:r>
            <a:r>
              <a:rPr lang="en-US" sz="900" b="1" dirty="0">
                <a:solidFill>
                  <a:srgbClr val="FEC46F"/>
                </a:solidFill>
                <a:latin typeface="Arial" pitchFamily="34" charset="0"/>
                <a:cs typeface="Arial" pitchFamily="34" charset="0"/>
              </a:rPr>
              <a:t> (</a:t>
            </a:r>
            <a:r>
              <a:rPr lang="en-US" sz="1400" b="1" dirty="0">
                <a:solidFill>
                  <a:srgbClr val="FEC46F"/>
                </a:solidFill>
                <a:latin typeface="Arial" pitchFamily="34" charset="0"/>
                <a:cs typeface="Arial" pitchFamily="34" charset="0"/>
              </a:rPr>
              <a:t>→</a:t>
            </a:r>
            <a:r>
              <a:rPr lang="en-US" sz="900" b="1" dirty="0">
                <a:solidFill>
                  <a:srgbClr val="FEC46F"/>
                </a:solidFill>
                <a:latin typeface="Arial" pitchFamily="34" charset="0"/>
                <a:cs typeface="Arial" pitchFamily="34" charset="0"/>
              </a:rPr>
              <a:t>) FUEL XFER ON</a:t>
            </a:r>
          </a:p>
          <a:p>
            <a:r>
              <a:rPr lang="en-US" sz="900" b="1" dirty="0">
                <a:solidFill>
                  <a:srgbClr val="FEC46F"/>
                </a:solidFill>
                <a:latin typeface="Arial" pitchFamily="34" charset="0"/>
                <a:cs typeface="Arial" pitchFamily="34" charset="0"/>
              </a:rPr>
              <a:t>AFT XFER FAIL</a:t>
            </a:r>
          </a:p>
          <a:p>
            <a:r>
              <a:rPr lang="en-US" sz="900" b="1" dirty="0">
                <a:solidFill>
                  <a:srgbClr val="FEC46F"/>
                </a:solidFill>
                <a:latin typeface="Arial" pitchFamily="34" charset="0"/>
                <a:cs typeface="Arial" pitchFamily="34" charset="0"/>
              </a:rPr>
              <a:t>AFT XFER OFF SCHED</a:t>
            </a:r>
          </a:p>
          <a:p>
            <a:r>
              <a:rPr lang="en-US" sz="900" b="1" dirty="0">
                <a:solidFill>
                  <a:srgbClr val="FEC46F"/>
                </a:solidFill>
                <a:latin typeface="Arial" pitchFamily="34" charset="0"/>
                <a:cs typeface="Arial" pitchFamily="34" charset="0"/>
              </a:rPr>
              <a:t>CTR FUEL XFER FAIL </a:t>
            </a:r>
          </a:p>
          <a:p>
            <a:r>
              <a:rPr lang="en-US" sz="900" b="1" dirty="0">
                <a:solidFill>
                  <a:srgbClr val="FEC46F"/>
                </a:solidFill>
                <a:latin typeface="Arial" pitchFamily="34" charset="0"/>
                <a:cs typeface="Arial" pitchFamily="34" charset="0"/>
              </a:rPr>
              <a:t>FUEL COMPUTR FAIL </a:t>
            </a:r>
          </a:p>
          <a:p>
            <a:r>
              <a:rPr lang="en-US" sz="900" b="1" dirty="0">
                <a:solidFill>
                  <a:srgbClr val="FEC46F"/>
                </a:solidFill>
                <a:latin typeface="Arial" pitchFamily="34" charset="0"/>
                <a:cs typeface="Arial" pitchFamily="34" charset="0"/>
              </a:rPr>
              <a:t>FUEL IMBALANCE  </a:t>
            </a:r>
          </a:p>
          <a:p>
            <a:r>
              <a:rPr lang="es-ES" sz="900" b="1" dirty="0">
                <a:solidFill>
                  <a:srgbClr val="FEC46F"/>
                </a:solidFill>
                <a:latin typeface="Arial" pitchFamily="34" charset="0"/>
                <a:cs typeface="Arial" pitchFamily="34" charset="0"/>
              </a:rPr>
              <a:t>FUEL LO QTY  </a:t>
            </a:r>
          </a:p>
          <a:p>
            <a:r>
              <a:rPr lang="en-US" sz="900" b="1" dirty="0">
                <a:solidFill>
                  <a:srgbClr val="FEC46F"/>
                </a:solidFill>
                <a:latin typeface="Arial" pitchFamily="34" charset="0"/>
                <a:cs typeface="Arial" pitchFamily="34" charset="0"/>
              </a:rPr>
              <a:t>FUEL TEMP SENSOR  </a:t>
            </a:r>
          </a:p>
          <a:p>
            <a:r>
              <a:rPr lang="en-US" sz="900" b="1" dirty="0">
                <a:solidFill>
                  <a:srgbClr val="FEC46F"/>
                </a:solidFill>
                <a:latin typeface="Arial" pitchFamily="34" charset="0"/>
                <a:cs typeface="Arial" pitchFamily="34" charset="0"/>
              </a:rPr>
              <a:t>FUEL UNIT MISMATCH </a:t>
            </a:r>
          </a:p>
          <a:p>
            <a:r>
              <a:rPr lang="pt-BR" sz="900" b="1" dirty="0">
                <a:solidFill>
                  <a:srgbClr val="FEC46F"/>
                </a:solidFill>
                <a:latin typeface="Arial" pitchFamily="34" charset="0"/>
                <a:cs typeface="Arial" pitchFamily="34" charset="0"/>
              </a:rPr>
              <a:t>L (R) ENG FUEL LO TEMP </a:t>
            </a:r>
          </a:p>
          <a:p>
            <a:r>
              <a:rPr lang="en-US" sz="900" b="1" dirty="0">
                <a:solidFill>
                  <a:srgbClr val="FEC46F"/>
                </a:solidFill>
                <a:latin typeface="Arial" pitchFamily="34" charset="0"/>
                <a:cs typeface="Arial" pitchFamily="34" charset="0"/>
              </a:rPr>
              <a:t>L (R) ENG FUEL SOV </a:t>
            </a:r>
          </a:p>
          <a:p>
            <a:r>
              <a:rPr lang="en-US" sz="900" b="1" dirty="0">
                <a:solidFill>
                  <a:srgbClr val="FEC46F"/>
                </a:solidFill>
                <a:latin typeface="Arial" pitchFamily="34" charset="0"/>
                <a:cs typeface="Arial" pitchFamily="34" charset="0"/>
              </a:rPr>
              <a:t>L−R FUEL FILTER </a:t>
            </a:r>
          </a:p>
          <a:p>
            <a:r>
              <a:rPr lang="en-US" sz="900" b="1" dirty="0">
                <a:solidFill>
                  <a:srgbClr val="FEC46F"/>
                </a:solidFill>
                <a:latin typeface="Arial" pitchFamily="34" charset="0"/>
                <a:cs typeface="Arial" pitchFamily="34" charset="0"/>
              </a:rPr>
              <a:t>L (R) FUEL LO PRESS </a:t>
            </a:r>
          </a:p>
          <a:p>
            <a:r>
              <a:rPr lang="en-US" sz="900" b="1" dirty="0">
                <a:solidFill>
                  <a:srgbClr val="FEC46F"/>
                </a:solidFill>
                <a:latin typeface="Arial" pitchFamily="34" charset="0"/>
                <a:cs typeface="Arial" pitchFamily="34" charset="0"/>
              </a:rPr>
              <a:t>L (R) PRI FUEL PUMPS </a:t>
            </a:r>
          </a:p>
          <a:p>
            <a:r>
              <a:rPr lang="en-US" sz="900" b="1" dirty="0">
                <a:solidFill>
                  <a:srgbClr val="FEC46F"/>
                </a:solidFill>
                <a:latin typeface="Arial" pitchFamily="34" charset="0"/>
                <a:cs typeface="Arial" pitchFamily="34" charset="0"/>
              </a:rPr>
              <a:t>L (R) WING FULL </a:t>
            </a:r>
          </a:p>
          <a:p>
            <a:r>
              <a:rPr lang="en-US" sz="900" b="1" dirty="0">
                <a:solidFill>
                  <a:srgbClr val="FEC46F"/>
                </a:solidFill>
                <a:latin typeface="Arial" pitchFamily="34" charset="0"/>
                <a:cs typeface="Arial" pitchFamily="34" charset="0"/>
              </a:rPr>
              <a:t>L (R) FUEL RECIRC FAIL</a:t>
            </a:r>
          </a:p>
          <a:p>
            <a:r>
              <a:rPr lang="en-US" sz="900" b="1" dirty="0">
                <a:solidFill>
                  <a:srgbClr val="FEC46F"/>
                </a:solidFill>
                <a:latin typeface="Arial" pitchFamily="34" charset="0"/>
                <a:cs typeface="Arial" pitchFamily="34" charset="0"/>
              </a:rPr>
              <a:t>WING FUEL HI TEMP </a:t>
            </a:r>
          </a:p>
          <a:p>
            <a:r>
              <a:rPr lang="en-US" sz="900" b="1" dirty="0">
                <a:solidFill>
                  <a:srgbClr val="FEC46F"/>
                </a:solidFill>
                <a:latin typeface="Arial" pitchFamily="34" charset="0"/>
                <a:cs typeface="Arial" pitchFamily="34" charset="0"/>
              </a:rPr>
              <a:t>WING FUEL LO TEMP </a:t>
            </a:r>
          </a:p>
          <a:p>
            <a:r>
              <a:rPr lang="en-US" sz="900" b="1" dirty="0">
                <a:solidFill>
                  <a:srgbClr val="FEC46F"/>
                </a:solidFill>
                <a:latin typeface="Arial" pitchFamily="34" charset="0"/>
                <a:cs typeface="Arial" pitchFamily="34" charset="0"/>
              </a:rPr>
              <a:t>WING TO CTR LEAK </a:t>
            </a:r>
          </a:p>
          <a:p>
            <a:r>
              <a:rPr lang="en-US" sz="900" b="1" dirty="0">
                <a:solidFill>
                  <a:srgbClr val="FEC46F"/>
                </a:solidFill>
                <a:latin typeface="Arial" pitchFamily="34" charset="0"/>
                <a:cs typeface="Arial" pitchFamily="34" charset="0"/>
              </a:rPr>
              <a:t>CTR TANK FULL</a:t>
            </a:r>
          </a:p>
          <a:p>
            <a:endParaRPr lang="en-US" sz="900" b="1" dirty="0">
              <a:solidFill>
                <a:srgbClr val="34B8EB"/>
              </a:solidFill>
              <a:latin typeface="Arial" pitchFamily="34" charset="0"/>
              <a:cs typeface="Arial" pitchFamily="34" charset="0"/>
            </a:endParaRPr>
          </a:p>
          <a:p>
            <a:r>
              <a:rPr lang="en-US" sz="900" b="1" dirty="0">
                <a:solidFill>
                  <a:srgbClr val="34B8EB"/>
                </a:solidFill>
                <a:latin typeface="Arial" pitchFamily="34" charset="0"/>
                <a:cs typeface="Arial" pitchFamily="34" charset="0"/>
              </a:rPr>
              <a:t>FUEL COMPUTR FAULT </a:t>
            </a:r>
          </a:p>
          <a:p>
            <a:r>
              <a:rPr lang="en-US" sz="900" b="1" dirty="0">
                <a:solidFill>
                  <a:srgbClr val="34B8EB"/>
                </a:solidFill>
                <a:latin typeface="Arial" pitchFamily="34" charset="0"/>
                <a:cs typeface="Arial" pitchFamily="34" charset="0"/>
              </a:rPr>
              <a:t>FUEL QTY DEGRADED</a:t>
            </a:r>
          </a:p>
          <a:p>
            <a:r>
              <a:rPr lang="en-US" sz="900" b="1" dirty="0">
                <a:solidFill>
                  <a:srgbClr val="34B8EB"/>
                </a:solidFill>
                <a:latin typeface="Arial" pitchFamily="34" charset="0"/>
                <a:cs typeface="Arial" pitchFamily="34" charset="0"/>
              </a:rPr>
              <a:t>CTR XFER FAULT </a:t>
            </a:r>
          </a:p>
          <a:p>
            <a:r>
              <a:rPr lang="en-US" sz="900" b="1" dirty="0">
                <a:solidFill>
                  <a:srgbClr val="34B8EB"/>
                </a:solidFill>
                <a:latin typeface="Arial" pitchFamily="34" charset="0"/>
                <a:cs typeface="Arial" pitchFamily="34" charset="0"/>
              </a:rPr>
              <a:t>L (R) AUX FUEL PUMP </a:t>
            </a:r>
          </a:p>
          <a:p>
            <a:r>
              <a:rPr lang="en-US" sz="900" b="1" dirty="0">
                <a:solidFill>
                  <a:srgbClr val="34B8EB"/>
                </a:solidFill>
                <a:latin typeface="Arial" pitchFamily="34" charset="0"/>
                <a:cs typeface="Arial" pitchFamily="34" charset="0"/>
              </a:rPr>
              <a:t>L (R) PRI FUEL PUMP</a:t>
            </a:r>
          </a:p>
          <a:p>
            <a:r>
              <a:rPr lang="en-US" sz="900" b="1" dirty="0">
                <a:solidFill>
                  <a:srgbClr val="34B8EB"/>
                </a:solidFill>
                <a:latin typeface="Arial" pitchFamily="34" charset="0"/>
                <a:cs typeface="Arial" pitchFamily="34" charset="0"/>
              </a:rPr>
              <a:t>XFEED VALVE FAIL</a:t>
            </a:r>
          </a:p>
          <a:p>
            <a:r>
              <a:rPr lang="en-US" sz="1400" b="1" dirty="0">
                <a:solidFill>
                  <a:srgbClr val="34B8EB"/>
                </a:solidFill>
                <a:latin typeface="Arial" pitchFamily="34" charset="0"/>
                <a:cs typeface="Arial" pitchFamily="34" charset="0"/>
              </a:rPr>
              <a:t>←</a:t>
            </a:r>
            <a:r>
              <a:rPr lang="en-US" sz="900" b="1" dirty="0">
                <a:solidFill>
                  <a:srgbClr val="34B8EB"/>
                </a:solidFill>
                <a:latin typeface="Arial" pitchFamily="34" charset="0"/>
                <a:cs typeface="Arial" pitchFamily="34" charset="0"/>
              </a:rPr>
              <a:t> (</a:t>
            </a:r>
            <a:r>
              <a:rPr lang="en-US" sz="1400" b="1" dirty="0">
                <a:solidFill>
                  <a:srgbClr val="34B8EB"/>
                </a:solidFill>
                <a:latin typeface="Arial" pitchFamily="34" charset="0"/>
                <a:cs typeface="Arial" pitchFamily="34" charset="0"/>
              </a:rPr>
              <a:t>→</a:t>
            </a:r>
            <a:r>
              <a:rPr lang="en-US" sz="900" b="1" dirty="0">
                <a:solidFill>
                  <a:srgbClr val="34B8EB"/>
                </a:solidFill>
                <a:latin typeface="Arial" pitchFamily="34" charset="0"/>
                <a:cs typeface="Arial" pitchFamily="34" charset="0"/>
              </a:rPr>
              <a:t>) FUEL XFER ON</a:t>
            </a:r>
          </a:p>
          <a:p>
            <a:r>
              <a:rPr lang="en-US" sz="1400" b="1" dirty="0">
                <a:solidFill>
                  <a:srgbClr val="34B8EB"/>
                </a:solidFill>
                <a:latin typeface="Arial" pitchFamily="34" charset="0"/>
                <a:cs typeface="Arial" pitchFamily="34" charset="0"/>
              </a:rPr>
              <a:t>←</a:t>
            </a:r>
            <a:r>
              <a:rPr lang="en-US" sz="900" b="1" dirty="0">
                <a:solidFill>
                  <a:srgbClr val="34B8EB"/>
                </a:solidFill>
                <a:latin typeface="Arial" pitchFamily="34" charset="0"/>
                <a:cs typeface="Arial" pitchFamily="34" charset="0"/>
              </a:rPr>
              <a:t> (</a:t>
            </a:r>
            <a:r>
              <a:rPr lang="en-US" sz="1400" b="1" dirty="0">
                <a:solidFill>
                  <a:srgbClr val="34B8EB"/>
                </a:solidFill>
                <a:latin typeface="Arial" pitchFamily="34" charset="0"/>
                <a:cs typeface="Arial" pitchFamily="34" charset="0"/>
              </a:rPr>
              <a:t>→</a:t>
            </a:r>
            <a:r>
              <a:rPr lang="en-US" sz="900" b="1" dirty="0">
                <a:solidFill>
                  <a:srgbClr val="34B8EB"/>
                </a:solidFill>
                <a:latin typeface="Arial" pitchFamily="34" charset="0"/>
                <a:cs typeface="Arial" pitchFamily="34" charset="0"/>
              </a:rPr>
              <a:t>) XFER VALVE OPEN </a:t>
            </a:r>
          </a:p>
          <a:p>
            <a:r>
              <a:rPr lang="en-US" sz="900" b="1" dirty="0">
                <a:solidFill>
                  <a:srgbClr val="34B8EB"/>
                </a:solidFill>
                <a:latin typeface="Arial" pitchFamily="34" charset="0"/>
                <a:cs typeface="Arial" pitchFamily="34" charset="0"/>
              </a:rPr>
              <a:t>AFT XFER FAULT</a:t>
            </a:r>
          </a:p>
          <a:p>
            <a:r>
              <a:rPr lang="en-US" sz="900" b="1" dirty="0">
                <a:solidFill>
                  <a:srgbClr val="34B8EB"/>
                </a:solidFill>
                <a:latin typeface="Arial" pitchFamily="34" charset="0"/>
                <a:cs typeface="Arial" pitchFamily="34" charset="0"/>
              </a:rPr>
              <a:t>AFT XFER OFF SCHED</a:t>
            </a:r>
          </a:p>
          <a:p>
            <a:r>
              <a:rPr lang="en-US" sz="900" b="1" dirty="0">
                <a:solidFill>
                  <a:srgbClr val="34B8EB"/>
                </a:solidFill>
                <a:latin typeface="Arial" pitchFamily="34" charset="0"/>
                <a:cs typeface="Arial" pitchFamily="34" charset="0"/>
              </a:rPr>
              <a:t>AFT R / D VALVE OPEN </a:t>
            </a:r>
          </a:p>
        </p:txBody>
      </p:sp>
      <p:sp>
        <p:nvSpPr>
          <p:cNvPr id="29" name="AutoShape 51"/>
          <p:cNvSpPr>
            <a:spLocks noChangeArrowheads="1"/>
          </p:cNvSpPr>
          <p:nvPr/>
        </p:nvSpPr>
        <p:spPr bwMode="auto">
          <a:xfrm>
            <a:off x="3042864" y="1017918"/>
            <a:ext cx="5658304" cy="5223224"/>
          </a:xfrm>
          <a:prstGeom prst="roundRect">
            <a:avLst>
              <a:gd name="adj" fmla="val 2628"/>
            </a:avLst>
          </a:prstGeom>
          <a:solidFill>
            <a:schemeClr val="tx2">
              <a:lumMod val="50000"/>
              <a:alpha val="50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pic>
        <p:nvPicPr>
          <p:cNvPr id="77" name="EICAS SCROLL" descr="eicas scroll.png">
            <a:hlinkClick r:id="rId4" action="ppaction://hlinksldjump"/>
          </p:cNvPr>
          <p:cNvPicPr>
            <a:picLocks noChangeAspect="1"/>
          </p:cNvPicPr>
          <p:nvPr/>
        </p:nvPicPr>
        <p:blipFill>
          <a:blip r:embed="rId5"/>
          <a:stretch>
            <a:fillRect/>
          </a:stretch>
        </p:blipFill>
        <p:spPr>
          <a:xfrm>
            <a:off x="2299466" y="5720957"/>
            <a:ext cx="418776" cy="496221"/>
          </a:xfrm>
          <a:prstGeom prst="rect">
            <a:avLst/>
          </a:prstGeom>
        </p:spPr>
      </p:pic>
      <p:sp>
        <p:nvSpPr>
          <p:cNvPr id="30" name="txt_← (→) FUEL XFER FAI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Wing fuel transfer has been commanded and failed</a:t>
            </a:r>
          </a:p>
        </p:txBody>
      </p:sp>
      <p:sp>
        <p:nvSpPr>
          <p:cNvPr id="10" name="txt_← (→) FUEL XFER ON"/>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An uncommanded fuel transfer is taking place</a:t>
            </a:r>
          </a:p>
        </p:txBody>
      </p:sp>
      <p:sp>
        <p:nvSpPr>
          <p:cNvPr id="12" name="txt_AFT XFER FAI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AFT tank fuel transfer failure (Not applicable G-5000)</a:t>
            </a:r>
          </a:p>
        </p:txBody>
      </p:sp>
      <p:sp>
        <p:nvSpPr>
          <p:cNvPr id="17" name="txt_AFT XFER OFF SCHED"/>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AFT tank fuel transfer off schedule (Not applicable G-5000)</a:t>
            </a:r>
          </a:p>
        </p:txBody>
      </p:sp>
      <p:sp>
        <p:nvSpPr>
          <p:cNvPr id="19" name="txt_CTR FUEL XFER FAIL"/>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Center tank fuel transfer failure</a:t>
            </a:r>
          </a:p>
        </p:txBody>
      </p:sp>
      <p:sp>
        <p:nvSpPr>
          <p:cNvPr id="21" name="txt_FUEL COMPUTR FAIL"/>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Fuel computer failure</a:t>
            </a:r>
          </a:p>
        </p:txBody>
      </p:sp>
      <p:sp>
        <p:nvSpPr>
          <p:cNvPr id="23" name="txt_FUEL IMBALANCE"/>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Fuel imbalance</a:t>
            </a:r>
          </a:p>
        </p:txBody>
      </p:sp>
      <p:sp>
        <p:nvSpPr>
          <p:cNvPr id="25" name="txt_FUEL LO QTY"/>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Low fuel quantity</a:t>
            </a:r>
          </a:p>
        </p:txBody>
      </p:sp>
      <p:sp>
        <p:nvSpPr>
          <p:cNvPr id="27" name="txt_FUEL TEMP SENSOR"/>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Bulk fault temperature no longer reliable</a:t>
            </a:r>
          </a:p>
        </p:txBody>
      </p:sp>
      <p:sp>
        <p:nvSpPr>
          <p:cNvPr id="31" name="txt_FUEL UNIT MISMATCH"/>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Fuel unit discrepancy between the fuel quantities displayed on the EICAS and the Refuel/Defuel Panel</a:t>
            </a:r>
          </a:p>
        </p:txBody>
      </p:sp>
      <p:sp>
        <p:nvSpPr>
          <p:cNvPr id="34" name="txt_L (R) ENG FUEL LO TEMP"/>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Left/right engine inlet fuel temperature is below 5°C with engine running</a:t>
            </a:r>
          </a:p>
        </p:txBody>
      </p:sp>
      <p:sp>
        <p:nvSpPr>
          <p:cNvPr id="36" name="txt_L (R) ENG FUEL SOV"/>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Left and/or right engine fuel shutoff valve failure</a:t>
            </a:r>
          </a:p>
        </p:txBody>
      </p:sp>
      <p:sp>
        <p:nvSpPr>
          <p:cNvPr id="38" name="txt_L−R FUEL FILTER"/>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Left and right fuel filter bypass</a:t>
            </a:r>
          </a:p>
        </p:txBody>
      </p:sp>
      <p:sp>
        <p:nvSpPr>
          <p:cNvPr id="40" name="txt_L (R) FUEL LO PRESS"/>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Left and/or right low engine fuel feed pressure with the HPSOV open</a:t>
            </a:r>
          </a:p>
        </p:txBody>
      </p:sp>
      <p:sp>
        <p:nvSpPr>
          <p:cNvPr id="42" name="txt_L (R) PRI FUEL PUMPS"/>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Left and/or right primary (AC) fuel pumps failure</a:t>
            </a:r>
          </a:p>
        </p:txBody>
      </p:sp>
      <p:sp>
        <p:nvSpPr>
          <p:cNvPr id="44" name="txt_L (R) WING FULL"/>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Left or right wing fuel overfill</a:t>
            </a:r>
          </a:p>
        </p:txBody>
      </p:sp>
      <p:sp>
        <p:nvSpPr>
          <p:cNvPr id="47" name="txt_L (R) FUEL RECIRC FAIL"/>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Recirculation valve not in commanded position</a:t>
            </a:r>
          </a:p>
        </p:txBody>
      </p:sp>
      <p:sp>
        <p:nvSpPr>
          <p:cNvPr id="49" name="txt_WING FUEL HI TEMP"/>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Either the left or right or both wing fuel temperature is high</a:t>
            </a:r>
          </a:p>
        </p:txBody>
      </p:sp>
      <p:sp>
        <p:nvSpPr>
          <p:cNvPr id="51" name="txt_WING FUEL LO TEMP"/>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Either the left or right or both wing fuel temperature is low</a:t>
            </a:r>
          </a:p>
        </p:txBody>
      </p:sp>
      <p:sp>
        <p:nvSpPr>
          <p:cNvPr id="55" name="txt_WING TO CTR LEAK"/>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Wing tank to center tank leak</a:t>
            </a:r>
          </a:p>
        </p:txBody>
      </p:sp>
      <p:sp>
        <p:nvSpPr>
          <p:cNvPr id="57" name="txt_CTR TANK FUL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Center tank high level shutoff greater than 1000 gallons (Global 5000 only)</a:t>
            </a:r>
          </a:p>
        </p:txBody>
      </p:sp>
      <p:sp>
        <p:nvSpPr>
          <p:cNvPr id="59" name="txt_FUEL COMPUTR FAULT"/>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Fuel computer fault (only one channel has failed.)</a:t>
            </a:r>
          </a:p>
        </p:txBody>
      </p:sp>
      <p:sp>
        <p:nvSpPr>
          <p:cNvPr id="61" name="txt_FUEL QTY DEGRADED"/>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Fuel gauging accuracy degraded.</a:t>
            </a:r>
          </a:p>
        </p:txBody>
      </p:sp>
      <p:sp>
        <p:nvSpPr>
          <p:cNvPr id="63" name="txt_CTR XFER FAULT"/>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Affected center transfer pump (either L or R) has failed to operate when requested or a center tank off schedule condition exists.</a:t>
            </a:r>
          </a:p>
        </p:txBody>
      </p:sp>
      <p:sp>
        <p:nvSpPr>
          <p:cNvPr id="65" name="txt_L (R) AUX FUEL PUMP"/>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Affected auxiliary (DC) pump failed.</a:t>
            </a:r>
          </a:p>
        </p:txBody>
      </p:sp>
      <p:sp>
        <p:nvSpPr>
          <p:cNvPr id="67" name="txt_L (R) PRI FUEL PUMP"/>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Affected primary (AC) pump failed.</a:t>
            </a:r>
          </a:p>
        </p:txBody>
      </p:sp>
      <p:sp>
        <p:nvSpPr>
          <p:cNvPr id="69" name="txt_XFEED VALVE FAIL"/>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Crossfeed valve is not in commanded position.</a:t>
            </a:r>
          </a:p>
        </p:txBody>
      </p:sp>
      <p:sp>
        <p:nvSpPr>
          <p:cNvPr id="71" name="txt_← (→) FUEL XFER ON"/>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 right to left fuel transfer on or → left to right fuel transfer on.</a:t>
            </a:r>
          </a:p>
        </p:txBody>
      </p:sp>
      <p:sp>
        <p:nvSpPr>
          <p:cNvPr id="73" name="txt_← (→) XFER VALVE OPEN"/>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Fuel transfer valve open.</a:t>
            </a:r>
          </a:p>
        </p:txBody>
      </p:sp>
      <p:sp>
        <p:nvSpPr>
          <p:cNvPr id="75" name="txt_AFT XFER FAULT"/>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Aft transfer has failed to operate when requested.</a:t>
            </a:r>
          </a:p>
        </p:txBody>
      </p:sp>
      <p:sp>
        <p:nvSpPr>
          <p:cNvPr id="78" name="txt_AFT XFER OFF SCHED"/>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Distribution between wing fuel tank and aft fuel tank is incorrect. If in AUTO mode − Aft transfer in advance of schedule. If in MANUAL mode − Set point to commence transfer reached.</a:t>
            </a:r>
          </a:p>
        </p:txBody>
      </p:sp>
      <p:sp>
        <p:nvSpPr>
          <p:cNvPr id="80" name="txt_AFT R / D VALVE OPEN"/>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The aft refuel / defuel valve has failed to close when commanded</a:t>
            </a:r>
          </a:p>
        </p:txBody>
      </p:sp>
      <p:sp>
        <p:nvSpPr>
          <p:cNvPr id="32" name="btn_← (→) FUEL XFER FAIL"/>
          <p:cNvSpPr/>
          <p:nvPr/>
        </p:nvSpPr>
        <p:spPr>
          <a:xfrm>
            <a:off x="600455" y="1259936"/>
            <a:ext cx="1567434"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btn_← (→) FUEL XFER ON"/>
          <p:cNvSpPr/>
          <p:nvPr/>
        </p:nvSpPr>
        <p:spPr>
          <a:xfrm>
            <a:off x="602243" y="1476884"/>
            <a:ext cx="1567434"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btn_AFT XFER FAIL"/>
          <p:cNvSpPr/>
          <p:nvPr/>
        </p:nvSpPr>
        <p:spPr>
          <a:xfrm>
            <a:off x="642940" y="1629284"/>
            <a:ext cx="973253"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tn_AFT XFER OFF SCHED"/>
          <p:cNvSpPr/>
          <p:nvPr/>
        </p:nvSpPr>
        <p:spPr>
          <a:xfrm>
            <a:off x="601770" y="1770926"/>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btn_CTR FUEL XFER FAIL"/>
          <p:cNvSpPr/>
          <p:nvPr/>
        </p:nvSpPr>
        <p:spPr>
          <a:xfrm>
            <a:off x="668330" y="1912568"/>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btn_FUEL COMPUTR FAIL"/>
          <p:cNvSpPr/>
          <p:nvPr/>
        </p:nvSpPr>
        <p:spPr>
          <a:xfrm>
            <a:off x="691635" y="2043452"/>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btn_FUEL IMBALANCE"/>
          <p:cNvSpPr/>
          <p:nvPr/>
        </p:nvSpPr>
        <p:spPr>
          <a:xfrm>
            <a:off x="698259" y="2185094"/>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btn_FUEL LO QTY"/>
          <p:cNvSpPr/>
          <p:nvPr/>
        </p:nvSpPr>
        <p:spPr>
          <a:xfrm>
            <a:off x="704078" y="2326736"/>
            <a:ext cx="804341"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tn_FUEL TEMP SENSOR"/>
          <p:cNvSpPr/>
          <p:nvPr/>
        </p:nvSpPr>
        <p:spPr>
          <a:xfrm>
            <a:off x="643222" y="2468378"/>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tn_FUEL UNIT MISMATCH"/>
          <p:cNvSpPr/>
          <p:nvPr/>
        </p:nvSpPr>
        <p:spPr>
          <a:xfrm>
            <a:off x="634030" y="2588504"/>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btn_L (R) ENG FUEL LO TEMP"/>
          <p:cNvSpPr/>
          <p:nvPr/>
        </p:nvSpPr>
        <p:spPr>
          <a:xfrm>
            <a:off x="639877" y="2730146"/>
            <a:ext cx="1567434"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btn_L (R) ENG FUEL SOV"/>
          <p:cNvSpPr/>
          <p:nvPr/>
        </p:nvSpPr>
        <p:spPr>
          <a:xfrm>
            <a:off x="637833" y="2871788"/>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btn_L−R FUEL FILTER"/>
          <p:cNvSpPr/>
          <p:nvPr/>
        </p:nvSpPr>
        <p:spPr>
          <a:xfrm>
            <a:off x="676729" y="3024188"/>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btn_L (R) FUEL LO PRESS"/>
          <p:cNvSpPr/>
          <p:nvPr/>
        </p:nvSpPr>
        <p:spPr>
          <a:xfrm>
            <a:off x="608916" y="3144314"/>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btn_L (R) PRI FUEL PUMPS"/>
          <p:cNvSpPr/>
          <p:nvPr/>
        </p:nvSpPr>
        <p:spPr>
          <a:xfrm>
            <a:off x="632224" y="3275198"/>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btn_L (R) WING FULL"/>
          <p:cNvSpPr/>
          <p:nvPr/>
        </p:nvSpPr>
        <p:spPr>
          <a:xfrm>
            <a:off x="628316" y="3416840"/>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btn_L (R) FUEL RECIRC FAIL"/>
          <p:cNvSpPr/>
          <p:nvPr/>
        </p:nvSpPr>
        <p:spPr>
          <a:xfrm>
            <a:off x="575320" y="3558482"/>
            <a:ext cx="1567434"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btn_WING FUEL HI TEMP"/>
          <p:cNvSpPr/>
          <p:nvPr/>
        </p:nvSpPr>
        <p:spPr>
          <a:xfrm>
            <a:off x="648580" y="3700124"/>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btn_WING FUEL LO TEMP"/>
          <p:cNvSpPr/>
          <p:nvPr/>
        </p:nvSpPr>
        <p:spPr>
          <a:xfrm>
            <a:off x="661131" y="3841766"/>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btn_WING TO CTR LEAK"/>
          <p:cNvSpPr/>
          <p:nvPr/>
        </p:nvSpPr>
        <p:spPr>
          <a:xfrm>
            <a:off x="619892" y="3972650"/>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btn_CTR TANK FULL"/>
          <p:cNvSpPr/>
          <p:nvPr/>
        </p:nvSpPr>
        <p:spPr>
          <a:xfrm>
            <a:off x="685935" y="4114294"/>
            <a:ext cx="973253"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btn_FUEL COMPUTR FAULT"/>
          <p:cNvSpPr/>
          <p:nvPr/>
        </p:nvSpPr>
        <p:spPr>
          <a:xfrm>
            <a:off x="644765" y="4363516"/>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btn_FUEL QTY DEGRADED"/>
          <p:cNvSpPr/>
          <p:nvPr/>
        </p:nvSpPr>
        <p:spPr>
          <a:xfrm>
            <a:off x="635798" y="4515916"/>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btn_CTR XFER FAULT"/>
          <p:cNvSpPr/>
          <p:nvPr/>
        </p:nvSpPr>
        <p:spPr>
          <a:xfrm>
            <a:off x="674921" y="4668316"/>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btn_L (R) AUX FUEL PUMP"/>
          <p:cNvSpPr/>
          <p:nvPr/>
        </p:nvSpPr>
        <p:spPr>
          <a:xfrm>
            <a:off x="671878" y="4788442"/>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btn_L (R) PRI FUEL PUMP"/>
          <p:cNvSpPr/>
          <p:nvPr/>
        </p:nvSpPr>
        <p:spPr>
          <a:xfrm>
            <a:off x="673671" y="4930084"/>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btn_XFEED VALVE FAIL"/>
          <p:cNvSpPr/>
          <p:nvPr/>
        </p:nvSpPr>
        <p:spPr>
          <a:xfrm>
            <a:off x="680556" y="5071726"/>
            <a:ext cx="1177636"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btn_← (→) FUEL XFER ON"/>
          <p:cNvSpPr/>
          <p:nvPr/>
        </p:nvSpPr>
        <p:spPr>
          <a:xfrm>
            <a:off x="677030" y="5256400"/>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btn_← (→) XFER VALVE OPEN"/>
          <p:cNvSpPr/>
          <p:nvPr/>
        </p:nvSpPr>
        <p:spPr>
          <a:xfrm>
            <a:off x="604354" y="5468940"/>
            <a:ext cx="1724177"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btn_AFT XFER FAULT"/>
          <p:cNvSpPr/>
          <p:nvPr/>
        </p:nvSpPr>
        <p:spPr>
          <a:xfrm>
            <a:off x="636324" y="5634040"/>
            <a:ext cx="1177636"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btn_AFT XFER OFF SCHED"/>
          <p:cNvSpPr/>
          <p:nvPr/>
        </p:nvSpPr>
        <p:spPr>
          <a:xfrm>
            <a:off x="643556" y="5775682"/>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btn_AFT R / D VALVE OPEN"/>
          <p:cNvSpPr/>
          <p:nvPr/>
        </p:nvSpPr>
        <p:spPr>
          <a:xfrm>
            <a:off x="677619" y="5906566"/>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2633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32"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32"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32"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32"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32"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32" nodeType="with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xit" presetSubtype="0" fill="hold" grpId="32"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grpId="32" nodeType="withEffect">
                                  <p:stCondLst>
                                    <p:cond delay="0"/>
                                  </p:stCondLst>
                                  <p:childTnLst>
                                    <p:set>
                                      <p:cBhvr>
                                        <p:cTn id="20" dur="1" fill="hold">
                                          <p:stCondLst>
                                            <p:cond delay="0"/>
                                          </p:stCondLst>
                                        </p:cTn>
                                        <p:tgtEl>
                                          <p:spTgt spid="25"/>
                                        </p:tgtEl>
                                        <p:attrNameLst>
                                          <p:attrName>style.visibility</p:attrName>
                                        </p:attrNameLst>
                                      </p:cBhvr>
                                      <p:to>
                                        <p:strVal val="hidden"/>
                                      </p:to>
                                    </p:set>
                                  </p:childTnLst>
                                </p:cTn>
                              </p:par>
                              <p:par>
                                <p:cTn id="21" presetID="1" presetClass="exit" presetSubtype="0" fill="hold" grpId="32"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xit" presetSubtype="0" fill="hold" grpId="32"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1" presetClass="exit" presetSubtype="0" fill="hold" grpId="32" nodeType="withEffect">
                                  <p:stCondLst>
                                    <p:cond delay="0"/>
                                  </p:stCondLst>
                                  <p:childTnLst>
                                    <p:set>
                                      <p:cBhvr>
                                        <p:cTn id="26" dur="1" fill="hold">
                                          <p:stCondLst>
                                            <p:cond delay="0"/>
                                          </p:stCondLst>
                                        </p:cTn>
                                        <p:tgtEl>
                                          <p:spTgt spid="34"/>
                                        </p:tgtEl>
                                        <p:attrNameLst>
                                          <p:attrName>style.visibility</p:attrName>
                                        </p:attrNameLst>
                                      </p:cBhvr>
                                      <p:to>
                                        <p:strVal val="hidden"/>
                                      </p:to>
                                    </p:set>
                                  </p:childTnLst>
                                </p:cTn>
                              </p:par>
                              <p:par>
                                <p:cTn id="27" presetID="1" presetClass="exit" presetSubtype="0" fill="hold" grpId="32" nodeType="withEffect">
                                  <p:stCondLst>
                                    <p:cond delay="0"/>
                                  </p:stCondLst>
                                  <p:childTnLst>
                                    <p:set>
                                      <p:cBhvr>
                                        <p:cTn id="28" dur="1" fill="hold">
                                          <p:stCondLst>
                                            <p:cond delay="0"/>
                                          </p:stCondLst>
                                        </p:cTn>
                                        <p:tgtEl>
                                          <p:spTgt spid="36"/>
                                        </p:tgtEl>
                                        <p:attrNameLst>
                                          <p:attrName>style.visibility</p:attrName>
                                        </p:attrNameLst>
                                      </p:cBhvr>
                                      <p:to>
                                        <p:strVal val="hidden"/>
                                      </p:to>
                                    </p:set>
                                  </p:childTnLst>
                                </p:cTn>
                              </p:par>
                              <p:par>
                                <p:cTn id="29" presetID="1" presetClass="exit" presetSubtype="0" fill="hold" grpId="32" nodeType="with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xit" presetSubtype="0" fill="hold" grpId="32" nodeType="withEffect">
                                  <p:stCondLst>
                                    <p:cond delay="0"/>
                                  </p:stCondLst>
                                  <p:childTnLst>
                                    <p:set>
                                      <p:cBhvr>
                                        <p:cTn id="32" dur="1" fill="hold">
                                          <p:stCondLst>
                                            <p:cond delay="0"/>
                                          </p:stCondLst>
                                        </p:cTn>
                                        <p:tgtEl>
                                          <p:spTgt spid="40"/>
                                        </p:tgtEl>
                                        <p:attrNameLst>
                                          <p:attrName>style.visibility</p:attrName>
                                        </p:attrNameLst>
                                      </p:cBhvr>
                                      <p:to>
                                        <p:strVal val="hidden"/>
                                      </p:to>
                                    </p:set>
                                  </p:childTnLst>
                                </p:cTn>
                              </p:par>
                              <p:par>
                                <p:cTn id="33" presetID="1" presetClass="exit" presetSubtype="0" fill="hold" grpId="32" nodeType="withEffect">
                                  <p:stCondLst>
                                    <p:cond delay="0"/>
                                  </p:stCondLst>
                                  <p:childTnLst>
                                    <p:set>
                                      <p:cBhvr>
                                        <p:cTn id="34" dur="1" fill="hold">
                                          <p:stCondLst>
                                            <p:cond delay="0"/>
                                          </p:stCondLst>
                                        </p:cTn>
                                        <p:tgtEl>
                                          <p:spTgt spid="42"/>
                                        </p:tgtEl>
                                        <p:attrNameLst>
                                          <p:attrName>style.visibility</p:attrName>
                                        </p:attrNameLst>
                                      </p:cBhvr>
                                      <p:to>
                                        <p:strVal val="hidden"/>
                                      </p:to>
                                    </p:set>
                                  </p:childTnLst>
                                </p:cTn>
                              </p:par>
                              <p:par>
                                <p:cTn id="35" presetID="1" presetClass="exit" presetSubtype="0" fill="hold" grpId="32" nodeType="withEffect">
                                  <p:stCondLst>
                                    <p:cond delay="0"/>
                                  </p:stCondLst>
                                  <p:childTnLst>
                                    <p:set>
                                      <p:cBhvr>
                                        <p:cTn id="36" dur="1" fill="hold">
                                          <p:stCondLst>
                                            <p:cond delay="0"/>
                                          </p:stCondLst>
                                        </p:cTn>
                                        <p:tgtEl>
                                          <p:spTgt spid="44"/>
                                        </p:tgtEl>
                                        <p:attrNameLst>
                                          <p:attrName>style.visibility</p:attrName>
                                        </p:attrNameLst>
                                      </p:cBhvr>
                                      <p:to>
                                        <p:strVal val="hidden"/>
                                      </p:to>
                                    </p:set>
                                  </p:childTnLst>
                                </p:cTn>
                              </p:par>
                              <p:par>
                                <p:cTn id="37" presetID="1" presetClass="exit" presetSubtype="0" fill="hold" grpId="32" nodeType="withEffect">
                                  <p:stCondLst>
                                    <p:cond delay="0"/>
                                  </p:stCondLst>
                                  <p:childTnLst>
                                    <p:set>
                                      <p:cBhvr>
                                        <p:cTn id="38" dur="1" fill="hold">
                                          <p:stCondLst>
                                            <p:cond delay="0"/>
                                          </p:stCondLst>
                                        </p:cTn>
                                        <p:tgtEl>
                                          <p:spTgt spid="47"/>
                                        </p:tgtEl>
                                        <p:attrNameLst>
                                          <p:attrName>style.visibility</p:attrName>
                                        </p:attrNameLst>
                                      </p:cBhvr>
                                      <p:to>
                                        <p:strVal val="hidden"/>
                                      </p:to>
                                    </p:set>
                                  </p:childTnLst>
                                </p:cTn>
                              </p:par>
                              <p:par>
                                <p:cTn id="39" presetID="1" presetClass="exit" presetSubtype="0" fill="hold" grpId="32" nodeType="withEffect">
                                  <p:stCondLst>
                                    <p:cond delay="0"/>
                                  </p:stCondLst>
                                  <p:childTnLst>
                                    <p:set>
                                      <p:cBhvr>
                                        <p:cTn id="40" dur="1" fill="hold">
                                          <p:stCondLst>
                                            <p:cond delay="0"/>
                                          </p:stCondLst>
                                        </p:cTn>
                                        <p:tgtEl>
                                          <p:spTgt spid="49"/>
                                        </p:tgtEl>
                                        <p:attrNameLst>
                                          <p:attrName>style.visibility</p:attrName>
                                        </p:attrNameLst>
                                      </p:cBhvr>
                                      <p:to>
                                        <p:strVal val="hidden"/>
                                      </p:to>
                                    </p:set>
                                  </p:childTnLst>
                                </p:cTn>
                              </p:par>
                              <p:par>
                                <p:cTn id="41" presetID="1" presetClass="exit" presetSubtype="0" fill="hold" grpId="32" nodeType="withEffect">
                                  <p:stCondLst>
                                    <p:cond delay="0"/>
                                  </p:stCondLst>
                                  <p:childTnLst>
                                    <p:set>
                                      <p:cBhvr>
                                        <p:cTn id="42" dur="1" fill="hold">
                                          <p:stCondLst>
                                            <p:cond delay="0"/>
                                          </p:stCondLst>
                                        </p:cTn>
                                        <p:tgtEl>
                                          <p:spTgt spid="51"/>
                                        </p:tgtEl>
                                        <p:attrNameLst>
                                          <p:attrName>style.visibility</p:attrName>
                                        </p:attrNameLst>
                                      </p:cBhvr>
                                      <p:to>
                                        <p:strVal val="hidden"/>
                                      </p:to>
                                    </p:set>
                                  </p:childTnLst>
                                </p:cTn>
                              </p:par>
                              <p:par>
                                <p:cTn id="43" presetID="1" presetClass="exit" presetSubtype="0" fill="hold" grpId="32" nodeType="withEffect">
                                  <p:stCondLst>
                                    <p:cond delay="0"/>
                                  </p:stCondLst>
                                  <p:childTnLst>
                                    <p:set>
                                      <p:cBhvr>
                                        <p:cTn id="44" dur="1" fill="hold">
                                          <p:stCondLst>
                                            <p:cond delay="0"/>
                                          </p:stCondLst>
                                        </p:cTn>
                                        <p:tgtEl>
                                          <p:spTgt spid="55"/>
                                        </p:tgtEl>
                                        <p:attrNameLst>
                                          <p:attrName>style.visibility</p:attrName>
                                        </p:attrNameLst>
                                      </p:cBhvr>
                                      <p:to>
                                        <p:strVal val="hidden"/>
                                      </p:to>
                                    </p:set>
                                  </p:childTnLst>
                                </p:cTn>
                              </p:par>
                              <p:par>
                                <p:cTn id="45" presetID="1" presetClass="exit" presetSubtype="0" fill="hold" grpId="32" nodeType="withEffect">
                                  <p:stCondLst>
                                    <p:cond delay="0"/>
                                  </p:stCondLst>
                                  <p:childTnLst>
                                    <p:set>
                                      <p:cBhvr>
                                        <p:cTn id="46" dur="1" fill="hold">
                                          <p:stCondLst>
                                            <p:cond delay="0"/>
                                          </p:stCondLst>
                                        </p:cTn>
                                        <p:tgtEl>
                                          <p:spTgt spid="57"/>
                                        </p:tgtEl>
                                        <p:attrNameLst>
                                          <p:attrName>style.visibility</p:attrName>
                                        </p:attrNameLst>
                                      </p:cBhvr>
                                      <p:to>
                                        <p:strVal val="hidden"/>
                                      </p:to>
                                    </p:set>
                                  </p:childTnLst>
                                </p:cTn>
                              </p:par>
                              <p:par>
                                <p:cTn id="47" presetID="1" presetClass="exit" presetSubtype="0" fill="hold" grpId="32" nodeType="withEffect">
                                  <p:stCondLst>
                                    <p:cond delay="0"/>
                                  </p:stCondLst>
                                  <p:childTnLst>
                                    <p:set>
                                      <p:cBhvr>
                                        <p:cTn id="48" dur="1" fill="hold">
                                          <p:stCondLst>
                                            <p:cond delay="0"/>
                                          </p:stCondLst>
                                        </p:cTn>
                                        <p:tgtEl>
                                          <p:spTgt spid="59"/>
                                        </p:tgtEl>
                                        <p:attrNameLst>
                                          <p:attrName>style.visibility</p:attrName>
                                        </p:attrNameLst>
                                      </p:cBhvr>
                                      <p:to>
                                        <p:strVal val="hidden"/>
                                      </p:to>
                                    </p:set>
                                  </p:childTnLst>
                                </p:cTn>
                              </p:par>
                              <p:par>
                                <p:cTn id="49" presetID="1" presetClass="exit" presetSubtype="0" fill="hold" grpId="32" nodeType="withEffect">
                                  <p:stCondLst>
                                    <p:cond delay="0"/>
                                  </p:stCondLst>
                                  <p:childTnLst>
                                    <p:set>
                                      <p:cBhvr>
                                        <p:cTn id="50" dur="1" fill="hold">
                                          <p:stCondLst>
                                            <p:cond delay="0"/>
                                          </p:stCondLst>
                                        </p:cTn>
                                        <p:tgtEl>
                                          <p:spTgt spid="61"/>
                                        </p:tgtEl>
                                        <p:attrNameLst>
                                          <p:attrName>style.visibility</p:attrName>
                                        </p:attrNameLst>
                                      </p:cBhvr>
                                      <p:to>
                                        <p:strVal val="hidden"/>
                                      </p:to>
                                    </p:set>
                                  </p:childTnLst>
                                </p:cTn>
                              </p:par>
                              <p:par>
                                <p:cTn id="51" presetID="1" presetClass="exit" presetSubtype="0" fill="hold" grpId="32" nodeType="withEffect">
                                  <p:stCondLst>
                                    <p:cond delay="0"/>
                                  </p:stCondLst>
                                  <p:childTnLst>
                                    <p:set>
                                      <p:cBhvr>
                                        <p:cTn id="52" dur="1" fill="hold">
                                          <p:stCondLst>
                                            <p:cond delay="0"/>
                                          </p:stCondLst>
                                        </p:cTn>
                                        <p:tgtEl>
                                          <p:spTgt spid="63"/>
                                        </p:tgtEl>
                                        <p:attrNameLst>
                                          <p:attrName>style.visibility</p:attrName>
                                        </p:attrNameLst>
                                      </p:cBhvr>
                                      <p:to>
                                        <p:strVal val="hidden"/>
                                      </p:to>
                                    </p:set>
                                  </p:childTnLst>
                                </p:cTn>
                              </p:par>
                              <p:par>
                                <p:cTn id="53" presetID="1" presetClass="exit" presetSubtype="0" fill="hold" grpId="32" nodeType="with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grpId="32" nodeType="withEffect">
                                  <p:stCondLst>
                                    <p:cond delay="0"/>
                                  </p:stCondLst>
                                  <p:childTnLst>
                                    <p:set>
                                      <p:cBhvr>
                                        <p:cTn id="56" dur="1" fill="hold">
                                          <p:stCondLst>
                                            <p:cond delay="0"/>
                                          </p:stCondLst>
                                        </p:cTn>
                                        <p:tgtEl>
                                          <p:spTgt spid="67"/>
                                        </p:tgtEl>
                                        <p:attrNameLst>
                                          <p:attrName>style.visibility</p:attrName>
                                        </p:attrNameLst>
                                      </p:cBhvr>
                                      <p:to>
                                        <p:strVal val="hidden"/>
                                      </p:to>
                                    </p:set>
                                  </p:childTnLst>
                                </p:cTn>
                              </p:par>
                              <p:par>
                                <p:cTn id="57" presetID="1" presetClass="exit" presetSubtype="0" fill="hold" grpId="32" nodeType="withEffect">
                                  <p:stCondLst>
                                    <p:cond delay="0"/>
                                  </p:stCondLst>
                                  <p:childTnLst>
                                    <p:set>
                                      <p:cBhvr>
                                        <p:cTn id="58" dur="1" fill="hold">
                                          <p:stCondLst>
                                            <p:cond delay="0"/>
                                          </p:stCondLst>
                                        </p:cTn>
                                        <p:tgtEl>
                                          <p:spTgt spid="69"/>
                                        </p:tgtEl>
                                        <p:attrNameLst>
                                          <p:attrName>style.visibility</p:attrName>
                                        </p:attrNameLst>
                                      </p:cBhvr>
                                      <p:to>
                                        <p:strVal val="hidden"/>
                                      </p:to>
                                    </p:set>
                                  </p:childTnLst>
                                </p:cTn>
                              </p:par>
                              <p:par>
                                <p:cTn id="59" presetID="1" presetClass="exit" presetSubtype="0" fill="hold" grpId="32" nodeType="withEffect">
                                  <p:stCondLst>
                                    <p:cond delay="0"/>
                                  </p:stCondLst>
                                  <p:childTnLst>
                                    <p:set>
                                      <p:cBhvr>
                                        <p:cTn id="60" dur="1" fill="hold">
                                          <p:stCondLst>
                                            <p:cond delay="0"/>
                                          </p:stCondLst>
                                        </p:cTn>
                                        <p:tgtEl>
                                          <p:spTgt spid="71"/>
                                        </p:tgtEl>
                                        <p:attrNameLst>
                                          <p:attrName>style.visibility</p:attrName>
                                        </p:attrNameLst>
                                      </p:cBhvr>
                                      <p:to>
                                        <p:strVal val="hidden"/>
                                      </p:to>
                                    </p:set>
                                  </p:childTnLst>
                                </p:cTn>
                              </p:par>
                              <p:par>
                                <p:cTn id="61" presetID="1" presetClass="exit" presetSubtype="0" fill="hold" grpId="32" nodeType="withEffect">
                                  <p:stCondLst>
                                    <p:cond delay="0"/>
                                  </p:stCondLst>
                                  <p:childTnLst>
                                    <p:set>
                                      <p:cBhvr>
                                        <p:cTn id="62" dur="1" fill="hold">
                                          <p:stCondLst>
                                            <p:cond delay="0"/>
                                          </p:stCondLst>
                                        </p:cTn>
                                        <p:tgtEl>
                                          <p:spTgt spid="73"/>
                                        </p:tgtEl>
                                        <p:attrNameLst>
                                          <p:attrName>style.visibility</p:attrName>
                                        </p:attrNameLst>
                                      </p:cBhvr>
                                      <p:to>
                                        <p:strVal val="hidden"/>
                                      </p:to>
                                    </p:set>
                                  </p:childTnLst>
                                </p:cTn>
                              </p:par>
                              <p:par>
                                <p:cTn id="63" presetID="1" presetClass="exit" presetSubtype="0" fill="hold" grpId="32" nodeType="withEffect">
                                  <p:stCondLst>
                                    <p:cond delay="0"/>
                                  </p:stCondLst>
                                  <p:childTnLst>
                                    <p:set>
                                      <p:cBhvr>
                                        <p:cTn id="64" dur="1" fill="hold">
                                          <p:stCondLst>
                                            <p:cond delay="0"/>
                                          </p:stCondLst>
                                        </p:cTn>
                                        <p:tgtEl>
                                          <p:spTgt spid="75"/>
                                        </p:tgtEl>
                                        <p:attrNameLst>
                                          <p:attrName>style.visibility</p:attrName>
                                        </p:attrNameLst>
                                      </p:cBhvr>
                                      <p:to>
                                        <p:strVal val="hidden"/>
                                      </p:to>
                                    </p:set>
                                  </p:childTnLst>
                                </p:cTn>
                              </p:par>
                              <p:par>
                                <p:cTn id="65" presetID="1" presetClass="exit" presetSubtype="0" fill="hold" grpId="32" nodeType="withEffect">
                                  <p:stCondLst>
                                    <p:cond delay="0"/>
                                  </p:stCondLst>
                                  <p:childTnLst>
                                    <p:set>
                                      <p:cBhvr>
                                        <p:cTn id="66" dur="1" fill="hold">
                                          <p:stCondLst>
                                            <p:cond delay="0"/>
                                          </p:stCondLst>
                                        </p:cTn>
                                        <p:tgtEl>
                                          <p:spTgt spid="78"/>
                                        </p:tgtEl>
                                        <p:attrNameLst>
                                          <p:attrName>style.visibility</p:attrName>
                                        </p:attrNameLst>
                                      </p:cBhvr>
                                      <p:to>
                                        <p:strVal val="hidden"/>
                                      </p:to>
                                    </p:set>
                                  </p:childTnLst>
                                </p:cTn>
                              </p:par>
                              <p:par>
                                <p:cTn id="67" presetID="1" presetClass="exit" presetSubtype="0" fill="hold" grpId="32" nodeType="withEffect">
                                  <p:stCondLst>
                                    <p:cond delay="0"/>
                                  </p:stCondLst>
                                  <p:childTnLst>
                                    <p:set>
                                      <p:cBhvr>
                                        <p:cTn id="68" dur="1" fill="hold">
                                          <p:stCondLst>
                                            <p:cond delay="0"/>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32"/>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0"/>
                                        </p:tgtEl>
                                        <p:attrNameLst>
                                          <p:attrName>style.visibility</p:attrName>
                                        </p:attrNameLst>
                                      </p:cBhvr>
                                      <p:to>
                                        <p:strVal val="visible"/>
                                      </p:to>
                                    </p:set>
                                  </p:childTnLst>
                                </p:cTn>
                              </p:par>
                              <p:par>
                                <p:cTn id="74" presetID="1" presetClass="exit"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19"/>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23"/>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27"/>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31"/>
                                        </p:tgtEl>
                                        <p:attrNameLst>
                                          <p:attrName>style.visibility</p:attrName>
                                        </p:attrNameLst>
                                      </p:cBhvr>
                                      <p:to>
                                        <p:strVal val="hidden"/>
                                      </p:to>
                                    </p:set>
                                  </p:childTnLst>
                                </p:cTn>
                              </p:par>
                              <p:par>
                                <p:cTn id="92" presetID="1" presetClass="exit"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36"/>
                                        </p:tgtEl>
                                        <p:attrNameLst>
                                          <p:attrName>style.visibility</p:attrName>
                                        </p:attrNameLst>
                                      </p:cBhvr>
                                      <p:to>
                                        <p:strVal val="hidden"/>
                                      </p:to>
                                    </p:set>
                                  </p:childTnLst>
                                </p:cTn>
                              </p:par>
                              <p:par>
                                <p:cTn id="96" presetID="1" presetClass="exit" presetSubtype="0" fill="hold" grpId="0" nodeType="withEffect">
                                  <p:stCondLst>
                                    <p:cond delay="0"/>
                                  </p:stCondLst>
                                  <p:childTnLst>
                                    <p:set>
                                      <p:cBhvr>
                                        <p:cTn id="97" dur="1" fill="hold">
                                          <p:stCondLst>
                                            <p:cond delay="0"/>
                                          </p:stCondLst>
                                        </p:cTn>
                                        <p:tgtEl>
                                          <p:spTgt spid="38"/>
                                        </p:tgtEl>
                                        <p:attrNameLst>
                                          <p:attrName>style.visibility</p:attrName>
                                        </p:attrNameLst>
                                      </p:cBhvr>
                                      <p:to>
                                        <p:strVal val="hidden"/>
                                      </p:to>
                                    </p:set>
                                  </p:childTnLst>
                                </p:cTn>
                              </p:par>
                              <p:par>
                                <p:cTn id="98" presetID="1" presetClass="exit" presetSubtype="0" fill="hold" grpId="0" nodeType="withEffect">
                                  <p:stCondLst>
                                    <p:cond delay="0"/>
                                  </p:stCondLst>
                                  <p:childTnLst>
                                    <p:set>
                                      <p:cBhvr>
                                        <p:cTn id="99" dur="1" fill="hold">
                                          <p:stCondLst>
                                            <p:cond delay="0"/>
                                          </p:stCondLst>
                                        </p:cTn>
                                        <p:tgtEl>
                                          <p:spTgt spid="40"/>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42"/>
                                        </p:tgtEl>
                                        <p:attrNameLst>
                                          <p:attrName>style.visibility</p:attrName>
                                        </p:attrNameLst>
                                      </p:cBhvr>
                                      <p:to>
                                        <p:strVal val="hidden"/>
                                      </p:to>
                                    </p:set>
                                  </p:childTnLst>
                                </p:cTn>
                              </p:par>
                              <p:par>
                                <p:cTn id="102" presetID="1" presetClass="exit" presetSubtype="0" fill="hold" grpId="0" nodeType="withEffect">
                                  <p:stCondLst>
                                    <p:cond delay="0"/>
                                  </p:stCondLst>
                                  <p:childTnLst>
                                    <p:set>
                                      <p:cBhvr>
                                        <p:cTn id="103" dur="1" fill="hold">
                                          <p:stCondLst>
                                            <p:cond delay="0"/>
                                          </p:stCondLst>
                                        </p:cTn>
                                        <p:tgtEl>
                                          <p:spTgt spid="44"/>
                                        </p:tgtEl>
                                        <p:attrNameLst>
                                          <p:attrName>style.visibility</p:attrName>
                                        </p:attrNameLst>
                                      </p:cBhvr>
                                      <p:to>
                                        <p:strVal val="hidden"/>
                                      </p:to>
                                    </p:set>
                                  </p:childTnLst>
                                </p:cTn>
                              </p:par>
                              <p:par>
                                <p:cTn id="104" presetID="1" presetClass="exit" presetSubtype="0" fill="hold" grpId="0" nodeType="withEffect">
                                  <p:stCondLst>
                                    <p:cond delay="0"/>
                                  </p:stCondLst>
                                  <p:childTnLst>
                                    <p:set>
                                      <p:cBhvr>
                                        <p:cTn id="105" dur="1" fill="hold">
                                          <p:stCondLst>
                                            <p:cond delay="0"/>
                                          </p:stCondLst>
                                        </p:cTn>
                                        <p:tgtEl>
                                          <p:spTgt spid="47"/>
                                        </p:tgtEl>
                                        <p:attrNameLst>
                                          <p:attrName>style.visibility</p:attrName>
                                        </p:attrNameLst>
                                      </p:cBhvr>
                                      <p:to>
                                        <p:strVal val="hidden"/>
                                      </p:to>
                                    </p:set>
                                  </p:childTnLst>
                                </p:cTn>
                              </p:par>
                              <p:par>
                                <p:cTn id="106" presetID="1" presetClass="exit" presetSubtype="0" fill="hold" grpId="0" nodeType="withEffect">
                                  <p:stCondLst>
                                    <p:cond delay="0"/>
                                  </p:stCondLst>
                                  <p:childTnLst>
                                    <p:set>
                                      <p:cBhvr>
                                        <p:cTn id="107" dur="1" fill="hold">
                                          <p:stCondLst>
                                            <p:cond delay="0"/>
                                          </p:stCondLst>
                                        </p:cTn>
                                        <p:tgtEl>
                                          <p:spTgt spid="49"/>
                                        </p:tgtEl>
                                        <p:attrNameLst>
                                          <p:attrName>style.visibility</p:attrName>
                                        </p:attrNameLst>
                                      </p:cBhvr>
                                      <p:to>
                                        <p:strVal val="hidden"/>
                                      </p:to>
                                    </p:set>
                                  </p:childTnLst>
                                </p:cTn>
                              </p:par>
                              <p:par>
                                <p:cTn id="108" presetID="1" presetClass="exit" presetSubtype="0" fill="hold" grpId="0" nodeType="withEffect">
                                  <p:stCondLst>
                                    <p:cond delay="0"/>
                                  </p:stCondLst>
                                  <p:childTnLst>
                                    <p:set>
                                      <p:cBhvr>
                                        <p:cTn id="109" dur="1" fill="hold">
                                          <p:stCondLst>
                                            <p:cond delay="0"/>
                                          </p:stCondLst>
                                        </p:cTn>
                                        <p:tgtEl>
                                          <p:spTgt spid="51"/>
                                        </p:tgtEl>
                                        <p:attrNameLst>
                                          <p:attrName>style.visibility</p:attrName>
                                        </p:attrNameLst>
                                      </p:cBhvr>
                                      <p:to>
                                        <p:strVal val="hidden"/>
                                      </p:to>
                                    </p:set>
                                  </p:childTnLst>
                                </p:cTn>
                              </p:par>
                              <p:par>
                                <p:cTn id="110" presetID="1" presetClass="exit" presetSubtype="0" fill="hold" grpId="0" nodeType="withEffect">
                                  <p:stCondLst>
                                    <p:cond delay="0"/>
                                  </p:stCondLst>
                                  <p:childTnLst>
                                    <p:set>
                                      <p:cBhvr>
                                        <p:cTn id="111" dur="1" fill="hold">
                                          <p:stCondLst>
                                            <p:cond delay="0"/>
                                          </p:stCondLst>
                                        </p:cTn>
                                        <p:tgtEl>
                                          <p:spTgt spid="55"/>
                                        </p:tgtEl>
                                        <p:attrNameLst>
                                          <p:attrName>style.visibility</p:attrName>
                                        </p:attrNameLst>
                                      </p:cBhvr>
                                      <p:to>
                                        <p:strVal val="hidden"/>
                                      </p:to>
                                    </p:set>
                                  </p:childTnLst>
                                </p:cTn>
                              </p:par>
                              <p:par>
                                <p:cTn id="112" presetID="1" presetClass="exit" presetSubtype="0" fill="hold" grpId="0" nodeType="withEffect">
                                  <p:stCondLst>
                                    <p:cond delay="0"/>
                                  </p:stCondLst>
                                  <p:childTnLst>
                                    <p:set>
                                      <p:cBhvr>
                                        <p:cTn id="113" dur="1" fill="hold">
                                          <p:stCondLst>
                                            <p:cond delay="0"/>
                                          </p:stCondLst>
                                        </p:cTn>
                                        <p:tgtEl>
                                          <p:spTgt spid="57"/>
                                        </p:tgtEl>
                                        <p:attrNameLst>
                                          <p:attrName>style.visibility</p:attrName>
                                        </p:attrNameLst>
                                      </p:cBhvr>
                                      <p:to>
                                        <p:strVal val="hidden"/>
                                      </p:to>
                                    </p:set>
                                  </p:childTnLst>
                                </p:cTn>
                              </p:par>
                              <p:par>
                                <p:cTn id="114" presetID="1" presetClass="exit"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hidden"/>
                                      </p:to>
                                    </p:set>
                                  </p:childTnLst>
                                </p:cTn>
                              </p:par>
                              <p:par>
                                <p:cTn id="116" presetID="1" presetClass="exit" presetSubtype="0" fill="hold" grpId="0" nodeType="withEffect">
                                  <p:stCondLst>
                                    <p:cond delay="0"/>
                                  </p:stCondLst>
                                  <p:childTnLst>
                                    <p:set>
                                      <p:cBhvr>
                                        <p:cTn id="117" dur="1" fill="hold">
                                          <p:stCondLst>
                                            <p:cond delay="0"/>
                                          </p:stCondLst>
                                        </p:cTn>
                                        <p:tgtEl>
                                          <p:spTgt spid="61"/>
                                        </p:tgtEl>
                                        <p:attrNameLst>
                                          <p:attrName>style.visibility</p:attrName>
                                        </p:attrNameLst>
                                      </p:cBhvr>
                                      <p:to>
                                        <p:strVal val="hidden"/>
                                      </p:to>
                                    </p:set>
                                  </p:childTnLst>
                                </p:cTn>
                              </p:par>
                              <p:par>
                                <p:cTn id="118" presetID="1" presetClass="exit" presetSubtype="0" fill="hold" grpId="0"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1" presetClass="exit" presetSubtype="0" fill="hold" grpId="0" nodeType="withEffect">
                                  <p:stCondLst>
                                    <p:cond delay="0"/>
                                  </p:stCondLst>
                                  <p:childTnLst>
                                    <p:set>
                                      <p:cBhvr>
                                        <p:cTn id="121" dur="1" fill="hold">
                                          <p:stCondLst>
                                            <p:cond delay="0"/>
                                          </p:stCondLst>
                                        </p:cTn>
                                        <p:tgtEl>
                                          <p:spTgt spid="65"/>
                                        </p:tgtEl>
                                        <p:attrNameLst>
                                          <p:attrName>style.visibility</p:attrName>
                                        </p:attrNameLst>
                                      </p:cBhvr>
                                      <p:to>
                                        <p:strVal val="hidden"/>
                                      </p:to>
                                    </p:set>
                                  </p:childTnLst>
                                </p:cTn>
                              </p:par>
                              <p:par>
                                <p:cTn id="122" presetID="1" presetClass="exit" presetSubtype="0" fill="hold" grpId="0" nodeType="withEffect">
                                  <p:stCondLst>
                                    <p:cond delay="0"/>
                                  </p:stCondLst>
                                  <p:childTnLst>
                                    <p:set>
                                      <p:cBhvr>
                                        <p:cTn id="123" dur="1" fill="hold">
                                          <p:stCondLst>
                                            <p:cond delay="0"/>
                                          </p:stCondLst>
                                        </p:cTn>
                                        <p:tgtEl>
                                          <p:spTgt spid="67"/>
                                        </p:tgtEl>
                                        <p:attrNameLst>
                                          <p:attrName>style.visibility</p:attrName>
                                        </p:attrNameLst>
                                      </p:cBhvr>
                                      <p:to>
                                        <p:strVal val="hidden"/>
                                      </p:to>
                                    </p:set>
                                  </p:childTnLst>
                                </p:cTn>
                              </p:par>
                              <p:par>
                                <p:cTn id="124" presetID="1" presetClass="exit" presetSubtype="0" fill="hold" grpId="0" nodeType="withEffect">
                                  <p:stCondLst>
                                    <p:cond delay="0"/>
                                  </p:stCondLst>
                                  <p:childTnLst>
                                    <p:set>
                                      <p:cBhvr>
                                        <p:cTn id="125" dur="1" fill="hold">
                                          <p:stCondLst>
                                            <p:cond delay="0"/>
                                          </p:stCondLst>
                                        </p:cTn>
                                        <p:tgtEl>
                                          <p:spTgt spid="69"/>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71"/>
                                        </p:tgtEl>
                                        <p:attrNameLst>
                                          <p:attrName>style.visibility</p:attrName>
                                        </p:attrNameLst>
                                      </p:cBhvr>
                                      <p:to>
                                        <p:strVal val="hidden"/>
                                      </p:to>
                                    </p:set>
                                  </p:childTnLst>
                                </p:cTn>
                              </p:par>
                              <p:par>
                                <p:cTn id="128" presetID="1" presetClass="exit" presetSubtype="0" fill="hold" grpId="0" nodeType="withEffect">
                                  <p:stCondLst>
                                    <p:cond delay="0"/>
                                  </p:stCondLst>
                                  <p:childTnLst>
                                    <p:set>
                                      <p:cBhvr>
                                        <p:cTn id="129" dur="1" fill="hold">
                                          <p:stCondLst>
                                            <p:cond delay="0"/>
                                          </p:stCondLst>
                                        </p:cTn>
                                        <p:tgtEl>
                                          <p:spTgt spid="73"/>
                                        </p:tgtEl>
                                        <p:attrNameLst>
                                          <p:attrName>style.visibility</p:attrName>
                                        </p:attrNameLst>
                                      </p:cBhvr>
                                      <p:to>
                                        <p:strVal val="hidden"/>
                                      </p:to>
                                    </p:set>
                                  </p:childTnLst>
                                </p:cTn>
                              </p:par>
                              <p:par>
                                <p:cTn id="130" presetID="1" presetClass="exit" presetSubtype="0" fill="hold" grpId="0" nodeType="withEffect">
                                  <p:stCondLst>
                                    <p:cond delay="0"/>
                                  </p:stCondLst>
                                  <p:childTnLst>
                                    <p:set>
                                      <p:cBhvr>
                                        <p:cTn id="131" dur="1" fill="hold">
                                          <p:stCondLst>
                                            <p:cond delay="0"/>
                                          </p:stCondLst>
                                        </p:cTn>
                                        <p:tgtEl>
                                          <p:spTgt spid="75"/>
                                        </p:tgtEl>
                                        <p:attrNameLst>
                                          <p:attrName>style.visibility</p:attrName>
                                        </p:attrNameLst>
                                      </p:cBhvr>
                                      <p:to>
                                        <p:strVal val="hidden"/>
                                      </p:to>
                                    </p:set>
                                  </p:childTnLst>
                                </p:cTn>
                              </p:par>
                              <p:par>
                                <p:cTn id="132" presetID="1" presetClass="exit" presetSubtype="0" fill="hold" grpId="0" nodeType="withEffect">
                                  <p:stCondLst>
                                    <p:cond delay="0"/>
                                  </p:stCondLst>
                                  <p:childTnLst>
                                    <p:set>
                                      <p:cBhvr>
                                        <p:cTn id="133" dur="1" fill="hold">
                                          <p:stCondLst>
                                            <p:cond delay="0"/>
                                          </p:stCondLst>
                                        </p:cTn>
                                        <p:tgtEl>
                                          <p:spTgt spid="78"/>
                                        </p:tgtEl>
                                        <p:attrNameLst>
                                          <p:attrName>style.visibility</p:attrName>
                                        </p:attrNameLst>
                                      </p:cBhvr>
                                      <p:to>
                                        <p:strVal val="hidden"/>
                                      </p:to>
                                    </p:set>
                                  </p:childTnLst>
                                </p:cTn>
                              </p:par>
                              <p:par>
                                <p:cTn id="134" presetID="1" presetClass="exit" presetSubtype="0" fill="hold" grpId="0" nodeType="withEffect">
                                  <p:stCondLst>
                                    <p:cond delay="0"/>
                                  </p:stCondLst>
                                  <p:childTnLst>
                                    <p:set>
                                      <p:cBhvr>
                                        <p:cTn id="135"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36" restart="whenNotActive" fill="hold" evtFilter="cancelBubble" nodeType="interactiveSeq">
                <p:stCondLst>
                  <p:cond evt="onClick" delay="0">
                    <p:tgtEl>
                      <p:spTgt spid="9"/>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1" nodeType="clickEffect">
                                  <p:stCondLst>
                                    <p:cond delay="0"/>
                                  </p:stCondLst>
                                  <p:childTnLst>
                                    <p:set>
                                      <p:cBhvr>
                                        <p:cTn id="140" dur="1" fill="hold">
                                          <p:stCondLst>
                                            <p:cond delay="0"/>
                                          </p:stCondLst>
                                        </p:cTn>
                                        <p:tgtEl>
                                          <p:spTgt spid="30"/>
                                        </p:tgtEl>
                                        <p:attrNameLst>
                                          <p:attrName>style.visibility</p:attrName>
                                        </p:attrNameLst>
                                      </p:cBhvr>
                                      <p:to>
                                        <p:strVal val="hidden"/>
                                      </p:to>
                                    </p:set>
                                  </p:childTnLst>
                                </p:cTn>
                              </p:par>
                              <p:par>
                                <p:cTn id="141" presetID="1" presetClass="entr" presetSubtype="0" fill="hold" grpId="1" nodeType="withEffect">
                                  <p:stCondLst>
                                    <p:cond delay="0"/>
                                  </p:stCondLst>
                                  <p:childTnLst>
                                    <p:set>
                                      <p:cBhvr>
                                        <p:cTn id="142" dur="1" fill="hold">
                                          <p:stCondLst>
                                            <p:cond delay="0"/>
                                          </p:stCondLst>
                                        </p:cTn>
                                        <p:tgtEl>
                                          <p:spTgt spid="10"/>
                                        </p:tgtEl>
                                        <p:attrNameLst>
                                          <p:attrName>style.visibility</p:attrName>
                                        </p:attrNameLst>
                                      </p:cBhvr>
                                      <p:to>
                                        <p:strVal val="visible"/>
                                      </p:to>
                                    </p:set>
                                  </p:childTnLst>
                                </p:cTn>
                              </p:par>
                              <p:par>
                                <p:cTn id="143" presetID="1" presetClass="exit" presetSubtype="0" fill="hold" grpId="1" nodeType="withEffect">
                                  <p:stCondLst>
                                    <p:cond delay="0"/>
                                  </p:stCondLst>
                                  <p:childTnLst>
                                    <p:set>
                                      <p:cBhvr>
                                        <p:cTn id="144" dur="1" fill="hold">
                                          <p:stCondLst>
                                            <p:cond delay="0"/>
                                          </p:stCondLst>
                                        </p:cTn>
                                        <p:tgtEl>
                                          <p:spTgt spid="12"/>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7"/>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19"/>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21"/>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23"/>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25"/>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27"/>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31"/>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4"/>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36"/>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38"/>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40"/>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42"/>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44"/>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47"/>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49"/>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51"/>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55"/>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57"/>
                                        </p:tgtEl>
                                        <p:attrNameLst>
                                          <p:attrName>style.visibility</p:attrName>
                                        </p:attrNameLst>
                                      </p:cBhvr>
                                      <p:to>
                                        <p:strVal val="hidden"/>
                                      </p:to>
                                    </p:set>
                                  </p:childTnLst>
                                </p:cTn>
                              </p:par>
                              <p:par>
                                <p:cTn id="181" presetID="1" presetClass="exit" presetSubtype="0" fill="hold" grpId="1" nodeType="withEffect">
                                  <p:stCondLst>
                                    <p:cond delay="0"/>
                                  </p:stCondLst>
                                  <p:childTnLst>
                                    <p:set>
                                      <p:cBhvr>
                                        <p:cTn id="182" dur="1" fill="hold">
                                          <p:stCondLst>
                                            <p:cond delay="0"/>
                                          </p:stCondLst>
                                        </p:cTn>
                                        <p:tgtEl>
                                          <p:spTgt spid="59"/>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61"/>
                                        </p:tgtEl>
                                        <p:attrNameLst>
                                          <p:attrName>style.visibility</p:attrName>
                                        </p:attrNameLst>
                                      </p:cBhvr>
                                      <p:to>
                                        <p:strVal val="hidden"/>
                                      </p:to>
                                    </p:set>
                                  </p:childTnLst>
                                </p:cTn>
                              </p:par>
                              <p:par>
                                <p:cTn id="185" presetID="1" presetClass="exit" presetSubtype="0" fill="hold" grpId="1" nodeType="withEffect">
                                  <p:stCondLst>
                                    <p:cond delay="0"/>
                                  </p:stCondLst>
                                  <p:childTnLst>
                                    <p:set>
                                      <p:cBhvr>
                                        <p:cTn id="186" dur="1" fill="hold">
                                          <p:stCondLst>
                                            <p:cond delay="0"/>
                                          </p:stCondLst>
                                        </p:cTn>
                                        <p:tgtEl>
                                          <p:spTgt spid="63"/>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65"/>
                                        </p:tgtEl>
                                        <p:attrNameLst>
                                          <p:attrName>style.visibility</p:attrName>
                                        </p:attrNameLst>
                                      </p:cBhvr>
                                      <p:to>
                                        <p:strVal val="hidden"/>
                                      </p:to>
                                    </p:set>
                                  </p:childTnLst>
                                </p:cTn>
                              </p:par>
                              <p:par>
                                <p:cTn id="189" presetID="1" presetClass="exit" presetSubtype="0" fill="hold" grpId="1" nodeType="withEffect">
                                  <p:stCondLst>
                                    <p:cond delay="0"/>
                                  </p:stCondLst>
                                  <p:childTnLst>
                                    <p:set>
                                      <p:cBhvr>
                                        <p:cTn id="190" dur="1" fill="hold">
                                          <p:stCondLst>
                                            <p:cond delay="0"/>
                                          </p:stCondLst>
                                        </p:cTn>
                                        <p:tgtEl>
                                          <p:spTgt spid="67"/>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69"/>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71"/>
                                        </p:tgtEl>
                                        <p:attrNameLst>
                                          <p:attrName>style.visibility</p:attrName>
                                        </p:attrNameLst>
                                      </p:cBhvr>
                                      <p:to>
                                        <p:strVal val="hidden"/>
                                      </p:to>
                                    </p:set>
                                  </p:childTnLst>
                                </p:cTn>
                              </p:par>
                              <p:par>
                                <p:cTn id="195" presetID="1" presetClass="exit" presetSubtype="0" fill="hold" grpId="1" nodeType="withEffect">
                                  <p:stCondLst>
                                    <p:cond delay="0"/>
                                  </p:stCondLst>
                                  <p:childTnLst>
                                    <p:set>
                                      <p:cBhvr>
                                        <p:cTn id="196" dur="1" fill="hold">
                                          <p:stCondLst>
                                            <p:cond delay="0"/>
                                          </p:stCondLst>
                                        </p:cTn>
                                        <p:tgtEl>
                                          <p:spTgt spid="73"/>
                                        </p:tgtEl>
                                        <p:attrNameLst>
                                          <p:attrName>style.visibility</p:attrName>
                                        </p:attrNameLst>
                                      </p:cBhvr>
                                      <p:to>
                                        <p:strVal val="hidden"/>
                                      </p:to>
                                    </p:set>
                                  </p:childTnLst>
                                </p:cTn>
                              </p:par>
                              <p:par>
                                <p:cTn id="197" presetID="1" presetClass="exit" presetSubtype="0" fill="hold" grpId="1" nodeType="withEffect">
                                  <p:stCondLst>
                                    <p:cond delay="0"/>
                                  </p:stCondLst>
                                  <p:childTnLst>
                                    <p:set>
                                      <p:cBhvr>
                                        <p:cTn id="198" dur="1" fill="hold">
                                          <p:stCondLst>
                                            <p:cond delay="0"/>
                                          </p:stCondLst>
                                        </p:cTn>
                                        <p:tgtEl>
                                          <p:spTgt spid="75"/>
                                        </p:tgtEl>
                                        <p:attrNameLst>
                                          <p:attrName>style.visibility</p:attrName>
                                        </p:attrNameLst>
                                      </p:cBhvr>
                                      <p:to>
                                        <p:strVal val="hidden"/>
                                      </p:to>
                                    </p:set>
                                  </p:childTnLst>
                                </p:cTn>
                              </p:par>
                              <p:par>
                                <p:cTn id="199" presetID="1" presetClass="exit" presetSubtype="0" fill="hold" grpId="1" nodeType="withEffect">
                                  <p:stCondLst>
                                    <p:cond delay="0"/>
                                  </p:stCondLst>
                                  <p:childTnLst>
                                    <p:set>
                                      <p:cBhvr>
                                        <p:cTn id="200" dur="1" fill="hold">
                                          <p:stCondLst>
                                            <p:cond delay="0"/>
                                          </p:stCondLst>
                                        </p:cTn>
                                        <p:tgtEl>
                                          <p:spTgt spid="78"/>
                                        </p:tgtEl>
                                        <p:attrNameLst>
                                          <p:attrName>style.visibility</p:attrName>
                                        </p:attrNameLst>
                                      </p:cBhvr>
                                      <p:to>
                                        <p:strVal val="hidden"/>
                                      </p:to>
                                    </p:set>
                                  </p:childTnLst>
                                </p:cTn>
                              </p:par>
                              <p:par>
                                <p:cTn id="201" presetID="1" presetClass="exit" presetSubtype="0" fill="hold" grpId="1" nodeType="withEffect">
                                  <p:stCondLst>
                                    <p:cond delay="0"/>
                                  </p:stCondLst>
                                  <p:childTnLst>
                                    <p:set>
                                      <p:cBhvr>
                                        <p:cTn id="202"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03" restart="whenNotActive" fill="hold" evtFilter="cancelBubble" nodeType="interactiveSeq">
                <p:stCondLst>
                  <p:cond evt="onClick" delay="0">
                    <p:tgtEl>
                      <p:spTgt spid="11"/>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2" nodeType="clickEffect">
                                  <p:stCondLst>
                                    <p:cond delay="0"/>
                                  </p:stCondLst>
                                  <p:childTnLst>
                                    <p:set>
                                      <p:cBhvr>
                                        <p:cTn id="207" dur="1" fill="hold">
                                          <p:stCondLst>
                                            <p:cond delay="0"/>
                                          </p:stCondLst>
                                        </p:cTn>
                                        <p:tgtEl>
                                          <p:spTgt spid="30"/>
                                        </p:tgtEl>
                                        <p:attrNameLst>
                                          <p:attrName>style.visibility</p:attrName>
                                        </p:attrNameLst>
                                      </p:cBhvr>
                                      <p:to>
                                        <p:strVal val="hidden"/>
                                      </p:to>
                                    </p:set>
                                  </p:childTnLst>
                                </p:cTn>
                              </p:par>
                              <p:par>
                                <p:cTn id="208" presetID="1" presetClass="exit" presetSubtype="0" fill="hold" grpId="2" nodeType="withEffect">
                                  <p:stCondLst>
                                    <p:cond delay="0"/>
                                  </p:stCondLst>
                                  <p:childTnLst>
                                    <p:set>
                                      <p:cBhvr>
                                        <p:cTn id="209" dur="1" fill="hold">
                                          <p:stCondLst>
                                            <p:cond delay="0"/>
                                          </p:stCondLst>
                                        </p:cTn>
                                        <p:tgtEl>
                                          <p:spTgt spid="10"/>
                                        </p:tgtEl>
                                        <p:attrNameLst>
                                          <p:attrName>style.visibility</p:attrName>
                                        </p:attrNameLst>
                                      </p:cBhvr>
                                      <p:to>
                                        <p:strVal val="hidden"/>
                                      </p:to>
                                    </p:set>
                                  </p:childTnLst>
                                </p:cTn>
                              </p:par>
                              <p:par>
                                <p:cTn id="210" presetID="1" presetClass="entr" presetSubtype="0" fill="hold" grpId="2" nodeType="withEffect">
                                  <p:stCondLst>
                                    <p:cond delay="0"/>
                                  </p:stCondLst>
                                  <p:childTnLst>
                                    <p:set>
                                      <p:cBhvr>
                                        <p:cTn id="211" dur="1" fill="hold">
                                          <p:stCondLst>
                                            <p:cond delay="0"/>
                                          </p:stCondLst>
                                        </p:cTn>
                                        <p:tgtEl>
                                          <p:spTgt spid="12"/>
                                        </p:tgtEl>
                                        <p:attrNameLst>
                                          <p:attrName>style.visibility</p:attrName>
                                        </p:attrNameLst>
                                      </p:cBhvr>
                                      <p:to>
                                        <p:strVal val="visible"/>
                                      </p:to>
                                    </p:set>
                                  </p:childTnLst>
                                </p:cTn>
                              </p:par>
                              <p:par>
                                <p:cTn id="212" presetID="1" presetClass="exit" presetSubtype="0" fill="hold" grpId="2" nodeType="withEffect">
                                  <p:stCondLst>
                                    <p:cond delay="0"/>
                                  </p:stCondLst>
                                  <p:childTnLst>
                                    <p:set>
                                      <p:cBhvr>
                                        <p:cTn id="213" dur="1" fill="hold">
                                          <p:stCondLst>
                                            <p:cond delay="0"/>
                                          </p:stCondLst>
                                        </p:cTn>
                                        <p:tgtEl>
                                          <p:spTgt spid="17"/>
                                        </p:tgtEl>
                                        <p:attrNameLst>
                                          <p:attrName>style.visibility</p:attrName>
                                        </p:attrNameLst>
                                      </p:cBhvr>
                                      <p:to>
                                        <p:strVal val="hidden"/>
                                      </p:to>
                                    </p:set>
                                  </p:childTnLst>
                                </p:cTn>
                              </p:par>
                              <p:par>
                                <p:cTn id="214" presetID="1" presetClass="exit" presetSubtype="0" fill="hold" grpId="2" nodeType="withEffect">
                                  <p:stCondLst>
                                    <p:cond delay="0"/>
                                  </p:stCondLst>
                                  <p:childTnLst>
                                    <p:set>
                                      <p:cBhvr>
                                        <p:cTn id="215" dur="1" fill="hold">
                                          <p:stCondLst>
                                            <p:cond delay="0"/>
                                          </p:stCondLst>
                                        </p:cTn>
                                        <p:tgtEl>
                                          <p:spTgt spid="19"/>
                                        </p:tgtEl>
                                        <p:attrNameLst>
                                          <p:attrName>style.visibility</p:attrName>
                                        </p:attrNameLst>
                                      </p:cBhvr>
                                      <p:to>
                                        <p:strVal val="hidden"/>
                                      </p:to>
                                    </p:set>
                                  </p:childTnLst>
                                </p:cTn>
                              </p:par>
                              <p:par>
                                <p:cTn id="216" presetID="1" presetClass="exit" presetSubtype="0" fill="hold" grpId="2" nodeType="withEffect">
                                  <p:stCondLst>
                                    <p:cond delay="0"/>
                                  </p:stCondLst>
                                  <p:childTnLst>
                                    <p:set>
                                      <p:cBhvr>
                                        <p:cTn id="217" dur="1" fill="hold">
                                          <p:stCondLst>
                                            <p:cond delay="0"/>
                                          </p:stCondLst>
                                        </p:cTn>
                                        <p:tgtEl>
                                          <p:spTgt spid="21"/>
                                        </p:tgtEl>
                                        <p:attrNameLst>
                                          <p:attrName>style.visibility</p:attrName>
                                        </p:attrNameLst>
                                      </p:cBhvr>
                                      <p:to>
                                        <p:strVal val="hidden"/>
                                      </p:to>
                                    </p:set>
                                  </p:childTnLst>
                                </p:cTn>
                              </p:par>
                              <p:par>
                                <p:cTn id="218" presetID="1" presetClass="exit" presetSubtype="0" fill="hold" grpId="2" nodeType="withEffect">
                                  <p:stCondLst>
                                    <p:cond delay="0"/>
                                  </p:stCondLst>
                                  <p:childTnLst>
                                    <p:set>
                                      <p:cBhvr>
                                        <p:cTn id="219" dur="1" fill="hold">
                                          <p:stCondLst>
                                            <p:cond delay="0"/>
                                          </p:stCondLst>
                                        </p:cTn>
                                        <p:tgtEl>
                                          <p:spTgt spid="23"/>
                                        </p:tgtEl>
                                        <p:attrNameLst>
                                          <p:attrName>style.visibility</p:attrName>
                                        </p:attrNameLst>
                                      </p:cBhvr>
                                      <p:to>
                                        <p:strVal val="hidden"/>
                                      </p:to>
                                    </p:set>
                                  </p:childTnLst>
                                </p:cTn>
                              </p:par>
                              <p:par>
                                <p:cTn id="220" presetID="1" presetClass="exit" presetSubtype="0" fill="hold" grpId="2" nodeType="withEffect">
                                  <p:stCondLst>
                                    <p:cond delay="0"/>
                                  </p:stCondLst>
                                  <p:childTnLst>
                                    <p:set>
                                      <p:cBhvr>
                                        <p:cTn id="221" dur="1" fill="hold">
                                          <p:stCondLst>
                                            <p:cond delay="0"/>
                                          </p:stCondLst>
                                        </p:cTn>
                                        <p:tgtEl>
                                          <p:spTgt spid="25"/>
                                        </p:tgtEl>
                                        <p:attrNameLst>
                                          <p:attrName>style.visibility</p:attrName>
                                        </p:attrNameLst>
                                      </p:cBhvr>
                                      <p:to>
                                        <p:strVal val="hidden"/>
                                      </p:to>
                                    </p:set>
                                  </p:childTnLst>
                                </p:cTn>
                              </p:par>
                              <p:par>
                                <p:cTn id="222" presetID="1" presetClass="exit" presetSubtype="0" fill="hold" grpId="2" nodeType="withEffect">
                                  <p:stCondLst>
                                    <p:cond delay="0"/>
                                  </p:stCondLst>
                                  <p:childTnLst>
                                    <p:set>
                                      <p:cBhvr>
                                        <p:cTn id="223" dur="1" fill="hold">
                                          <p:stCondLst>
                                            <p:cond delay="0"/>
                                          </p:stCondLst>
                                        </p:cTn>
                                        <p:tgtEl>
                                          <p:spTgt spid="27"/>
                                        </p:tgtEl>
                                        <p:attrNameLst>
                                          <p:attrName>style.visibility</p:attrName>
                                        </p:attrNameLst>
                                      </p:cBhvr>
                                      <p:to>
                                        <p:strVal val="hidden"/>
                                      </p:to>
                                    </p:set>
                                  </p:childTnLst>
                                </p:cTn>
                              </p:par>
                              <p:par>
                                <p:cTn id="224" presetID="1" presetClass="exit" presetSubtype="0" fill="hold" grpId="2" nodeType="withEffect">
                                  <p:stCondLst>
                                    <p:cond delay="0"/>
                                  </p:stCondLst>
                                  <p:childTnLst>
                                    <p:set>
                                      <p:cBhvr>
                                        <p:cTn id="225" dur="1" fill="hold">
                                          <p:stCondLst>
                                            <p:cond delay="0"/>
                                          </p:stCondLst>
                                        </p:cTn>
                                        <p:tgtEl>
                                          <p:spTgt spid="31"/>
                                        </p:tgtEl>
                                        <p:attrNameLst>
                                          <p:attrName>style.visibility</p:attrName>
                                        </p:attrNameLst>
                                      </p:cBhvr>
                                      <p:to>
                                        <p:strVal val="hidden"/>
                                      </p:to>
                                    </p:set>
                                  </p:childTnLst>
                                </p:cTn>
                              </p:par>
                              <p:par>
                                <p:cTn id="226" presetID="1" presetClass="exit" presetSubtype="0" fill="hold" grpId="2" nodeType="withEffect">
                                  <p:stCondLst>
                                    <p:cond delay="0"/>
                                  </p:stCondLst>
                                  <p:childTnLst>
                                    <p:set>
                                      <p:cBhvr>
                                        <p:cTn id="227" dur="1" fill="hold">
                                          <p:stCondLst>
                                            <p:cond delay="0"/>
                                          </p:stCondLst>
                                        </p:cTn>
                                        <p:tgtEl>
                                          <p:spTgt spid="34"/>
                                        </p:tgtEl>
                                        <p:attrNameLst>
                                          <p:attrName>style.visibility</p:attrName>
                                        </p:attrNameLst>
                                      </p:cBhvr>
                                      <p:to>
                                        <p:strVal val="hidden"/>
                                      </p:to>
                                    </p:set>
                                  </p:childTnLst>
                                </p:cTn>
                              </p:par>
                              <p:par>
                                <p:cTn id="228" presetID="1" presetClass="exit" presetSubtype="0" fill="hold" grpId="2" nodeType="withEffect">
                                  <p:stCondLst>
                                    <p:cond delay="0"/>
                                  </p:stCondLst>
                                  <p:childTnLst>
                                    <p:set>
                                      <p:cBhvr>
                                        <p:cTn id="229" dur="1" fill="hold">
                                          <p:stCondLst>
                                            <p:cond delay="0"/>
                                          </p:stCondLst>
                                        </p:cTn>
                                        <p:tgtEl>
                                          <p:spTgt spid="36"/>
                                        </p:tgtEl>
                                        <p:attrNameLst>
                                          <p:attrName>style.visibility</p:attrName>
                                        </p:attrNameLst>
                                      </p:cBhvr>
                                      <p:to>
                                        <p:strVal val="hidden"/>
                                      </p:to>
                                    </p:set>
                                  </p:childTnLst>
                                </p:cTn>
                              </p:par>
                              <p:par>
                                <p:cTn id="230" presetID="1" presetClass="exit" presetSubtype="0" fill="hold" grpId="2" nodeType="withEffect">
                                  <p:stCondLst>
                                    <p:cond delay="0"/>
                                  </p:stCondLst>
                                  <p:childTnLst>
                                    <p:set>
                                      <p:cBhvr>
                                        <p:cTn id="231" dur="1" fill="hold">
                                          <p:stCondLst>
                                            <p:cond delay="0"/>
                                          </p:stCondLst>
                                        </p:cTn>
                                        <p:tgtEl>
                                          <p:spTgt spid="38"/>
                                        </p:tgtEl>
                                        <p:attrNameLst>
                                          <p:attrName>style.visibility</p:attrName>
                                        </p:attrNameLst>
                                      </p:cBhvr>
                                      <p:to>
                                        <p:strVal val="hidden"/>
                                      </p:to>
                                    </p:set>
                                  </p:childTnLst>
                                </p:cTn>
                              </p:par>
                              <p:par>
                                <p:cTn id="232" presetID="1" presetClass="exit" presetSubtype="0" fill="hold" grpId="2" nodeType="withEffect">
                                  <p:stCondLst>
                                    <p:cond delay="0"/>
                                  </p:stCondLst>
                                  <p:childTnLst>
                                    <p:set>
                                      <p:cBhvr>
                                        <p:cTn id="233" dur="1" fill="hold">
                                          <p:stCondLst>
                                            <p:cond delay="0"/>
                                          </p:stCondLst>
                                        </p:cTn>
                                        <p:tgtEl>
                                          <p:spTgt spid="40"/>
                                        </p:tgtEl>
                                        <p:attrNameLst>
                                          <p:attrName>style.visibility</p:attrName>
                                        </p:attrNameLst>
                                      </p:cBhvr>
                                      <p:to>
                                        <p:strVal val="hidden"/>
                                      </p:to>
                                    </p:set>
                                  </p:childTnLst>
                                </p:cTn>
                              </p:par>
                              <p:par>
                                <p:cTn id="234" presetID="1" presetClass="exit" presetSubtype="0" fill="hold" grpId="2" nodeType="withEffect">
                                  <p:stCondLst>
                                    <p:cond delay="0"/>
                                  </p:stCondLst>
                                  <p:childTnLst>
                                    <p:set>
                                      <p:cBhvr>
                                        <p:cTn id="235" dur="1" fill="hold">
                                          <p:stCondLst>
                                            <p:cond delay="0"/>
                                          </p:stCondLst>
                                        </p:cTn>
                                        <p:tgtEl>
                                          <p:spTgt spid="42"/>
                                        </p:tgtEl>
                                        <p:attrNameLst>
                                          <p:attrName>style.visibility</p:attrName>
                                        </p:attrNameLst>
                                      </p:cBhvr>
                                      <p:to>
                                        <p:strVal val="hidden"/>
                                      </p:to>
                                    </p:set>
                                  </p:childTnLst>
                                </p:cTn>
                              </p:par>
                              <p:par>
                                <p:cTn id="236" presetID="1" presetClass="exit" presetSubtype="0" fill="hold" grpId="2" nodeType="withEffect">
                                  <p:stCondLst>
                                    <p:cond delay="0"/>
                                  </p:stCondLst>
                                  <p:childTnLst>
                                    <p:set>
                                      <p:cBhvr>
                                        <p:cTn id="237" dur="1" fill="hold">
                                          <p:stCondLst>
                                            <p:cond delay="0"/>
                                          </p:stCondLst>
                                        </p:cTn>
                                        <p:tgtEl>
                                          <p:spTgt spid="44"/>
                                        </p:tgtEl>
                                        <p:attrNameLst>
                                          <p:attrName>style.visibility</p:attrName>
                                        </p:attrNameLst>
                                      </p:cBhvr>
                                      <p:to>
                                        <p:strVal val="hidden"/>
                                      </p:to>
                                    </p:set>
                                  </p:childTnLst>
                                </p:cTn>
                              </p:par>
                              <p:par>
                                <p:cTn id="238" presetID="1" presetClass="exit" presetSubtype="0" fill="hold" grpId="2" nodeType="withEffect">
                                  <p:stCondLst>
                                    <p:cond delay="0"/>
                                  </p:stCondLst>
                                  <p:childTnLst>
                                    <p:set>
                                      <p:cBhvr>
                                        <p:cTn id="239" dur="1" fill="hold">
                                          <p:stCondLst>
                                            <p:cond delay="0"/>
                                          </p:stCondLst>
                                        </p:cTn>
                                        <p:tgtEl>
                                          <p:spTgt spid="47"/>
                                        </p:tgtEl>
                                        <p:attrNameLst>
                                          <p:attrName>style.visibility</p:attrName>
                                        </p:attrNameLst>
                                      </p:cBhvr>
                                      <p:to>
                                        <p:strVal val="hidden"/>
                                      </p:to>
                                    </p:set>
                                  </p:childTnLst>
                                </p:cTn>
                              </p:par>
                              <p:par>
                                <p:cTn id="240" presetID="1" presetClass="exit" presetSubtype="0" fill="hold" grpId="2" nodeType="withEffect">
                                  <p:stCondLst>
                                    <p:cond delay="0"/>
                                  </p:stCondLst>
                                  <p:childTnLst>
                                    <p:set>
                                      <p:cBhvr>
                                        <p:cTn id="241" dur="1" fill="hold">
                                          <p:stCondLst>
                                            <p:cond delay="0"/>
                                          </p:stCondLst>
                                        </p:cTn>
                                        <p:tgtEl>
                                          <p:spTgt spid="49"/>
                                        </p:tgtEl>
                                        <p:attrNameLst>
                                          <p:attrName>style.visibility</p:attrName>
                                        </p:attrNameLst>
                                      </p:cBhvr>
                                      <p:to>
                                        <p:strVal val="hidden"/>
                                      </p:to>
                                    </p:set>
                                  </p:childTnLst>
                                </p:cTn>
                              </p:par>
                              <p:par>
                                <p:cTn id="242" presetID="1" presetClass="exit" presetSubtype="0" fill="hold" grpId="2" nodeType="withEffect">
                                  <p:stCondLst>
                                    <p:cond delay="0"/>
                                  </p:stCondLst>
                                  <p:childTnLst>
                                    <p:set>
                                      <p:cBhvr>
                                        <p:cTn id="243" dur="1" fill="hold">
                                          <p:stCondLst>
                                            <p:cond delay="0"/>
                                          </p:stCondLst>
                                        </p:cTn>
                                        <p:tgtEl>
                                          <p:spTgt spid="51"/>
                                        </p:tgtEl>
                                        <p:attrNameLst>
                                          <p:attrName>style.visibility</p:attrName>
                                        </p:attrNameLst>
                                      </p:cBhvr>
                                      <p:to>
                                        <p:strVal val="hidden"/>
                                      </p:to>
                                    </p:set>
                                  </p:childTnLst>
                                </p:cTn>
                              </p:par>
                              <p:par>
                                <p:cTn id="244" presetID="1" presetClass="exit" presetSubtype="0" fill="hold" grpId="2" nodeType="withEffect">
                                  <p:stCondLst>
                                    <p:cond delay="0"/>
                                  </p:stCondLst>
                                  <p:childTnLst>
                                    <p:set>
                                      <p:cBhvr>
                                        <p:cTn id="245" dur="1" fill="hold">
                                          <p:stCondLst>
                                            <p:cond delay="0"/>
                                          </p:stCondLst>
                                        </p:cTn>
                                        <p:tgtEl>
                                          <p:spTgt spid="55"/>
                                        </p:tgtEl>
                                        <p:attrNameLst>
                                          <p:attrName>style.visibility</p:attrName>
                                        </p:attrNameLst>
                                      </p:cBhvr>
                                      <p:to>
                                        <p:strVal val="hidden"/>
                                      </p:to>
                                    </p:set>
                                  </p:childTnLst>
                                </p:cTn>
                              </p:par>
                              <p:par>
                                <p:cTn id="246" presetID="1" presetClass="exit" presetSubtype="0" fill="hold" grpId="2" nodeType="withEffect">
                                  <p:stCondLst>
                                    <p:cond delay="0"/>
                                  </p:stCondLst>
                                  <p:childTnLst>
                                    <p:set>
                                      <p:cBhvr>
                                        <p:cTn id="247" dur="1" fill="hold">
                                          <p:stCondLst>
                                            <p:cond delay="0"/>
                                          </p:stCondLst>
                                        </p:cTn>
                                        <p:tgtEl>
                                          <p:spTgt spid="57"/>
                                        </p:tgtEl>
                                        <p:attrNameLst>
                                          <p:attrName>style.visibility</p:attrName>
                                        </p:attrNameLst>
                                      </p:cBhvr>
                                      <p:to>
                                        <p:strVal val="hidden"/>
                                      </p:to>
                                    </p:set>
                                  </p:childTnLst>
                                </p:cTn>
                              </p:par>
                              <p:par>
                                <p:cTn id="248" presetID="1" presetClass="exit" presetSubtype="0" fill="hold" grpId="2" nodeType="withEffect">
                                  <p:stCondLst>
                                    <p:cond delay="0"/>
                                  </p:stCondLst>
                                  <p:childTnLst>
                                    <p:set>
                                      <p:cBhvr>
                                        <p:cTn id="249" dur="1" fill="hold">
                                          <p:stCondLst>
                                            <p:cond delay="0"/>
                                          </p:stCondLst>
                                        </p:cTn>
                                        <p:tgtEl>
                                          <p:spTgt spid="59"/>
                                        </p:tgtEl>
                                        <p:attrNameLst>
                                          <p:attrName>style.visibility</p:attrName>
                                        </p:attrNameLst>
                                      </p:cBhvr>
                                      <p:to>
                                        <p:strVal val="hidden"/>
                                      </p:to>
                                    </p:set>
                                  </p:childTnLst>
                                </p:cTn>
                              </p:par>
                              <p:par>
                                <p:cTn id="250" presetID="1" presetClass="exit" presetSubtype="0" fill="hold" grpId="2" nodeType="withEffect">
                                  <p:stCondLst>
                                    <p:cond delay="0"/>
                                  </p:stCondLst>
                                  <p:childTnLst>
                                    <p:set>
                                      <p:cBhvr>
                                        <p:cTn id="251" dur="1" fill="hold">
                                          <p:stCondLst>
                                            <p:cond delay="0"/>
                                          </p:stCondLst>
                                        </p:cTn>
                                        <p:tgtEl>
                                          <p:spTgt spid="61"/>
                                        </p:tgtEl>
                                        <p:attrNameLst>
                                          <p:attrName>style.visibility</p:attrName>
                                        </p:attrNameLst>
                                      </p:cBhvr>
                                      <p:to>
                                        <p:strVal val="hidden"/>
                                      </p:to>
                                    </p:set>
                                  </p:childTnLst>
                                </p:cTn>
                              </p:par>
                              <p:par>
                                <p:cTn id="252" presetID="1" presetClass="exit" presetSubtype="0" fill="hold" grpId="2" nodeType="withEffect">
                                  <p:stCondLst>
                                    <p:cond delay="0"/>
                                  </p:stCondLst>
                                  <p:childTnLst>
                                    <p:set>
                                      <p:cBhvr>
                                        <p:cTn id="253" dur="1" fill="hold">
                                          <p:stCondLst>
                                            <p:cond delay="0"/>
                                          </p:stCondLst>
                                        </p:cTn>
                                        <p:tgtEl>
                                          <p:spTgt spid="63"/>
                                        </p:tgtEl>
                                        <p:attrNameLst>
                                          <p:attrName>style.visibility</p:attrName>
                                        </p:attrNameLst>
                                      </p:cBhvr>
                                      <p:to>
                                        <p:strVal val="hidden"/>
                                      </p:to>
                                    </p:set>
                                  </p:childTnLst>
                                </p:cTn>
                              </p:par>
                              <p:par>
                                <p:cTn id="254" presetID="1" presetClass="exit" presetSubtype="0" fill="hold" grpId="2" nodeType="withEffect">
                                  <p:stCondLst>
                                    <p:cond delay="0"/>
                                  </p:stCondLst>
                                  <p:childTnLst>
                                    <p:set>
                                      <p:cBhvr>
                                        <p:cTn id="255" dur="1" fill="hold">
                                          <p:stCondLst>
                                            <p:cond delay="0"/>
                                          </p:stCondLst>
                                        </p:cTn>
                                        <p:tgtEl>
                                          <p:spTgt spid="65"/>
                                        </p:tgtEl>
                                        <p:attrNameLst>
                                          <p:attrName>style.visibility</p:attrName>
                                        </p:attrNameLst>
                                      </p:cBhvr>
                                      <p:to>
                                        <p:strVal val="hidden"/>
                                      </p:to>
                                    </p:set>
                                  </p:childTnLst>
                                </p:cTn>
                              </p:par>
                              <p:par>
                                <p:cTn id="256" presetID="1" presetClass="exit" presetSubtype="0" fill="hold" grpId="2" nodeType="withEffect">
                                  <p:stCondLst>
                                    <p:cond delay="0"/>
                                  </p:stCondLst>
                                  <p:childTnLst>
                                    <p:set>
                                      <p:cBhvr>
                                        <p:cTn id="257" dur="1" fill="hold">
                                          <p:stCondLst>
                                            <p:cond delay="0"/>
                                          </p:stCondLst>
                                        </p:cTn>
                                        <p:tgtEl>
                                          <p:spTgt spid="67"/>
                                        </p:tgtEl>
                                        <p:attrNameLst>
                                          <p:attrName>style.visibility</p:attrName>
                                        </p:attrNameLst>
                                      </p:cBhvr>
                                      <p:to>
                                        <p:strVal val="hidden"/>
                                      </p:to>
                                    </p:set>
                                  </p:childTnLst>
                                </p:cTn>
                              </p:par>
                              <p:par>
                                <p:cTn id="258" presetID="1" presetClass="exit" presetSubtype="0" fill="hold" grpId="2" nodeType="withEffect">
                                  <p:stCondLst>
                                    <p:cond delay="0"/>
                                  </p:stCondLst>
                                  <p:childTnLst>
                                    <p:set>
                                      <p:cBhvr>
                                        <p:cTn id="259" dur="1" fill="hold">
                                          <p:stCondLst>
                                            <p:cond delay="0"/>
                                          </p:stCondLst>
                                        </p:cTn>
                                        <p:tgtEl>
                                          <p:spTgt spid="69"/>
                                        </p:tgtEl>
                                        <p:attrNameLst>
                                          <p:attrName>style.visibility</p:attrName>
                                        </p:attrNameLst>
                                      </p:cBhvr>
                                      <p:to>
                                        <p:strVal val="hidden"/>
                                      </p:to>
                                    </p:set>
                                  </p:childTnLst>
                                </p:cTn>
                              </p:par>
                              <p:par>
                                <p:cTn id="260" presetID="1" presetClass="exit" presetSubtype="0" fill="hold" grpId="2" nodeType="withEffect">
                                  <p:stCondLst>
                                    <p:cond delay="0"/>
                                  </p:stCondLst>
                                  <p:childTnLst>
                                    <p:set>
                                      <p:cBhvr>
                                        <p:cTn id="261" dur="1" fill="hold">
                                          <p:stCondLst>
                                            <p:cond delay="0"/>
                                          </p:stCondLst>
                                        </p:cTn>
                                        <p:tgtEl>
                                          <p:spTgt spid="71"/>
                                        </p:tgtEl>
                                        <p:attrNameLst>
                                          <p:attrName>style.visibility</p:attrName>
                                        </p:attrNameLst>
                                      </p:cBhvr>
                                      <p:to>
                                        <p:strVal val="hidden"/>
                                      </p:to>
                                    </p:set>
                                  </p:childTnLst>
                                </p:cTn>
                              </p:par>
                              <p:par>
                                <p:cTn id="262" presetID="1" presetClass="exit" presetSubtype="0" fill="hold" grpId="2" nodeType="withEffect">
                                  <p:stCondLst>
                                    <p:cond delay="0"/>
                                  </p:stCondLst>
                                  <p:childTnLst>
                                    <p:set>
                                      <p:cBhvr>
                                        <p:cTn id="263" dur="1" fill="hold">
                                          <p:stCondLst>
                                            <p:cond delay="0"/>
                                          </p:stCondLst>
                                        </p:cTn>
                                        <p:tgtEl>
                                          <p:spTgt spid="73"/>
                                        </p:tgtEl>
                                        <p:attrNameLst>
                                          <p:attrName>style.visibility</p:attrName>
                                        </p:attrNameLst>
                                      </p:cBhvr>
                                      <p:to>
                                        <p:strVal val="hidden"/>
                                      </p:to>
                                    </p:set>
                                  </p:childTnLst>
                                </p:cTn>
                              </p:par>
                              <p:par>
                                <p:cTn id="264" presetID="1" presetClass="exit" presetSubtype="0" fill="hold" grpId="2" nodeType="withEffect">
                                  <p:stCondLst>
                                    <p:cond delay="0"/>
                                  </p:stCondLst>
                                  <p:childTnLst>
                                    <p:set>
                                      <p:cBhvr>
                                        <p:cTn id="265" dur="1" fill="hold">
                                          <p:stCondLst>
                                            <p:cond delay="0"/>
                                          </p:stCondLst>
                                        </p:cTn>
                                        <p:tgtEl>
                                          <p:spTgt spid="75"/>
                                        </p:tgtEl>
                                        <p:attrNameLst>
                                          <p:attrName>style.visibility</p:attrName>
                                        </p:attrNameLst>
                                      </p:cBhvr>
                                      <p:to>
                                        <p:strVal val="hidden"/>
                                      </p:to>
                                    </p:set>
                                  </p:childTnLst>
                                </p:cTn>
                              </p:par>
                              <p:par>
                                <p:cTn id="266" presetID="1" presetClass="exit" presetSubtype="0" fill="hold" grpId="2" nodeType="withEffect">
                                  <p:stCondLst>
                                    <p:cond delay="0"/>
                                  </p:stCondLst>
                                  <p:childTnLst>
                                    <p:set>
                                      <p:cBhvr>
                                        <p:cTn id="267" dur="1" fill="hold">
                                          <p:stCondLst>
                                            <p:cond delay="0"/>
                                          </p:stCondLst>
                                        </p:cTn>
                                        <p:tgtEl>
                                          <p:spTgt spid="78"/>
                                        </p:tgtEl>
                                        <p:attrNameLst>
                                          <p:attrName>style.visibility</p:attrName>
                                        </p:attrNameLst>
                                      </p:cBhvr>
                                      <p:to>
                                        <p:strVal val="hidden"/>
                                      </p:to>
                                    </p:set>
                                  </p:childTnLst>
                                </p:cTn>
                              </p:par>
                              <p:par>
                                <p:cTn id="268" presetID="1" presetClass="exit" presetSubtype="0" fill="hold" grpId="2" nodeType="withEffect">
                                  <p:stCondLst>
                                    <p:cond delay="0"/>
                                  </p:stCondLst>
                                  <p:childTnLst>
                                    <p:set>
                                      <p:cBhvr>
                                        <p:cTn id="269"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0" restart="whenNotActive" fill="hold" evtFilter="cancelBubble" nodeType="interactiveSeq">
                <p:stCondLst>
                  <p:cond evt="onClick" delay="0">
                    <p:tgtEl>
                      <p:spTgt spid="16"/>
                    </p:tgtEl>
                  </p:cond>
                </p:stCondLst>
                <p:endSync evt="end" delay="0">
                  <p:rtn val="all"/>
                </p:endSync>
                <p:childTnLst>
                  <p:par>
                    <p:cTn id="271" fill="hold">
                      <p:stCondLst>
                        <p:cond delay="0"/>
                      </p:stCondLst>
                      <p:childTnLst>
                        <p:par>
                          <p:cTn id="272" fill="hold">
                            <p:stCondLst>
                              <p:cond delay="0"/>
                            </p:stCondLst>
                            <p:childTnLst>
                              <p:par>
                                <p:cTn id="273" presetID="1" presetClass="exit" presetSubtype="0" fill="hold" grpId="3" nodeType="clickEffect">
                                  <p:stCondLst>
                                    <p:cond delay="0"/>
                                  </p:stCondLst>
                                  <p:childTnLst>
                                    <p:set>
                                      <p:cBhvr>
                                        <p:cTn id="274" dur="1" fill="hold">
                                          <p:stCondLst>
                                            <p:cond delay="0"/>
                                          </p:stCondLst>
                                        </p:cTn>
                                        <p:tgtEl>
                                          <p:spTgt spid="30"/>
                                        </p:tgtEl>
                                        <p:attrNameLst>
                                          <p:attrName>style.visibility</p:attrName>
                                        </p:attrNameLst>
                                      </p:cBhvr>
                                      <p:to>
                                        <p:strVal val="hidden"/>
                                      </p:to>
                                    </p:set>
                                  </p:childTnLst>
                                </p:cTn>
                              </p:par>
                              <p:par>
                                <p:cTn id="275" presetID="1" presetClass="exit" presetSubtype="0" fill="hold" grpId="3" nodeType="withEffect">
                                  <p:stCondLst>
                                    <p:cond delay="0"/>
                                  </p:stCondLst>
                                  <p:childTnLst>
                                    <p:set>
                                      <p:cBhvr>
                                        <p:cTn id="276" dur="1" fill="hold">
                                          <p:stCondLst>
                                            <p:cond delay="0"/>
                                          </p:stCondLst>
                                        </p:cTn>
                                        <p:tgtEl>
                                          <p:spTgt spid="10"/>
                                        </p:tgtEl>
                                        <p:attrNameLst>
                                          <p:attrName>style.visibility</p:attrName>
                                        </p:attrNameLst>
                                      </p:cBhvr>
                                      <p:to>
                                        <p:strVal val="hidden"/>
                                      </p:to>
                                    </p:set>
                                  </p:childTnLst>
                                </p:cTn>
                              </p:par>
                              <p:par>
                                <p:cTn id="277" presetID="1" presetClass="exit" presetSubtype="0" fill="hold" grpId="3" nodeType="withEffect">
                                  <p:stCondLst>
                                    <p:cond delay="0"/>
                                  </p:stCondLst>
                                  <p:childTnLst>
                                    <p:set>
                                      <p:cBhvr>
                                        <p:cTn id="278" dur="1" fill="hold">
                                          <p:stCondLst>
                                            <p:cond delay="0"/>
                                          </p:stCondLst>
                                        </p:cTn>
                                        <p:tgtEl>
                                          <p:spTgt spid="12"/>
                                        </p:tgtEl>
                                        <p:attrNameLst>
                                          <p:attrName>style.visibility</p:attrName>
                                        </p:attrNameLst>
                                      </p:cBhvr>
                                      <p:to>
                                        <p:strVal val="hidden"/>
                                      </p:to>
                                    </p:set>
                                  </p:childTnLst>
                                </p:cTn>
                              </p:par>
                              <p:par>
                                <p:cTn id="279" presetID="1" presetClass="entr" presetSubtype="0" fill="hold" grpId="3" nodeType="withEffect">
                                  <p:stCondLst>
                                    <p:cond delay="0"/>
                                  </p:stCondLst>
                                  <p:childTnLst>
                                    <p:set>
                                      <p:cBhvr>
                                        <p:cTn id="280" dur="1" fill="hold">
                                          <p:stCondLst>
                                            <p:cond delay="0"/>
                                          </p:stCondLst>
                                        </p:cTn>
                                        <p:tgtEl>
                                          <p:spTgt spid="17"/>
                                        </p:tgtEl>
                                        <p:attrNameLst>
                                          <p:attrName>style.visibility</p:attrName>
                                        </p:attrNameLst>
                                      </p:cBhvr>
                                      <p:to>
                                        <p:strVal val="visible"/>
                                      </p:to>
                                    </p:set>
                                  </p:childTnLst>
                                </p:cTn>
                              </p:par>
                              <p:par>
                                <p:cTn id="281" presetID="1" presetClass="exit" presetSubtype="0" fill="hold" grpId="3" nodeType="withEffect">
                                  <p:stCondLst>
                                    <p:cond delay="0"/>
                                  </p:stCondLst>
                                  <p:childTnLst>
                                    <p:set>
                                      <p:cBhvr>
                                        <p:cTn id="282" dur="1" fill="hold">
                                          <p:stCondLst>
                                            <p:cond delay="0"/>
                                          </p:stCondLst>
                                        </p:cTn>
                                        <p:tgtEl>
                                          <p:spTgt spid="19"/>
                                        </p:tgtEl>
                                        <p:attrNameLst>
                                          <p:attrName>style.visibility</p:attrName>
                                        </p:attrNameLst>
                                      </p:cBhvr>
                                      <p:to>
                                        <p:strVal val="hidden"/>
                                      </p:to>
                                    </p:set>
                                  </p:childTnLst>
                                </p:cTn>
                              </p:par>
                              <p:par>
                                <p:cTn id="283" presetID="1" presetClass="exit" presetSubtype="0" fill="hold" grpId="3" nodeType="withEffect">
                                  <p:stCondLst>
                                    <p:cond delay="0"/>
                                  </p:stCondLst>
                                  <p:childTnLst>
                                    <p:set>
                                      <p:cBhvr>
                                        <p:cTn id="284" dur="1" fill="hold">
                                          <p:stCondLst>
                                            <p:cond delay="0"/>
                                          </p:stCondLst>
                                        </p:cTn>
                                        <p:tgtEl>
                                          <p:spTgt spid="21"/>
                                        </p:tgtEl>
                                        <p:attrNameLst>
                                          <p:attrName>style.visibility</p:attrName>
                                        </p:attrNameLst>
                                      </p:cBhvr>
                                      <p:to>
                                        <p:strVal val="hidden"/>
                                      </p:to>
                                    </p:set>
                                  </p:childTnLst>
                                </p:cTn>
                              </p:par>
                              <p:par>
                                <p:cTn id="285" presetID="1" presetClass="exit" presetSubtype="0" fill="hold" grpId="3" nodeType="withEffect">
                                  <p:stCondLst>
                                    <p:cond delay="0"/>
                                  </p:stCondLst>
                                  <p:childTnLst>
                                    <p:set>
                                      <p:cBhvr>
                                        <p:cTn id="286" dur="1" fill="hold">
                                          <p:stCondLst>
                                            <p:cond delay="0"/>
                                          </p:stCondLst>
                                        </p:cTn>
                                        <p:tgtEl>
                                          <p:spTgt spid="23"/>
                                        </p:tgtEl>
                                        <p:attrNameLst>
                                          <p:attrName>style.visibility</p:attrName>
                                        </p:attrNameLst>
                                      </p:cBhvr>
                                      <p:to>
                                        <p:strVal val="hidden"/>
                                      </p:to>
                                    </p:set>
                                  </p:childTnLst>
                                </p:cTn>
                              </p:par>
                              <p:par>
                                <p:cTn id="287" presetID="1" presetClass="exit" presetSubtype="0" fill="hold" grpId="3" nodeType="withEffect">
                                  <p:stCondLst>
                                    <p:cond delay="0"/>
                                  </p:stCondLst>
                                  <p:childTnLst>
                                    <p:set>
                                      <p:cBhvr>
                                        <p:cTn id="288" dur="1" fill="hold">
                                          <p:stCondLst>
                                            <p:cond delay="0"/>
                                          </p:stCondLst>
                                        </p:cTn>
                                        <p:tgtEl>
                                          <p:spTgt spid="25"/>
                                        </p:tgtEl>
                                        <p:attrNameLst>
                                          <p:attrName>style.visibility</p:attrName>
                                        </p:attrNameLst>
                                      </p:cBhvr>
                                      <p:to>
                                        <p:strVal val="hidden"/>
                                      </p:to>
                                    </p:set>
                                  </p:childTnLst>
                                </p:cTn>
                              </p:par>
                              <p:par>
                                <p:cTn id="289" presetID="1" presetClass="exit" presetSubtype="0" fill="hold" grpId="3" nodeType="withEffect">
                                  <p:stCondLst>
                                    <p:cond delay="0"/>
                                  </p:stCondLst>
                                  <p:childTnLst>
                                    <p:set>
                                      <p:cBhvr>
                                        <p:cTn id="290" dur="1" fill="hold">
                                          <p:stCondLst>
                                            <p:cond delay="0"/>
                                          </p:stCondLst>
                                        </p:cTn>
                                        <p:tgtEl>
                                          <p:spTgt spid="27"/>
                                        </p:tgtEl>
                                        <p:attrNameLst>
                                          <p:attrName>style.visibility</p:attrName>
                                        </p:attrNameLst>
                                      </p:cBhvr>
                                      <p:to>
                                        <p:strVal val="hidden"/>
                                      </p:to>
                                    </p:set>
                                  </p:childTnLst>
                                </p:cTn>
                              </p:par>
                              <p:par>
                                <p:cTn id="291" presetID="1" presetClass="exit" presetSubtype="0" fill="hold" grpId="3" nodeType="withEffect">
                                  <p:stCondLst>
                                    <p:cond delay="0"/>
                                  </p:stCondLst>
                                  <p:childTnLst>
                                    <p:set>
                                      <p:cBhvr>
                                        <p:cTn id="292" dur="1" fill="hold">
                                          <p:stCondLst>
                                            <p:cond delay="0"/>
                                          </p:stCondLst>
                                        </p:cTn>
                                        <p:tgtEl>
                                          <p:spTgt spid="31"/>
                                        </p:tgtEl>
                                        <p:attrNameLst>
                                          <p:attrName>style.visibility</p:attrName>
                                        </p:attrNameLst>
                                      </p:cBhvr>
                                      <p:to>
                                        <p:strVal val="hidden"/>
                                      </p:to>
                                    </p:set>
                                  </p:childTnLst>
                                </p:cTn>
                              </p:par>
                              <p:par>
                                <p:cTn id="293" presetID="1" presetClass="exit" presetSubtype="0" fill="hold" grpId="3" nodeType="withEffect">
                                  <p:stCondLst>
                                    <p:cond delay="0"/>
                                  </p:stCondLst>
                                  <p:childTnLst>
                                    <p:set>
                                      <p:cBhvr>
                                        <p:cTn id="294" dur="1" fill="hold">
                                          <p:stCondLst>
                                            <p:cond delay="0"/>
                                          </p:stCondLst>
                                        </p:cTn>
                                        <p:tgtEl>
                                          <p:spTgt spid="34"/>
                                        </p:tgtEl>
                                        <p:attrNameLst>
                                          <p:attrName>style.visibility</p:attrName>
                                        </p:attrNameLst>
                                      </p:cBhvr>
                                      <p:to>
                                        <p:strVal val="hidden"/>
                                      </p:to>
                                    </p:set>
                                  </p:childTnLst>
                                </p:cTn>
                              </p:par>
                              <p:par>
                                <p:cTn id="295" presetID="1" presetClass="exit" presetSubtype="0" fill="hold" grpId="3" nodeType="withEffect">
                                  <p:stCondLst>
                                    <p:cond delay="0"/>
                                  </p:stCondLst>
                                  <p:childTnLst>
                                    <p:set>
                                      <p:cBhvr>
                                        <p:cTn id="296" dur="1" fill="hold">
                                          <p:stCondLst>
                                            <p:cond delay="0"/>
                                          </p:stCondLst>
                                        </p:cTn>
                                        <p:tgtEl>
                                          <p:spTgt spid="36"/>
                                        </p:tgtEl>
                                        <p:attrNameLst>
                                          <p:attrName>style.visibility</p:attrName>
                                        </p:attrNameLst>
                                      </p:cBhvr>
                                      <p:to>
                                        <p:strVal val="hidden"/>
                                      </p:to>
                                    </p:set>
                                  </p:childTnLst>
                                </p:cTn>
                              </p:par>
                              <p:par>
                                <p:cTn id="297" presetID="1" presetClass="exit" presetSubtype="0" fill="hold" grpId="3" nodeType="withEffect">
                                  <p:stCondLst>
                                    <p:cond delay="0"/>
                                  </p:stCondLst>
                                  <p:childTnLst>
                                    <p:set>
                                      <p:cBhvr>
                                        <p:cTn id="298" dur="1" fill="hold">
                                          <p:stCondLst>
                                            <p:cond delay="0"/>
                                          </p:stCondLst>
                                        </p:cTn>
                                        <p:tgtEl>
                                          <p:spTgt spid="38"/>
                                        </p:tgtEl>
                                        <p:attrNameLst>
                                          <p:attrName>style.visibility</p:attrName>
                                        </p:attrNameLst>
                                      </p:cBhvr>
                                      <p:to>
                                        <p:strVal val="hidden"/>
                                      </p:to>
                                    </p:set>
                                  </p:childTnLst>
                                </p:cTn>
                              </p:par>
                              <p:par>
                                <p:cTn id="299" presetID="1" presetClass="exit" presetSubtype="0" fill="hold" grpId="3" nodeType="withEffect">
                                  <p:stCondLst>
                                    <p:cond delay="0"/>
                                  </p:stCondLst>
                                  <p:childTnLst>
                                    <p:set>
                                      <p:cBhvr>
                                        <p:cTn id="300" dur="1" fill="hold">
                                          <p:stCondLst>
                                            <p:cond delay="0"/>
                                          </p:stCondLst>
                                        </p:cTn>
                                        <p:tgtEl>
                                          <p:spTgt spid="40"/>
                                        </p:tgtEl>
                                        <p:attrNameLst>
                                          <p:attrName>style.visibility</p:attrName>
                                        </p:attrNameLst>
                                      </p:cBhvr>
                                      <p:to>
                                        <p:strVal val="hidden"/>
                                      </p:to>
                                    </p:set>
                                  </p:childTnLst>
                                </p:cTn>
                              </p:par>
                              <p:par>
                                <p:cTn id="301" presetID="1" presetClass="exit" presetSubtype="0" fill="hold" grpId="3" nodeType="withEffect">
                                  <p:stCondLst>
                                    <p:cond delay="0"/>
                                  </p:stCondLst>
                                  <p:childTnLst>
                                    <p:set>
                                      <p:cBhvr>
                                        <p:cTn id="302" dur="1" fill="hold">
                                          <p:stCondLst>
                                            <p:cond delay="0"/>
                                          </p:stCondLst>
                                        </p:cTn>
                                        <p:tgtEl>
                                          <p:spTgt spid="42"/>
                                        </p:tgtEl>
                                        <p:attrNameLst>
                                          <p:attrName>style.visibility</p:attrName>
                                        </p:attrNameLst>
                                      </p:cBhvr>
                                      <p:to>
                                        <p:strVal val="hidden"/>
                                      </p:to>
                                    </p:set>
                                  </p:childTnLst>
                                </p:cTn>
                              </p:par>
                              <p:par>
                                <p:cTn id="303" presetID="1" presetClass="exit" presetSubtype="0" fill="hold" grpId="3" nodeType="withEffect">
                                  <p:stCondLst>
                                    <p:cond delay="0"/>
                                  </p:stCondLst>
                                  <p:childTnLst>
                                    <p:set>
                                      <p:cBhvr>
                                        <p:cTn id="304" dur="1" fill="hold">
                                          <p:stCondLst>
                                            <p:cond delay="0"/>
                                          </p:stCondLst>
                                        </p:cTn>
                                        <p:tgtEl>
                                          <p:spTgt spid="44"/>
                                        </p:tgtEl>
                                        <p:attrNameLst>
                                          <p:attrName>style.visibility</p:attrName>
                                        </p:attrNameLst>
                                      </p:cBhvr>
                                      <p:to>
                                        <p:strVal val="hidden"/>
                                      </p:to>
                                    </p:set>
                                  </p:childTnLst>
                                </p:cTn>
                              </p:par>
                              <p:par>
                                <p:cTn id="305" presetID="1" presetClass="exit" presetSubtype="0" fill="hold" grpId="3" nodeType="withEffect">
                                  <p:stCondLst>
                                    <p:cond delay="0"/>
                                  </p:stCondLst>
                                  <p:childTnLst>
                                    <p:set>
                                      <p:cBhvr>
                                        <p:cTn id="306" dur="1" fill="hold">
                                          <p:stCondLst>
                                            <p:cond delay="0"/>
                                          </p:stCondLst>
                                        </p:cTn>
                                        <p:tgtEl>
                                          <p:spTgt spid="47"/>
                                        </p:tgtEl>
                                        <p:attrNameLst>
                                          <p:attrName>style.visibility</p:attrName>
                                        </p:attrNameLst>
                                      </p:cBhvr>
                                      <p:to>
                                        <p:strVal val="hidden"/>
                                      </p:to>
                                    </p:set>
                                  </p:childTnLst>
                                </p:cTn>
                              </p:par>
                              <p:par>
                                <p:cTn id="307" presetID="1" presetClass="exit" presetSubtype="0" fill="hold" grpId="3" nodeType="withEffect">
                                  <p:stCondLst>
                                    <p:cond delay="0"/>
                                  </p:stCondLst>
                                  <p:childTnLst>
                                    <p:set>
                                      <p:cBhvr>
                                        <p:cTn id="308" dur="1" fill="hold">
                                          <p:stCondLst>
                                            <p:cond delay="0"/>
                                          </p:stCondLst>
                                        </p:cTn>
                                        <p:tgtEl>
                                          <p:spTgt spid="49"/>
                                        </p:tgtEl>
                                        <p:attrNameLst>
                                          <p:attrName>style.visibility</p:attrName>
                                        </p:attrNameLst>
                                      </p:cBhvr>
                                      <p:to>
                                        <p:strVal val="hidden"/>
                                      </p:to>
                                    </p:set>
                                  </p:childTnLst>
                                </p:cTn>
                              </p:par>
                              <p:par>
                                <p:cTn id="309" presetID="1" presetClass="exit" presetSubtype="0" fill="hold" grpId="3" nodeType="withEffect">
                                  <p:stCondLst>
                                    <p:cond delay="0"/>
                                  </p:stCondLst>
                                  <p:childTnLst>
                                    <p:set>
                                      <p:cBhvr>
                                        <p:cTn id="310" dur="1" fill="hold">
                                          <p:stCondLst>
                                            <p:cond delay="0"/>
                                          </p:stCondLst>
                                        </p:cTn>
                                        <p:tgtEl>
                                          <p:spTgt spid="51"/>
                                        </p:tgtEl>
                                        <p:attrNameLst>
                                          <p:attrName>style.visibility</p:attrName>
                                        </p:attrNameLst>
                                      </p:cBhvr>
                                      <p:to>
                                        <p:strVal val="hidden"/>
                                      </p:to>
                                    </p:set>
                                  </p:childTnLst>
                                </p:cTn>
                              </p:par>
                              <p:par>
                                <p:cTn id="311" presetID="1" presetClass="exit" presetSubtype="0" fill="hold" grpId="3" nodeType="withEffect">
                                  <p:stCondLst>
                                    <p:cond delay="0"/>
                                  </p:stCondLst>
                                  <p:childTnLst>
                                    <p:set>
                                      <p:cBhvr>
                                        <p:cTn id="312" dur="1" fill="hold">
                                          <p:stCondLst>
                                            <p:cond delay="0"/>
                                          </p:stCondLst>
                                        </p:cTn>
                                        <p:tgtEl>
                                          <p:spTgt spid="55"/>
                                        </p:tgtEl>
                                        <p:attrNameLst>
                                          <p:attrName>style.visibility</p:attrName>
                                        </p:attrNameLst>
                                      </p:cBhvr>
                                      <p:to>
                                        <p:strVal val="hidden"/>
                                      </p:to>
                                    </p:set>
                                  </p:childTnLst>
                                </p:cTn>
                              </p:par>
                              <p:par>
                                <p:cTn id="313" presetID="1" presetClass="exit" presetSubtype="0" fill="hold" grpId="3" nodeType="withEffect">
                                  <p:stCondLst>
                                    <p:cond delay="0"/>
                                  </p:stCondLst>
                                  <p:childTnLst>
                                    <p:set>
                                      <p:cBhvr>
                                        <p:cTn id="314" dur="1" fill="hold">
                                          <p:stCondLst>
                                            <p:cond delay="0"/>
                                          </p:stCondLst>
                                        </p:cTn>
                                        <p:tgtEl>
                                          <p:spTgt spid="57"/>
                                        </p:tgtEl>
                                        <p:attrNameLst>
                                          <p:attrName>style.visibility</p:attrName>
                                        </p:attrNameLst>
                                      </p:cBhvr>
                                      <p:to>
                                        <p:strVal val="hidden"/>
                                      </p:to>
                                    </p:set>
                                  </p:childTnLst>
                                </p:cTn>
                              </p:par>
                              <p:par>
                                <p:cTn id="315" presetID="1" presetClass="exit" presetSubtype="0" fill="hold" grpId="3" nodeType="withEffect">
                                  <p:stCondLst>
                                    <p:cond delay="0"/>
                                  </p:stCondLst>
                                  <p:childTnLst>
                                    <p:set>
                                      <p:cBhvr>
                                        <p:cTn id="316" dur="1" fill="hold">
                                          <p:stCondLst>
                                            <p:cond delay="0"/>
                                          </p:stCondLst>
                                        </p:cTn>
                                        <p:tgtEl>
                                          <p:spTgt spid="59"/>
                                        </p:tgtEl>
                                        <p:attrNameLst>
                                          <p:attrName>style.visibility</p:attrName>
                                        </p:attrNameLst>
                                      </p:cBhvr>
                                      <p:to>
                                        <p:strVal val="hidden"/>
                                      </p:to>
                                    </p:set>
                                  </p:childTnLst>
                                </p:cTn>
                              </p:par>
                              <p:par>
                                <p:cTn id="317" presetID="1" presetClass="exit" presetSubtype="0" fill="hold" grpId="3" nodeType="withEffect">
                                  <p:stCondLst>
                                    <p:cond delay="0"/>
                                  </p:stCondLst>
                                  <p:childTnLst>
                                    <p:set>
                                      <p:cBhvr>
                                        <p:cTn id="318" dur="1" fill="hold">
                                          <p:stCondLst>
                                            <p:cond delay="0"/>
                                          </p:stCondLst>
                                        </p:cTn>
                                        <p:tgtEl>
                                          <p:spTgt spid="61"/>
                                        </p:tgtEl>
                                        <p:attrNameLst>
                                          <p:attrName>style.visibility</p:attrName>
                                        </p:attrNameLst>
                                      </p:cBhvr>
                                      <p:to>
                                        <p:strVal val="hidden"/>
                                      </p:to>
                                    </p:set>
                                  </p:childTnLst>
                                </p:cTn>
                              </p:par>
                              <p:par>
                                <p:cTn id="319" presetID="1" presetClass="exit" presetSubtype="0" fill="hold" grpId="3" nodeType="withEffect">
                                  <p:stCondLst>
                                    <p:cond delay="0"/>
                                  </p:stCondLst>
                                  <p:childTnLst>
                                    <p:set>
                                      <p:cBhvr>
                                        <p:cTn id="320" dur="1" fill="hold">
                                          <p:stCondLst>
                                            <p:cond delay="0"/>
                                          </p:stCondLst>
                                        </p:cTn>
                                        <p:tgtEl>
                                          <p:spTgt spid="63"/>
                                        </p:tgtEl>
                                        <p:attrNameLst>
                                          <p:attrName>style.visibility</p:attrName>
                                        </p:attrNameLst>
                                      </p:cBhvr>
                                      <p:to>
                                        <p:strVal val="hidden"/>
                                      </p:to>
                                    </p:set>
                                  </p:childTnLst>
                                </p:cTn>
                              </p:par>
                              <p:par>
                                <p:cTn id="321" presetID="1" presetClass="exit" presetSubtype="0" fill="hold" grpId="3" nodeType="withEffect">
                                  <p:stCondLst>
                                    <p:cond delay="0"/>
                                  </p:stCondLst>
                                  <p:childTnLst>
                                    <p:set>
                                      <p:cBhvr>
                                        <p:cTn id="322" dur="1" fill="hold">
                                          <p:stCondLst>
                                            <p:cond delay="0"/>
                                          </p:stCondLst>
                                        </p:cTn>
                                        <p:tgtEl>
                                          <p:spTgt spid="65"/>
                                        </p:tgtEl>
                                        <p:attrNameLst>
                                          <p:attrName>style.visibility</p:attrName>
                                        </p:attrNameLst>
                                      </p:cBhvr>
                                      <p:to>
                                        <p:strVal val="hidden"/>
                                      </p:to>
                                    </p:set>
                                  </p:childTnLst>
                                </p:cTn>
                              </p:par>
                              <p:par>
                                <p:cTn id="323" presetID="1" presetClass="exit" presetSubtype="0" fill="hold" grpId="3" nodeType="withEffect">
                                  <p:stCondLst>
                                    <p:cond delay="0"/>
                                  </p:stCondLst>
                                  <p:childTnLst>
                                    <p:set>
                                      <p:cBhvr>
                                        <p:cTn id="324" dur="1" fill="hold">
                                          <p:stCondLst>
                                            <p:cond delay="0"/>
                                          </p:stCondLst>
                                        </p:cTn>
                                        <p:tgtEl>
                                          <p:spTgt spid="67"/>
                                        </p:tgtEl>
                                        <p:attrNameLst>
                                          <p:attrName>style.visibility</p:attrName>
                                        </p:attrNameLst>
                                      </p:cBhvr>
                                      <p:to>
                                        <p:strVal val="hidden"/>
                                      </p:to>
                                    </p:set>
                                  </p:childTnLst>
                                </p:cTn>
                              </p:par>
                              <p:par>
                                <p:cTn id="325" presetID="1" presetClass="exit" presetSubtype="0" fill="hold" grpId="3" nodeType="withEffect">
                                  <p:stCondLst>
                                    <p:cond delay="0"/>
                                  </p:stCondLst>
                                  <p:childTnLst>
                                    <p:set>
                                      <p:cBhvr>
                                        <p:cTn id="326" dur="1" fill="hold">
                                          <p:stCondLst>
                                            <p:cond delay="0"/>
                                          </p:stCondLst>
                                        </p:cTn>
                                        <p:tgtEl>
                                          <p:spTgt spid="69"/>
                                        </p:tgtEl>
                                        <p:attrNameLst>
                                          <p:attrName>style.visibility</p:attrName>
                                        </p:attrNameLst>
                                      </p:cBhvr>
                                      <p:to>
                                        <p:strVal val="hidden"/>
                                      </p:to>
                                    </p:set>
                                  </p:childTnLst>
                                </p:cTn>
                              </p:par>
                              <p:par>
                                <p:cTn id="327" presetID="1" presetClass="exit" presetSubtype="0" fill="hold" grpId="3" nodeType="withEffect">
                                  <p:stCondLst>
                                    <p:cond delay="0"/>
                                  </p:stCondLst>
                                  <p:childTnLst>
                                    <p:set>
                                      <p:cBhvr>
                                        <p:cTn id="328" dur="1" fill="hold">
                                          <p:stCondLst>
                                            <p:cond delay="0"/>
                                          </p:stCondLst>
                                        </p:cTn>
                                        <p:tgtEl>
                                          <p:spTgt spid="71"/>
                                        </p:tgtEl>
                                        <p:attrNameLst>
                                          <p:attrName>style.visibility</p:attrName>
                                        </p:attrNameLst>
                                      </p:cBhvr>
                                      <p:to>
                                        <p:strVal val="hidden"/>
                                      </p:to>
                                    </p:set>
                                  </p:childTnLst>
                                </p:cTn>
                              </p:par>
                              <p:par>
                                <p:cTn id="329" presetID="1" presetClass="exit" presetSubtype="0" fill="hold" grpId="3" nodeType="withEffect">
                                  <p:stCondLst>
                                    <p:cond delay="0"/>
                                  </p:stCondLst>
                                  <p:childTnLst>
                                    <p:set>
                                      <p:cBhvr>
                                        <p:cTn id="330" dur="1" fill="hold">
                                          <p:stCondLst>
                                            <p:cond delay="0"/>
                                          </p:stCondLst>
                                        </p:cTn>
                                        <p:tgtEl>
                                          <p:spTgt spid="73"/>
                                        </p:tgtEl>
                                        <p:attrNameLst>
                                          <p:attrName>style.visibility</p:attrName>
                                        </p:attrNameLst>
                                      </p:cBhvr>
                                      <p:to>
                                        <p:strVal val="hidden"/>
                                      </p:to>
                                    </p:set>
                                  </p:childTnLst>
                                </p:cTn>
                              </p:par>
                              <p:par>
                                <p:cTn id="331" presetID="1" presetClass="exit" presetSubtype="0" fill="hold" grpId="3" nodeType="withEffect">
                                  <p:stCondLst>
                                    <p:cond delay="0"/>
                                  </p:stCondLst>
                                  <p:childTnLst>
                                    <p:set>
                                      <p:cBhvr>
                                        <p:cTn id="332" dur="1" fill="hold">
                                          <p:stCondLst>
                                            <p:cond delay="0"/>
                                          </p:stCondLst>
                                        </p:cTn>
                                        <p:tgtEl>
                                          <p:spTgt spid="75"/>
                                        </p:tgtEl>
                                        <p:attrNameLst>
                                          <p:attrName>style.visibility</p:attrName>
                                        </p:attrNameLst>
                                      </p:cBhvr>
                                      <p:to>
                                        <p:strVal val="hidden"/>
                                      </p:to>
                                    </p:set>
                                  </p:childTnLst>
                                </p:cTn>
                              </p:par>
                              <p:par>
                                <p:cTn id="333" presetID="1" presetClass="exit" presetSubtype="0" fill="hold" grpId="3" nodeType="withEffect">
                                  <p:stCondLst>
                                    <p:cond delay="0"/>
                                  </p:stCondLst>
                                  <p:childTnLst>
                                    <p:set>
                                      <p:cBhvr>
                                        <p:cTn id="334" dur="1" fill="hold">
                                          <p:stCondLst>
                                            <p:cond delay="0"/>
                                          </p:stCondLst>
                                        </p:cTn>
                                        <p:tgtEl>
                                          <p:spTgt spid="78"/>
                                        </p:tgtEl>
                                        <p:attrNameLst>
                                          <p:attrName>style.visibility</p:attrName>
                                        </p:attrNameLst>
                                      </p:cBhvr>
                                      <p:to>
                                        <p:strVal val="hidden"/>
                                      </p:to>
                                    </p:set>
                                  </p:childTnLst>
                                </p:cTn>
                              </p:par>
                              <p:par>
                                <p:cTn id="335" presetID="1" presetClass="exit" presetSubtype="0" fill="hold" grpId="3" nodeType="withEffect">
                                  <p:stCondLst>
                                    <p:cond delay="0"/>
                                  </p:stCondLst>
                                  <p:childTnLst>
                                    <p:set>
                                      <p:cBhvr>
                                        <p:cTn id="336"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37" restart="whenNotActive" fill="hold" evtFilter="cancelBubble" nodeType="interactiveSeq">
                <p:stCondLst>
                  <p:cond evt="onClick" delay="0">
                    <p:tgtEl>
                      <p:spTgt spid="18"/>
                    </p:tgtEl>
                  </p:cond>
                </p:stCondLst>
                <p:endSync evt="end" delay="0">
                  <p:rtn val="all"/>
                </p:endSync>
                <p:childTnLst>
                  <p:par>
                    <p:cTn id="338" fill="hold">
                      <p:stCondLst>
                        <p:cond delay="0"/>
                      </p:stCondLst>
                      <p:childTnLst>
                        <p:par>
                          <p:cTn id="339" fill="hold">
                            <p:stCondLst>
                              <p:cond delay="0"/>
                            </p:stCondLst>
                            <p:childTnLst>
                              <p:par>
                                <p:cTn id="340" presetID="1" presetClass="exit" presetSubtype="0" fill="hold" grpId="4" nodeType="clickEffect">
                                  <p:stCondLst>
                                    <p:cond delay="0"/>
                                  </p:stCondLst>
                                  <p:childTnLst>
                                    <p:set>
                                      <p:cBhvr>
                                        <p:cTn id="341" dur="1" fill="hold">
                                          <p:stCondLst>
                                            <p:cond delay="0"/>
                                          </p:stCondLst>
                                        </p:cTn>
                                        <p:tgtEl>
                                          <p:spTgt spid="30"/>
                                        </p:tgtEl>
                                        <p:attrNameLst>
                                          <p:attrName>style.visibility</p:attrName>
                                        </p:attrNameLst>
                                      </p:cBhvr>
                                      <p:to>
                                        <p:strVal val="hidden"/>
                                      </p:to>
                                    </p:set>
                                  </p:childTnLst>
                                </p:cTn>
                              </p:par>
                              <p:par>
                                <p:cTn id="342" presetID="1" presetClass="exit" presetSubtype="0" fill="hold" grpId="4" nodeType="withEffect">
                                  <p:stCondLst>
                                    <p:cond delay="0"/>
                                  </p:stCondLst>
                                  <p:childTnLst>
                                    <p:set>
                                      <p:cBhvr>
                                        <p:cTn id="343" dur="1" fill="hold">
                                          <p:stCondLst>
                                            <p:cond delay="0"/>
                                          </p:stCondLst>
                                        </p:cTn>
                                        <p:tgtEl>
                                          <p:spTgt spid="10"/>
                                        </p:tgtEl>
                                        <p:attrNameLst>
                                          <p:attrName>style.visibility</p:attrName>
                                        </p:attrNameLst>
                                      </p:cBhvr>
                                      <p:to>
                                        <p:strVal val="hidden"/>
                                      </p:to>
                                    </p:set>
                                  </p:childTnLst>
                                </p:cTn>
                              </p:par>
                              <p:par>
                                <p:cTn id="344" presetID="1" presetClass="exit" presetSubtype="0" fill="hold" grpId="4" nodeType="withEffect">
                                  <p:stCondLst>
                                    <p:cond delay="0"/>
                                  </p:stCondLst>
                                  <p:childTnLst>
                                    <p:set>
                                      <p:cBhvr>
                                        <p:cTn id="345" dur="1" fill="hold">
                                          <p:stCondLst>
                                            <p:cond delay="0"/>
                                          </p:stCondLst>
                                        </p:cTn>
                                        <p:tgtEl>
                                          <p:spTgt spid="12"/>
                                        </p:tgtEl>
                                        <p:attrNameLst>
                                          <p:attrName>style.visibility</p:attrName>
                                        </p:attrNameLst>
                                      </p:cBhvr>
                                      <p:to>
                                        <p:strVal val="hidden"/>
                                      </p:to>
                                    </p:set>
                                  </p:childTnLst>
                                </p:cTn>
                              </p:par>
                              <p:par>
                                <p:cTn id="346" presetID="1" presetClass="exit" presetSubtype="0" fill="hold" grpId="4" nodeType="withEffect">
                                  <p:stCondLst>
                                    <p:cond delay="0"/>
                                  </p:stCondLst>
                                  <p:childTnLst>
                                    <p:set>
                                      <p:cBhvr>
                                        <p:cTn id="347" dur="1" fill="hold">
                                          <p:stCondLst>
                                            <p:cond delay="0"/>
                                          </p:stCondLst>
                                        </p:cTn>
                                        <p:tgtEl>
                                          <p:spTgt spid="17"/>
                                        </p:tgtEl>
                                        <p:attrNameLst>
                                          <p:attrName>style.visibility</p:attrName>
                                        </p:attrNameLst>
                                      </p:cBhvr>
                                      <p:to>
                                        <p:strVal val="hidden"/>
                                      </p:to>
                                    </p:set>
                                  </p:childTnLst>
                                </p:cTn>
                              </p:par>
                              <p:par>
                                <p:cTn id="348" presetID="1" presetClass="entr" presetSubtype="0" fill="hold" grpId="4" nodeType="withEffect">
                                  <p:stCondLst>
                                    <p:cond delay="0"/>
                                  </p:stCondLst>
                                  <p:childTnLst>
                                    <p:set>
                                      <p:cBhvr>
                                        <p:cTn id="349" dur="1" fill="hold">
                                          <p:stCondLst>
                                            <p:cond delay="0"/>
                                          </p:stCondLst>
                                        </p:cTn>
                                        <p:tgtEl>
                                          <p:spTgt spid="19"/>
                                        </p:tgtEl>
                                        <p:attrNameLst>
                                          <p:attrName>style.visibility</p:attrName>
                                        </p:attrNameLst>
                                      </p:cBhvr>
                                      <p:to>
                                        <p:strVal val="visible"/>
                                      </p:to>
                                    </p:set>
                                  </p:childTnLst>
                                </p:cTn>
                              </p:par>
                              <p:par>
                                <p:cTn id="350" presetID="1" presetClass="exit" presetSubtype="0" fill="hold" grpId="4" nodeType="withEffect">
                                  <p:stCondLst>
                                    <p:cond delay="0"/>
                                  </p:stCondLst>
                                  <p:childTnLst>
                                    <p:set>
                                      <p:cBhvr>
                                        <p:cTn id="351" dur="1" fill="hold">
                                          <p:stCondLst>
                                            <p:cond delay="0"/>
                                          </p:stCondLst>
                                        </p:cTn>
                                        <p:tgtEl>
                                          <p:spTgt spid="21"/>
                                        </p:tgtEl>
                                        <p:attrNameLst>
                                          <p:attrName>style.visibility</p:attrName>
                                        </p:attrNameLst>
                                      </p:cBhvr>
                                      <p:to>
                                        <p:strVal val="hidden"/>
                                      </p:to>
                                    </p:set>
                                  </p:childTnLst>
                                </p:cTn>
                              </p:par>
                              <p:par>
                                <p:cTn id="352" presetID="1" presetClass="exit" presetSubtype="0" fill="hold" grpId="4" nodeType="withEffect">
                                  <p:stCondLst>
                                    <p:cond delay="0"/>
                                  </p:stCondLst>
                                  <p:childTnLst>
                                    <p:set>
                                      <p:cBhvr>
                                        <p:cTn id="353" dur="1" fill="hold">
                                          <p:stCondLst>
                                            <p:cond delay="0"/>
                                          </p:stCondLst>
                                        </p:cTn>
                                        <p:tgtEl>
                                          <p:spTgt spid="23"/>
                                        </p:tgtEl>
                                        <p:attrNameLst>
                                          <p:attrName>style.visibility</p:attrName>
                                        </p:attrNameLst>
                                      </p:cBhvr>
                                      <p:to>
                                        <p:strVal val="hidden"/>
                                      </p:to>
                                    </p:set>
                                  </p:childTnLst>
                                </p:cTn>
                              </p:par>
                              <p:par>
                                <p:cTn id="354" presetID="1" presetClass="exit" presetSubtype="0" fill="hold" grpId="4" nodeType="withEffect">
                                  <p:stCondLst>
                                    <p:cond delay="0"/>
                                  </p:stCondLst>
                                  <p:childTnLst>
                                    <p:set>
                                      <p:cBhvr>
                                        <p:cTn id="355" dur="1" fill="hold">
                                          <p:stCondLst>
                                            <p:cond delay="0"/>
                                          </p:stCondLst>
                                        </p:cTn>
                                        <p:tgtEl>
                                          <p:spTgt spid="25"/>
                                        </p:tgtEl>
                                        <p:attrNameLst>
                                          <p:attrName>style.visibility</p:attrName>
                                        </p:attrNameLst>
                                      </p:cBhvr>
                                      <p:to>
                                        <p:strVal val="hidden"/>
                                      </p:to>
                                    </p:set>
                                  </p:childTnLst>
                                </p:cTn>
                              </p:par>
                              <p:par>
                                <p:cTn id="356" presetID="1" presetClass="exit" presetSubtype="0" fill="hold" grpId="4" nodeType="withEffect">
                                  <p:stCondLst>
                                    <p:cond delay="0"/>
                                  </p:stCondLst>
                                  <p:childTnLst>
                                    <p:set>
                                      <p:cBhvr>
                                        <p:cTn id="357" dur="1" fill="hold">
                                          <p:stCondLst>
                                            <p:cond delay="0"/>
                                          </p:stCondLst>
                                        </p:cTn>
                                        <p:tgtEl>
                                          <p:spTgt spid="27"/>
                                        </p:tgtEl>
                                        <p:attrNameLst>
                                          <p:attrName>style.visibility</p:attrName>
                                        </p:attrNameLst>
                                      </p:cBhvr>
                                      <p:to>
                                        <p:strVal val="hidden"/>
                                      </p:to>
                                    </p:set>
                                  </p:childTnLst>
                                </p:cTn>
                              </p:par>
                              <p:par>
                                <p:cTn id="358" presetID="1" presetClass="exit" presetSubtype="0" fill="hold" grpId="4" nodeType="withEffect">
                                  <p:stCondLst>
                                    <p:cond delay="0"/>
                                  </p:stCondLst>
                                  <p:childTnLst>
                                    <p:set>
                                      <p:cBhvr>
                                        <p:cTn id="359" dur="1" fill="hold">
                                          <p:stCondLst>
                                            <p:cond delay="0"/>
                                          </p:stCondLst>
                                        </p:cTn>
                                        <p:tgtEl>
                                          <p:spTgt spid="31"/>
                                        </p:tgtEl>
                                        <p:attrNameLst>
                                          <p:attrName>style.visibility</p:attrName>
                                        </p:attrNameLst>
                                      </p:cBhvr>
                                      <p:to>
                                        <p:strVal val="hidden"/>
                                      </p:to>
                                    </p:set>
                                  </p:childTnLst>
                                </p:cTn>
                              </p:par>
                              <p:par>
                                <p:cTn id="360" presetID="1" presetClass="exit" presetSubtype="0" fill="hold" grpId="4" nodeType="withEffect">
                                  <p:stCondLst>
                                    <p:cond delay="0"/>
                                  </p:stCondLst>
                                  <p:childTnLst>
                                    <p:set>
                                      <p:cBhvr>
                                        <p:cTn id="361" dur="1" fill="hold">
                                          <p:stCondLst>
                                            <p:cond delay="0"/>
                                          </p:stCondLst>
                                        </p:cTn>
                                        <p:tgtEl>
                                          <p:spTgt spid="34"/>
                                        </p:tgtEl>
                                        <p:attrNameLst>
                                          <p:attrName>style.visibility</p:attrName>
                                        </p:attrNameLst>
                                      </p:cBhvr>
                                      <p:to>
                                        <p:strVal val="hidden"/>
                                      </p:to>
                                    </p:set>
                                  </p:childTnLst>
                                </p:cTn>
                              </p:par>
                              <p:par>
                                <p:cTn id="362" presetID="1" presetClass="exit" presetSubtype="0" fill="hold" grpId="4" nodeType="withEffect">
                                  <p:stCondLst>
                                    <p:cond delay="0"/>
                                  </p:stCondLst>
                                  <p:childTnLst>
                                    <p:set>
                                      <p:cBhvr>
                                        <p:cTn id="363" dur="1" fill="hold">
                                          <p:stCondLst>
                                            <p:cond delay="0"/>
                                          </p:stCondLst>
                                        </p:cTn>
                                        <p:tgtEl>
                                          <p:spTgt spid="36"/>
                                        </p:tgtEl>
                                        <p:attrNameLst>
                                          <p:attrName>style.visibility</p:attrName>
                                        </p:attrNameLst>
                                      </p:cBhvr>
                                      <p:to>
                                        <p:strVal val="hidden"/>
                                      </p:to>
                                    </p:set>
                                  </p:childTnLst>
                                </p:cTn>
                              </p:par>
                              <p:par>
                                <p:cTn id="364" presetID="1" presetClass="exit" presetSubtype="0" fill="hold" grpId="4" nodeType="withEffect">
                                  <p:stCondLst>
                                    <p:cond delay="0"/>
                                  </p:stCondLst>
                                  <p:childTnLst>
                                    <p:set>
                                      <p:cBhvr>
                                        <p:cTn id="365" dur="1" fill="hold">
                                          <p:stCondLst>
                                            <p:cond delay="0"/>
                                          </p:stCondLst>
                                        </p:cTn>
                                        <p:tgtEl>
                                          <p:spTgt spid="38"/>
                                        </p:tgtEl>
                                        <p:attrNameLst>
                                          <p:attrName>style.visibility</p:attrName>
                                        </p:attrNameLst>
                                      </p:cBhvr>
                                      <p:to>
                                        <p:strVal val="hidden"/>
                                      </p:to>
                                    </p:set>
                                  </p:childTnLst>
                                </p:cTn>
                              </p:par>
                              <p:par>
                                <p:cTn id="366" presetID="1" presetClass="exit" presetSubtype="0" fill="hold" grpId="4" nodeType="withEffect">
                                  <p:stCondLst>
                                    <p:cond delay="0"/>
                                  </p:stCondLst>
                                  <p:childTnLst>
                                    <p:set>
                                      <p:cBhvr>
                                        <p:cTn id="367" dur="1" fill="hold">
                                          <p:stCondLst>
                                            <p:cond delay="0"/>
                                          </p:stCondLst>
                                        </p:cTn>
                                        <p:tgtEl>
                                          <p:spTgt spid="40"/>
                                        </p:tgtEl>
                                        <p:attrNameLst>
                                          <p:attrName>style.visibility</p:attrName>
                                        </p:attrNameLst>
                                      </p:cBhvr>
                                      <p:to>
                                        <p:strVal val="hidden"/>
                                      </p:to>
                                    </p:set>
                                  </p:childTnLst>
                                </p:cTn>
                              </p:par>
                              <p:par>
                                <p:cTn id="368" presetID="1" presetClass="exit" presetSubtype="0" fill="hold" grpId="4" nodeType="withEffect">
                                  <p:stCondLst>
                                    <p:cond delay="0"/>
                                  </p:stCondLst>
                                  <p:childTnLst>
                                    <p:set>
                                      <p:cBhvr>
                                        <p:cTn id="369" dur="1" fill="hold">
                                          <p:stCondLst>
                                            <p:cond delay="0"/>
                                          </p:stCondLst>
                                        </p:cTn>
                                        <p:tgtEl>
                                          <p:spTgt spid="42"/>
                                        </p:tgtEl>
                                        <p:attrNameLst>
                                          <p:attrName>style.visibility</p:attrName>
                                        </p:attrNameLst>
                                      </p:cBhvr>
                                      <p:to>
                                        <p:strVal val="hidden"/>
                                      </p:to>
                                    </p:set>
                                  </p:childTnLst>
                                </p:cTn>
                              </p:par>
                              <p:par>
                                <p:cTn id="370" presetID="1" presetClass="exit" presetSubtype="0" fill="hold" grpId="4" nodeType="withEffect">
                                  <p:stCondLst>
                                    <p:cond delay="0"/>
                                  </p:stCondLst>
                                  <p:childTnLst>
                                    <p:set>
                                      <p:cBhvr>
                                        <p:cTn id="371" dur="1" fill="hold">
                                          <p:stCondLst>
                                            <p:cond delay="0"/>
                                          </p:stCondLst>
                                        </p:cTn>
                                        <p:tgtEl>
                                          <p:spTgt spid="44"/>
                                        </p:tgtEl>
                                        <p:attrNameLst>
                                          <p:attrName>style.visibility</p:attrName>
                                        </p:attrNameLst>
                                      </p:cBhvr>
                                      <p:to>
                                        <p:strVal val="hidden"/>
                                      </p:to>
                                    </p:set>
                                  </p:childTnLst>
                                </p:cTn>
                              </p:par>
                              <p:par>
                                <p:cTn id="372" presetID="1" presetClass="exit" presetSubtype="0" fill="hold" grpId="4" nodeType="withEffect">
                                  <p:stCondLst>
                                    <p:cond delay="0"/>
                                  </p:stCondLst>
                                  <p:childTnLst>
                                    <p:set>
                                      <p:cBhvr>
                                        <p:cTn id="373" dur="1" fill="hold">
                                          <p:stCondLst>
                                            <p:cond delay="0"/>
                                          </p:stCondLst>
                                        </p:cTn>
                                        <p:tgtEl>
                                          <p:spTgt spid="47"/>
                                        </p:tgtEl>
                                        <p:attrNameLst>
                                          <p:attrName>style.visibility</p:attrName>
                                        </p:attrNameLst>
                                      </p:cBhvr>
                                      <p:to>
                                        <p:strVal val="hidden"/>
                                      </p:to>
                                    </p:set>
                                  </p:childTnLst>
                                </p:cTn>
                              </p:par>
                              <p:par>
                                <p:cTn id="374" presetID="1" presetClass="exit" presetSubtype="0" fill="hold" grpId="4" nodeType="withEffect">
                                  <p:stCondLst>
                                    <p:cond delay="0"/>
                                  </p:stCondLst>
                                  <p:childTnLst>
                                    <p:set>
                                      <p:cBhvr>
                                        <p:cTn id="375" dur="1" fill="hold">
                                          <p:stCondLst>
                                            <p:cond delay="0"/>
                                          </p:stCondLst>
                                        </p:cTn>
                                        <p:tgtEl>
                                          <p:spTgt spid="49"/>
                                        </p:tgtEl>
                                        <p:attrNameLst>
                                          <p:attrName>style.visibility</p:attrName>
                                        </p:attrNameLst>
                                      </p:cBhvr>
                                      <p:to>
                                        <p:strVal val="hidden"/>
                                      </p:to>
                                    </p:set>
                                  </p:childTnLst>
                                </p:cTn>
                              </p:par>
                              <p:par>
                                <p:cTn id="376" presetID="1" presetClass="exit" presetSubtype="0" fill="hold" grpId="4" nodeType="withEffect">
                                  <p:stCondLst>
                                    <p:cond delay="0"/>
                                  </p:stCondLst>
                                  <p:childTnLst>
                                    <p:set>
                                      <p:cBhvr>
                                        <p:cTn id="377" dur="1" fill="hold">
                                          <p:stCondLst>
                                            <p:cond delay="0"/>
                                          </p:stCondLst>
                                        </p:cTn>
                                        <p:tgtEl>
                                          <p:spTgt spid="51"/>
                                        </p:tgtEl>
                                        <p:attrNameLst>
                                          <p:attrName>style.visibility</p:attrName>
                                        </p:attrNameLst>
                                      </p:cBhvr>
                                      <p:to>
                                        <p:strVal val="hidden"/>
                                      </p:to>
                                    </p:set>
                                  </p:childTnLst>
                                </p:cTn>
                              </p:par>
                              <p:par>
                                <p:cTn id="378" presetID="1" presetClass="exit" presetSubtype="0" fill="hold" grpId="4" nodeType="withEffect">
                                  <p:stCondLst>
                                    <p:cond delay="0"/>
                                  </p:stCondLst>
                                  <p:childTnLst>
                                    <p:set>
                                      <p:cBhvr>
                                        <p:cTn id="379" dur="1" fill="hold">
                                          <p:stCondLst>
                                            <p:cond delay="0"/>
                                          </p:stCondLst>
                                        </p:cTn>
                                        <p:tgtEl>
                                          <p:spTgt spid="55"/>
                                        </p:tgtEl>
                                        <p:attrNameLst>
                                          <p:attrName>style.visibility</p:attrName>
                                        </p:attrNameLst>
                                      </p:cBhvr>
                                      <p:to>
                                        <p:strVal val="hidden"/>
                                      </p:to>
                                    </p:set>
                                  </p:childTnLst>
                                </p:cTn>
                              </p:par>
                              <p:par>
                                <p:cTn id="380" presetID="1" presetClass="exit" presetSubtype="0" fill="hold" grpId="4" nodeType="withEffect">
                                  <p:stCondLst>
                                    <p:cond delay="0"/>
                                  </p:stCondLst>
                                  <p:childTnLst>
                                    <p:set>
                                      <p:cBhvr>
                                        <p:cTn id="381" dur="1" fill="hold">
                                          <p:stCondLst>
                                            <p:cond delay="0"/>
                                          </p:stCondLst>
                                        </p:cTn>
                                        <p:tgtEl>
                                          <p:spTgt spid="57"/>
                                        </p:tgtEl>
                                        <p:attrNameLst>
                                          <p:attrName>style.visibility</p:attrName>
                                        </p:attrNameLst>
                                      </p:cBhvr>
                                      <p:to>
                                        <p:strVal val="hidden"/>
                                      </p:to>
                                    </p:set>
                                  </p:childTnLst>
                                </p:cTn>
                              </p:par>
                              <p:par>
                                <p:cTn id="382" presetID="1" presetClass="exit" presetSubtype="0" fill="hold" grpId="4" nodeType="withEffect">
                                  <p:stCondLst>
                                    <p:cond delay="0"/>
                                  </p:stCondLst>
                                  <p:childTnLst>
                                    <p:set>
                                      <p:cBhvr>
                                        <p:cTn id="383" dur="1" fill="hold">
                                          <p:stCondLst>
                                            <p:cond delay="0"/>
                                          </p:stCondLst>
                                        </p:cTn>
                                        <p:tgtEl>
                                          <p:spTgt spid="59"/>
                                        </p:tgtEl>
                                        <p:attrNameLst>
                                          <p:attrName>style.visibility</p:attrName>
                                        </p:attrNameLst>
                                      </p:cBhvr>
                                      <p:to>
                                        <p:strVal val="hidden"/>
                                      </p:to>
                                    </p:set>
                                  </p:childTnLst>
                                </p:cTn>
                              </p:par>
                              <p:par>
                                <p:cTn id="384" presetID="1" presetClass="exit" presetSubtype="0" fill="hold" grpId="4" nodeType="withEffect">
                                  <p:stCondLst>
                                    <p:cond delay="0"/>
                                  </p:stCondLst>
                                  <p:childTnLst>
                                    <p:set>
                                      <p:cBhvr>
                                        <p:cTn id="385" dur="1" fill="hold">
                                          <p:stCondLst>
                                            <p:cond delay="0"/>
                                          </p:stCondLst>
                                        </p:cTn>
                                        <p:tgtEl>
                                          <p:spTgt spid="61"/>
                                        </p:tgtEl>
                                        <p:attrNameLst>
                                          <p:attrName>style.visibility</p:attrName>
                                        </p:attrNameLst>
                                      </p:cBhvr>
                                      <p:to>
                                        <p:strVal val="hidden"/>
                                      </p:to>
                                    </p:set>
                                  </p:childTnLst>
                                </p:cTn>
                              </p:par>
                              <p:par>
                                <p:cTn id="386" presetID="1" presetClass="exit" presetSubtype="0" fill="hold" grpId="4" nodeType="withEffect">
                                  <p:stCondLst>
                                    <p:cond delay="0"/>
                                  </p:stCondLst>
                                  <p:childTnLst>
                                    <p:set>
                                      <p:cBhvr>
                                        <p:cTn id="387" dur="1" fill="hold">
                                          <p:stCondLst>
                                            <p:cond delay="0"/>
                                          </p:stCondLst>
                                        </p:cTn>
                                        <p:tgtEl>
                                          <p:spTgt spid="63"/>
                                        </p:tgtEl>
                                        <p:attrNameLst>
                                          <p:attrName>style.visibility</p:attrName>
                                        </p:attrNameLst>
                                      </p:cBhvr>
                                      <p:to>
                                        <p:strVal val="hidden"/>
                                      </p:to>
                                    </p:set>
                                  </p:childTnLst>
                                </p:cTn>
                              </p:par>
                              <p:par>
                                <p:cTn id="388" presetID="1" presetClass="exit" presetSubtype="0" fill="hold" grpId="4" nodeType="withEffect">
                                  <p:stCondLst>
                                    <p:cond delay="0"/>
                                  </p:stCondLst>
                                  <p:childTnLst>
                                    <p:set>
                                      <p:cBhvr>
                                        <p:cTn id="389" dur="1" fill="hold">
                                          <p:stCondLst>
                                            <p:cond delay="0"/>
                                          </p:stCondLst>
                                        </p:cTn>
                                        <p:tgtEl>
                                          <p:spTgt spid="65"/>
                                        </p:tgtEl>
                                        <p:attrNameLst>
                                          <p:attrName>style.visibility</p:attrName>
                                        </p:attrNameLst>
                                      </p:cBhvr>
                                      <p:to>
                                        <p:strVal val="hidden"/>
                                      </p:to>
                                    </p:set>
                                  </p:childTnLst>
                                </p:cTn>
                              </p:par>
                              <p:par>
                                <p:cTn id="390" presetID="1" presetClass="exit" presetSubtype="0" fill="hold" grpId="4" nodeType="withEffect">
                                  <p:stCondLst>
                                    <p:cond delay="0"/>
                                  </p:stCondLst>
                                  <p:childTnLst>
                                    <p:set>
                                      <p:cBhvr>
                                        <p:cTn id="391" dur="1" fill="hold">
                                          <p:stCondLst>
                                            <p:cond delay="0"/>
                                          </p:stCondLst>
                                        </p:cTn>
                                        <p:tgtEl>
                                          <p:spTgt spid="67"/>
                                        </p:tgtEl>
                                        <p:attrNameLst>
                                          <p:attrName>style.visibility</p:attrName>
                                        </p:attrNameLst>
                                      </p:cBhvr>
                                      <p:to>
                                        <p:strVal val="hidden"/>
                                      </p:to>
                                    </p:set>
                                  </p:childTnLst>
                                </p:cTn>
                              </p:par>
                              <p:par>
                                <p:cTn id="392" presetID="1" presetClass="exit" presetSubtype="0" fill="hold" grpId="4" nodeType="withEffect">
                                  <p:stCondLst>
                                    <p:cond delay="0"/>
                                  </p:stCondLst>
                                  <p:childTnLst>
                                    <p:set>
                                      <p:cBhvr>
                                        <p:cTn id="393" dur="1" fill="hold">
                                          <p:stCondLst>
                                            <p:cond delay="0"/>
                                          </p:stCondLst>
                                        </p:cTn>
                                        <p:tgtEl>
                                          <p:spTgt spid="69"/>
                                        </p:tgtEl>
                                        <p:attrNameLst>
                                          <p:attrName>style.visibility</p:attrName>
                                        </p:attrNameLst>
                                      </p:cBhvr>
                                      <p:to>
                                        <p:strVal val="hidden"/>
                                      </p:to>
                                    </p:set>
                                  </p:childTnLst>
                                </p:cTn>
                              </p:par>
                              <p:par>
                                <p:cTn id="394" presetID="1" presetClass="exit" presetSubtype="0" fill="hold" grpId="4" nodeType="withEffect">
                                  <p:stCondLst>
                                    <p:cond delay="0"/>
                                  </p:stCondLst>
                                  <p:childTnLst>
                                    <p:set>
                                      <p:cBhvr>
                                        <p:cTn id="395" dur="1" fill="hold">
                                          <p:stCondLst>
                                            <p:cond delay="0"/>
                                          </p:stCondLst>
                                        </p:cTn>
                                        <p:tgtEl>
                                          <p:spTgt spid="71"/>
                                        </p:tgtEl>
                                        <p:attrNameLst>
                                          <p:attrName>style.visibility</p:attrName>
                                        </p:attrNameLst>
                                      </p:cBhvr>
                                      <p:to>
                                        <p:strVal val="hidden"/>
                                      </p:to>
                                    </p:set>
                                  </p:childTnLst>
                                </p:cTn>
                              </p:par>
                              <p:par>
                                <p:cTn id="396" presetID="1" presetClass="exit" presetSubtype="0" fill="hold" grpId="4" nodeType="withEffect">
                                  <p:stCondLst>
                                    <p:cond delay="0"/>
                                  </p:stCondLst>
                                  <p:childTnLst>
                                    <p:set>
                                      <p:cBhvr>
                                        <p:cTn id="397" dur="1" fill="hold">
                                          <p:stCondLst>
                                            <p:cond delay="0"/>
                                          </p:stCondLst>
                                        </p:cTn>
                                        <p:tgtEl>
                                          <p:spTgt spid="73"/>
                                        </p:tgtEl>
                                        <p:attrNameLst>
                                          <p:attrName>style.visibility</p:attrName>
                                        </p:attrNameLst>
                                      </p:cBhvr>
                                      <p:to>
                                        <p:strVal val="hidden"/>
                                      </p:to>
                                    </p:set>
                                  </p:childTnLst>
                                </p:cTn>
                              </p:par>
                              <p:par>
                                <p:cTn id="398" presetID="1" presetClass="exit" presetSubtype="0" fill="hold" grpId="4" nodeType="withEffect">
                                  <p:stCondLst>
                                    <p:cond delay="0"/>
                                  </p:stCondLst>
                                  <p:childTnLst>
                                    <p:set>
                                      <p:cBhvr>
                                        <p:cTn id="399" dur="1" fill="hold">
                                          <p:stCondLst>
                                            <p:cond delay="0"/>
                                          </p:stCondLst>
                                        </p:cTn>
                                        <p:tgtEl>
                                          <p:spTgt spid="75"/>
                                        </p:tgtEl>
                                        <p:attrNameLst>
                                          <p:attrName>style.visibility</p:attrName>
                                        </p:attrNameLst>
                                      </p:cBhvr>
                                      <p:to>
                                        <p:strVal val="hidden"/>
                                      </p:to>
                                    </p:set>
                                  </p:childTnLst>
                                </p:cTn>
                              </p:par>
                              <p:par>
                                <p:cTn id="400" presetID="1" presetClass="exit" presetSubtype="0" fill="hold" grpId="4" nodeType="withEffect">
                                  <p:stCondLst>
                                    <p:cond delay="0"/>
                                  </p:stCondLst>
                                  <p:childTnLst>
                                    <p:set>
                                      <p:cBhvr>
                                        <p:cTn id="401" dur="1" fill="hold">
                                          <p:stCondLst>
                                            <p:cond delay="0"/>
                                          </p:stCondLst>
                                        </p:cTn>
                                        <p:tgtEl>
                                          <p:spTgt spid="78"/>
                                        </p:tgtEl>
                                        <p:attrNameLst>
                                          <p:attrName>style.visibility</p:attrName>
                                        </p:attrNameLst>
                                      </p:cBhvr>
                                      <p:to>
                                        <p:strVal val="hidden"/>
                                      </p:to>
                                    </p:set>
                                  </p:childTnLst>
                                </p:cTn>
                              </p:par>
                              <p:par>
                                <p:cTn id="402" presetID="1" presetClass="exit" presetSubtype="0" fill="hold" grpId="4" nodeType="withEffect">
                                  <p:stCondLst>
                                    <p:cond delay="0"/>
                                  </p:stCondLst>
                                  <p:childTnLst>
                                    <p:set>
                                      <p:cBhvr>
                                        <p:cTn id="40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04" restart="whenNotActive" fill="hold" evtFilter="cancelBubble" nodeType="interactiveSeq">
                <p:stCondLst>
                  <p:cond evt="onClick" delay="0">
                    <p:tgtEl>
                      <p:spTgt spid="20"/>
                    </p:tgtEl>
                  </p:cond>
                </p:stCondLst>
                <p:endSync evt="end" delay="0">
                  <p:rtn val="all"/>
                </p:endSync>
                <p:childTnLst>
                  <p:par>
                    <p:cTn id="405" fill="hold">
                      <p:stCondLst>
                        <p:cond delay="0"/>
                      </p:stCondLst>
                      <p:childTnLst>
                        <p:par>
                          <p:cTn id="406" fill="hold">
                            <p:stCondLst>
                              <p:cond delay="0"/>
                            </p:stCondLst>
                            <p:childTnLst>
                              <p:par>
                                <p:cTn id="407" presetID="1" presetClass="exit" presetSubtype="0" fill="hold" grpId="5" nodeType="clickEffect">
                                  <p:stCondLst>
                                    <p:cond delay="0"/>
                                  </p:stCondLst>
                                  <p:childTnLst>
                                    <p:set>
                                      <p:cBhvr>
                                        <p:cTn id="408" dur="1" fill="hold">
                                          <p:stCondLst>
                                            <p:cond delay="0"/>
                                          </p:stCondLst>
                                        </p:cTn>
                                        <p:tgtEl>
                                          <p:spTgt spid="30"/>
                                        </p:tgtEl>
                                        <p:attrNameLst>
                                          <p:attrName>style.visibility</p:attrName>
                                        </p:attrNameLst>
                                      </p:cBhvr>
                                      <p:to>
                                        <p:strVal val="hidden"/>
                                      </p:to>
                                    </p:set>
                                  </p:childTnLst>
                                </p:cTn>
                              </p:par>
                              <p:par>
                                <p:cTn id="409" presetID="1" presetClass="exit" presetSubtype="0" fill="hold" grpId="5" nodeType="withEffect">
                                  <p:stCondLst>
                                    <p:cond delay="0"/>
                                  </p:stCondLst>
                                  <p:childTnLst>
                                    <p:set>
                                      <p:cBhvr>
                                        <p:cTn id="410" dur="1" fill="hold">
                                          <p:stCondLst>
                                            <p:cond delay="0"/>
                                          </p:stCondLst>
                                        </p:cTn>
                                        <p:tgtEl>
                                          <p:spTgt spid="10"/>
                                        </p:tgtEl>
                                        <p:attrNameLst>
                                          <p:attrName>style.visibility</p:attrName>
                                        </p:attrNameLst>
                                      </p:cBhvr>
                                      <p:to>
                                        <p:strVal val="hidden"/>
                                      </p:to>
                                    </p:set>
                                  </p:childTnLst>
                                </p:cTn>
                              </p:par>
                              <p:par>
                                <p:cTn id="411" presetID="1" presetClass="exit" presetSubtype="0" fill="hold" grpId="5" nodeType="withEffect">
                                  <p:stCondLst>
                                    <p:cond delay="0"/>
                                  </p:stCondLst>
                                  <p:childTnLst>
                                    <p:set>
                                      <p:cBhvr>
                                        <p:cTn id="412" dur="1" fill="hold">
                                          <p:stCondLst>
                                            <p:cond delay="0"/>
                                          </p:stCondLst>
                                        </p:cTn>
                                        <p:tgtEl>
                                          <p:spTgt spid="12"/>
                                        </p:tgtEl>
                                        <p:attrNameLst>
                                          <p:attrName>style.visibility</p:attrName>
                                        </p:attrNameLst>
                                      </p:cBhvr>
                                      <p:to>
                                        <p:strVal val="hidden"/>
                                      </p:to>
                                    </p:set>
                                  </p:childTnLst>
                                </p:cTn>
                              </p:par>
                              <p:par>
                                <p:cTn id="413" presetID="1" presetClass="exit" presetSubtype="0" fill="hold" grpId="5" nodeType="withEffect">
                                  <p:stCondLst>
                                    <p:cond delay="0"/>
                                  </p:stCondLst>
                                  <p:childTnLst>
                                    <p:set>
                                      <p:cBhvr>
                                        <p:cTn id="414" dur="1" fill="hold">
                                          <p:stCondLst>
                                            <p:cond delay="0"/>
                                          </p:stCondLst>
                                        </p:cTn>
                                        <p:tgtEl>
                                          <p:spTgt spid="17"/>
                                        </p:tgtEl>
                                        <p:attrNameLst>
                                          <p:attrName>style.visibility</p:attrName>
                                        </p:attrNameLst>
                                      </p:cBhvr>
                                      <p:to>
                                        <p:strVal val="hidden"/>
                                      </p:to>
                                    </p:set>
                                  </p:childTnLst>
                                </p:cTn>
                              </p:par>
                              <p:par>
                                <p:cTn id="415" presetID="1" presetClass="exit" presetSubtype="0" fill="hold" grpId="5" nodeType="withEffect">
                                  <p:stCondLst>
                                    <p:cond delay="0"/>
                                  </p:stCondLst>
                                  <p:childTnLst>
                                    <p:set>
                                      <p:cBhvr>
                                        <p:cTn id="416" dur="1" fill="hold">
                                          <p:stCondLst>
                                            <p:cond delay="0"/>
                                          </p:stCondLst>
                                        </p:cTn>
                                        <p:tgtEl>
                                          <p:spTgt spid="19"/>
                                        </p:tgtEl>
                                        <p:attrNameLst>
                                          <p:attrName>style.visibility</p:attrName>
                                        </p:attrNameLst>
                                      </p:cBhvr>
                                      <p:to>
                                        <p:strVal val="hidden"/>
                                      </p:to>
                                    </p:set>
                                  </p:childTnLst>
                                </p:cTn>
                              </p:par>
                              <p:par>
                                <p:cTn id="417" presetID="1" presetClass="entr" presetSubtype="0" fill="hold" grpId="5" nodeType="withEffect">
                                  <p:stCondLst>
                                    <p:cond delay="0"/>
                                  </p:stCondLst>
                                  <p:childTnLst>
                                    <p:set>
                                      <p:cBhvr>
                                        <p:cTn id="418" dur="1" fill="hold">
                                          <p:stCondLst>
                                            <p:cond delay="0"/>
                                          </p:stCondLst>
                                        </p:cTn>
                                        <p:tgtEl>
                                          <p:spTgt spid="21"/>
                                        </p:tgtEl>
                                        <p:attrNameLst>
                                          <p:attrName>style.visibility</p:attrName>
                                        </p:attrNameLst>
                                      </p:cBhvr>
                                      <p:to>
                                        <p:strVal val="visible"/>
                                      </p:to>
                                    </p:set>
                                  </p:childTnLst>
                                </p:cTn>
                              </p:par>
                              <p:par>
                                <p:cTn id="419" presetID="1" presetClass="exit" presetSubtype="0" fill="hold" grpId="5" nodeType="withEffect">
                                  <p:stCondLst>
                                    <p:cond delay="0"/>
                                  </p:stCondLst>
                                  <p:childTnLst>
                                    <p:set>
                                      <p:cBhvr>
                                        <p:cTn id="420" dur="1" fill="hold">
                                          <p:stCondLst>
                                            <p:cond delay="0"/>
                                          </p:stCondLst>
                                        </p:cTn>
                                        <p:tgtEl>
                                          <p:spTgt spid="23"/>
                                        </p:tgtEl>
                                        <p:attrNameLst>
                                          <p:attrName>style.visibility</p:attrName>
                                        </p:attrNameLst>
                                      </p:cBhvr>
                                      <p:to>
                                        <p:strVal val="hidden"/>
                                      </p:to>
                                    </p:set>
                                  </p:childTnLst>
                                </p:cTn>
                              </p:par>
                              <p:par>
                                <p:cTn id="421" presetID="1" presetClass="exit" presetSubtype="0" fill="hold" grpId="5" nodeType="withEffect">
                                  <p:stCondLst>
                                    <p:cond delay="0"/>
                                  </p:stCondLst>
                                  <p:childTnLst>
                                    <p:set>
                                      <p:cBhvr>
                                        <p:cTn id="422" dur="1" fill="hold">
                                          <p:stCondLst>
                                            <p:cond delay="0"/>
                                          </p:stCondLst>
                                        </p:cTn>
                                        <p:tgtEl>
                                          <p:spTgt spid="25"/>
                                        </p:tgtEl>
                                        <p:attrNameLst>
                                          <p:attrName>style.visibility</p:attrName>
                                        </p:attrNameLst>
                                      </p:cBhvr>
                                      <p:to>
                                        <p:strVal val="hidden"/>
                                      </p:to>
                                    </p:set>
                                  </p:childTnLst>
                                </p:cTn>
                              </p:par>
                              <p:par>
                                <p:cTn id="423" presetID="1" presetClass="exit" presetSubtype="0" fill="hold" grpId="5" nodeType="withEffect">
                                  <p:stCondLst>
                                    <p:cond delay="0"/>
                                  </p:stCondLst>
                                  <p:childTnLst>
                                    <p:set>
                                      <p:cBhvr>
                                        <p:cTn id="424" dur="1" fill="hold">
                                          <p:stCondLst>
                                            <p:cond delay="0"/>
                                          </p:stCondLst>
                                        </p:cTn>
                                        <p:tgtEl>
                                          <p:spTgt spid="27"/>
                                        </p:tgtEl>
                                        <p:attrNameLst>
                                          <p:attrName>style.visibility</p:attrName>
                                        </p:attrNameLst>
                                      </p:cBhvr>
                                      <p:to>
                                        <p:strVal val="hidden"/>
                                      </p:to>
                                    </p:set>
                                  </p:childTnLst>
                                </p:cTn>
                              </p:par>
                              <p:par>
                                <p:cTn id="425" presetID="1" presetClass="exit" presetSubtype="0" fill="hold" grpId="5" nodeType="withEffect">
                                  <p:stCondLst>
                                    <p:cond delay="0"/>
                                  </p:stCondLst>
                                  <p:childTnLst>
                                    <p:set>
                                      <p:cBhvr>
                                        <p:cTn id="426" dur="1" fill="hold">
                                          <p:stCondLst>
                                            <p:cond delay="0"/>
                                          </p:stCondLst>
                                        </p:cTn>
                                        <p:tgtEl>
                                          <p:spTgt spid="31"/>
                                        </p:tgtEl>
                                        <p:attrNameLst>
                                          <p:attrName>style.visibility</p:attrName>
                                        </p:attrNameLst>
                                      </p:cBhvr>
                                      <p:to>
                                        <p:strVal val="hidden"/>
                                      </p:to>
                                    </p:set>
                                  </p:childTnLst>
                                </p:cTn>
                              </p:par>
                              <p:par>
                                <p:cTn id="427" presetID="1" presetClass="exit" presetSubtype="0" fill="hold" grpId="5" nodeType="withEffect">
                                  <p:stCondLst>
                                    <p:cond delay="0"/>
                                  </p:stCondLst>
                                  <p:childTnLst>
                                    <p:set>
                                      <p:cBhvr>
                                        <p:cTn id="428" dur="1" fill="hold">
                                          <p:stCondLst>
                                            <p:cond delay="0"/>
                                          </p:stCondLst>
                                        </p:cTn>
                                        <p:tgtEl>
                                          <p:spTgt spid="34"/>
                                        </p:tgtEl>
                                        <p:attrNameLst>
                                          <p:attrName>style.visibility</p:attrName>
                                        </p:attrNameLst>
                                      </p:cBhvr>
                                      <p:to>
                                        <p:strVal val="hidden"/>
                                      </p:to>
                                    </p:set>
                                  </p:childTnLst>
                                </p:cTn>
                              </p:par>
                              <p:par>
                                <p:cTn id="429" presetID="1" presetClass="exit" presetSubtype="0" fill="hold" grpId="5" nodeType="withEffect">
                                  <p:stCondLst>
                                    <p:cond delay="0"/>
                                  </p:stCondLst>
                                  <p:childTnLst>
                                    <p:set>
                                      <p:cBhvr>
                                        <p:cTn id="430" dur="1" fill="hold">
                                          <p:stCondLst>
                                            <p:cond delay="0"/>
                                          </p:stCondLst>
                                        </p:cTn>
                                        <p:tgtEl>
                                          <p:spTgt spid="36"/>
                                        </p:tgtEl>
                                        <p:attrNameLst>
                                          <p:attrName>style.visibility</p:attrName>
                                        </p:attrNameLst>
                                      </p:cBhvr>
                                      <p:to>
                                        <p:strVal val="hidden"/>
                                      </p:to>
                                    </p:set>
                                  </p:childTnLst>
                                </p:cTn>
                              </p:par>
                              <p:par>
                                <p:cTn id="431" presetID="1" presetClass="exit" presetSubtype="0" fill="hold" grpId="5" nodeType="withEffect">
                                  <p:stCondLst>
                                    <p:cond delay="0"/>
                                  </p:stCondLst>
                                  <p:childTnLst>
                                    <p:set>
                                      <p:cBhvr>
                                        <p:cTn id="432" dur="1" fill="hold">
                                          <p:stCondLst>
                                            <p:cond delay="0"/>
                                          </p:stCondLst>
                                        </p:cTn>
                                        <p:tgtEl>
                                          <p:spTgt spid="38"/>
                                        </p:tgtEl>
                                        <p:attrNameLst>
                                          <p:attrName>style.visibility</p:attrName>
                                        </p:attrNameLst>
                                      </p:cBhvr>
                                      <p:to>
                                        <p:strVal val="hidden"/>
                                      </p:to>
                                    </p:set>
                                  </p:childTnLst>
                                </p:cTn>
                              </p:par>
                              <p:par>
                                <p:cTn id="433" presetID="1" presetClass="exit" presetSubtype="0" fill="hold" grpId="5" nodeType="withEffect">
                                  <p:stCondLst>
                                    <p:cond delay="0"/>
                                  </p:stCondLst>
                                  <p:childTnLst>
                                    <p:set>
                                      <p:cBhvr>
                                        <p:cTn id="434" dur="1" fill="hold">
                                          <p:stCondLst>
                                            <p:cond delay="0"/>
                                          </p:stCondLst>
                                        </p:cTn>
                                        <p:tgtEl>
                                          <p:spTgt spid="40"/>
                                        </p:tgtEl>
                                        <p:attrNameLst>
                                          <p:attrName>style.visibility</p:attrName>
                                        </p:attrNameLst>
                                      </p:cBhvr>
                                      <p:to>
                                        <p:strVal val="hidden"/>
                                      </p:to>
                                    </p:set>
                                  </p:childTnLst>
                                </p:cTn>
                              </p:par>
                              <p:par>
                                <p:cTn id="435" presetID="1" presetClass="exit" presetSubtype="0" fill="hold" grpId="5" nodeType="withEffect">
                                  <p:stCondLst>
                                    <p:cond delay="0"/>
                                  </p:stCondLst>
                                  <p:childTnLst>
                                    <p:set>
                                      <p:cBhvr>
                                        <p:cTn id="436" dur="1" fill="hold">
                                          <p:stCondLst>
                                            <p:cond delay="0"/>
                                          </p:stCondLst>
                                        </p:cTn>
                                        <p:tgtEl>
                                          <p:spTgt spid="42"/>
                                        </p:tgtEl>
                                        <p:attrNameLst>
                                          <p:attrName>style.visibility</p:attrName>
                                        </p:attrNameLst>
                                      </p:cBhvr>
                                      <p:to>
                                        <p:strVal val="hidden"/>
                                      </p:to>
                                    </p:set>
                                  </p:childTnLst>
                                </p:cTn>
                              </p:par>
                              <p:par>
                                <p:cTn id="437" presetID="1" presetClass="exit" presetSubtype="0" fill="hold" grpId="5" nodeType="withEffect">
                                  <p:stCondLst>
                                    <p:cond delay="0"/>
                                  </p:stCondLst>
                                  <p:childTnLst>
                                    <p:set>
                                      <p:cBhvr>
                                        <p:cTn id="438" dur="1" fill="hold">
                                          <p:stCondLst>
                                            <p:cond delay="0"/>
                                          </p:stCondLst>
                                        </p:cTn>
                                        <p:tgtEl>
                                          <p:spTgt spid="44"/>
                                        </p:tgtEl>
                                        <p:attrNameLst>
                                          <p:attrName>style.visibility</p:attrName>
                                        </p:attrNameLst>
                                      </p:cBhvr>
                                      <p:to>
                                        <p:strVal val="hidden"/>
                                      </p:to>
                                    </p:set>
                                  </p:childTnLst>
                                </p:cTn>
                              </p:par>
                              <p:par>
                                <p:cTn id="439" presetID="1" presetClass="exit" presetSubtype="0" fill="hold" grpId="5" nodeType="withEffect">
                                  <p:stCondLst>
                                    <p:cond delay="0"/>
                                  </p:stCondLst>
                                  <p:childTnLst>
                                    <p:set>
                                      <p:cBhvr>
                                        <p:cTn id="440" dur="1" fill="hold">
                                          <p:stCondLst>
                                            <p:cond delay="0"/>
                                          </p:stCondLst>
                                        </p:cTn>
                                        <p:tgtEl>
                                          <p:spTgt spid="47"/>
                                        </p:tgtEl>
                                        <p:attrNameLst>
                                          <p:attrName>style.visibility</p:attrName>
                                        </p:attrNameLst>
                                      </p:cBhvr>
                                      <p:to>
                                        <p:strVal val="hidden"/>
                                      </p:to>
                                    </p:set>
                                  </p:childTnLst>
                                </p:cTn>
                              </p:par>
                              <p:par>
                                <p:cTn id="441" presetID="1" presetClass="exit" presetSubtype="0" fill="hold" grpId="5" nodeType="withEffect">
                                  <p:stCondLst>
                                    <p:cond delay="0"/>
                                  </p:stCondLst>
                                  <p:childTnLst>
                                    <p:set>
                                      <p:cBhvr>
                                        <p:cTn id="442" dur="1" fill="hold">
                                          <p:stCondLst>
                                            <p:cond delay="0"/>
                                          </p:stCondLst>
                                        </p:cTn>
                                        <p:tgtEl>
                                          <p:spTgt spid="49"/>
                                        </p:tgtEl>
                                        <p:attrNameLst>
                                          <p:attrName>style.visibility</p:attrName>
                                        </p:attrNameLst>
                                      </p:cBhvr>
                                      <p:to>
                                        <p:strVal val="hidden"/>
                                      </p:to>
                                    </p:set>
                                  </p:childTnLst>
                                </p:cTn>
                              </p:par>
                              <p:par>
                                <p:cTn id="443" presetID="1" presetClass="exit" presetSubtype="0" fill="hold" grpId="5" nodeType="withEffect">
                                  <p:stCondLst>
                                    <p:cond delay="0"/>
                                  </p:stCondLst>
                                  <p:childTnLst>
                                    <p:set>
                                      <p:cBhvr>
                                        <p:cTn id="444" dur="1" fill="hold">
                                          <p:stCondLst>
                                            <p:cond delay="0"/>
                                          </p:stCondLst>
                                        </p:cTn>
                                        <p:tgtEl>
                                          <p:spTgt spid="51"/>
                                        </p:tgtEl>
                                        <p:attrNameLst>
                                          <p:attrName>style.visibility</p:attrName>
                                        </p:attrNameLst>
                                      </p:cBhvr>
                                      <p:to>
                                        <p:strVal val="hidden"/>
                                      </p:to>
                                    </p:set>
                                  </p:childTnLst>
                                </p:cTn>
                              </p:par>
                              <p:par>
                                <p:cTn id="445" presetID="1" presetClass="exit" presetSubtype="0" fill="hold" grpId="5" nodeType="withEffect">
                                  <p:stCondLst>
                                    <p:cond delay="0"/>
                                  </p:stCondLst>
                                  <p:childTnLst>
                                    <p:set>
                                      <p:cBhvr>
                                        <p:cTn id="446" dur="1" fill="hold">
                                          <p:stCondLst>
                                            <p:cond delay="0"/>
                                          </p:stCondLst>
                                        </p:cTn>
                                        <p:tgtEl>
                                          <p:spTgt spid="55"/>
                                        </p:tgtEl>
                                        <p:attrNameLst>
                                          <p:attrName>style.visibility</p:attrName>
                                        </p:attrNameLst>
                                      </p:cBhvr>
                                      <p:to>
                                        <p:strVal val="hidden"/>
                                      </p:to>
                                    </p:set>
                                  </p:childTnLst>
                                </p:cTn>
                              </p:par>
                              <p:par>
                                <p:cTn id="447" presetID="1" presetClass="exit" presetSubtype="0" fill="hold" grpId="5" nodeType="withEffect">
                                  <p:stCondLst>
                                    <p:cond delay="0"/>
                                  </p:stCondLst>
                                  <p:childTnLst>
                                    <p:set>
                                      <p:cBhvr>
                                        <p:cTn id="448" dur="1" fill="hold">
                                          <p:stCondLst>
                                            <p:cond delay="0"/>
                                          </p:stCondLst>
                                        </p:cTn>
                                        <p:tgtEl>
                                          <p:spTgt spid="57"/>
                                        </p:tgtEl>
                                        <p:attrNameLst>
                                          <p:attrName>style.visibility</p:attrName>
                                        </p:attrNameLst>
                                      </p:cBhvr>
                                      <p:to>
                                        <p:strVal val="hidden"/>
                                      </p:to>
                                    </p:set>
                                  </p:childTnLst>
                                </p:cTn>
                              </p:par>
                              <p:par>
                                <p:cTn id="449" presetID="1" presetClass="exit" presetSubtype="0" fill="hold" grpId="5" nodeType="withEffect">
                                  <p:stCondLst>
                                    <p:cond delay="0"/>
                                  </p:stCondLst>
                                  <p:childTnLst>
                                    <p:set>
                                      <p:cBhvr>
                                        <p:cTn id="450" dur="1" fill="hold">
                                          <p:stCondLst>
                                            <p:cond delay="0"/>
                                          </p:stCondLst>
                                        </p:cTn>
                                        <p:tgtEl>
                                          <p:spTgt spid="59"/>
                                        </p:tgtEl>
                                        <p:attrNameLst>
                                          <p:attrName>style.visibility</p:attrName>
                                        </p:attrNameLst>
                                      </p:cBhvr>
                                      <p:to>
                                        <p:strVal val="hidden"/>
                                      </p:to>
                                    </p:set>
                                  </p:childTnLst>
                                </p:cTn>
                              </p:par>
                              <p:par>
                                <p:cTn id="451" presetID="1" presetClass="exit" presetSubtype="0" fill="hold" grpId="5" nodeType="withEffect">
                                  <p:stCondLst>
                                    <p:cond delay="0"/>
                                  </p:stCondLst>
                                  <p:childTnLst>
                                    <p:set>
                                      <p:cBhvr>
                                        <p:cTn id="452" dur="1" fill="hold">
                                          <p:stCondLst>
                                            <p:cond delay="0"/>
                                          </p:stCondLst>
                                        </p:cTn>
                                        <p:tgtEl>
                                          <p:spTgt spid="61"/>
                                        </p:tgtEl>
                                        <p:attrNameLst>
                                          <p:attrName>style.visibility</p:attrName>
                                        </p:attrNameLst>
                                      </p:cBhvr>
                                      <p:to>
                                        <p:strVal val="hidden"/>
                                      </p:to>
                                    </p:set>
                                  </p:childTnLst>
                                </p:cTn>
                              </p:par>
                              <p:par>
                                <p:cTn id="453" presetID="1" presetClass="exit" presetSubtype="0" fill="hold" grpId="5" nodeType="withEffect">
                                  <p:stCondLst>
                                    <p:cond delay="0"/>
                                  </p:stCondLst>
                                  <p:childTnLst>
                                    <p:set>
                                      <p:cBhvr>
                                        <p:cTn id="454" dur="1" fill="hold">
                                          <p:stCondLst>
                                            <p:cond delay="0"/>
                                          </p:stCondLst>
                                        </p:cTn>
                                        <p:tgtEl>
                                          <p:spTgt spid="63"/>
                                        </p:tgtEl>
                                        <p:attrNameLst>
                                          <p:attrName>style.visibility</p:attrName>
                                        </p:attrNameLst>
                                      </p:cBhvr>
                                      <p:to>
                                        <p:strVal val="hidden"/>
                                      </p:to>
                                    </p:set>
                                  </p:childTnLst>
                                </p:cTn>
                              </p:par>
                              <p:par>
                                <p:cTn id="455" presetID="1" presetClass="exit" presetSubtype="0" fill="hold" grpId="5" nodeType="withEffect">
                                  <p:stCondLst>
                                    <p:cond delay="0"/>
                                  </p:stCondLst>
                                  <p:childTnLst>
                                    <p:set>
                                      <p:cBhvr>
                                        <p:cTn id="456" dur="1" fill="hold">
                                          <p:stCondLst>
                                            <p:cond delay="0"/>
                                          </p:stCondLst>
                                        </p:cTn>
                                        <p:tgtEl>
                                          <p:spTgt spid="65"/>
                                        </p:tgtEl>
                                        <p:attrNameLst>
                                          <p:attrName>style.visibility</p:attrName>
                                        </p:attrNameLst>
                                      </p:cBhvr>
                                      <p:to>
                                        <p:strVal val="hidden"/>
                                      </p:to>
                                    </p:set>
                                  </p:childTnLst>
                                </p:cTn>
                              </p:par>
                              <p:par>
                                <p:cTn id="457" presetID="1" presetClass="exit" presetSubtype="0" fill="hold" grpId="5" nodeType="withEffect">
                                  <p:stCondLst>
                                    <p:cond delay="0"/>
                                  </p:stCondLst>
                                  <p:childTnLst>
                                    <p:set>
                                      <p:cBhvr>
                                        <p:cTn id="458" dur="1" fill="hold">
                                          <p:stCondLst>
                                            <p:cond delay="0"/>
                                          </p:stCondLst>
                                        </p:cTn>
                                        <p:tgtEl>
                                          <p:spTgt spid="67"/>
                                        </p:tgtEl>
                                        <p:attrNameLst>
                                          <p:attrName>style.visibility</p:attrName>
                                        </p:attrNameLst>
                                      </p:cBhvr>
                                      <p:to>
                                        <p:strVal val="hidden"/>
                                      </p:to>
                                    </p:set>
                                  </p:childTnLst>
                                </p:cTn>
                              </p:par>
                              <p:par>
                                <p:cTn id="459" presetID="1" presetClass="exit" presetSubtype="0" fill="hold" grpId="5" nodeType="withEffect">
                                  <p:stCondLst>
                                    <p:cond delay="0"/>
                                  </p:stCondLst>
                                  <p:childTnLst>
                                    <p:set>
                                      <p:cBhvr>
                                        <p:cTn id="460" dur="1" fill="hold">
                                          <p:stCondLst>
                                            <p:cond delay="0"/>
                                          </p:stCondLst>
                                        </p:cTn>
                                        <p:tgtEl>
                                          <p:spTgt spid="69"/>
                                        </p:tgtEl>
                                        <p:attrNameLst>
                                          <p:attrName>style.visibility</p:attrName>
                                        </p:attrNameLst>
                                      </p:cBhvr>
                                      <p:to>
                                        <p:strVal val="hidden"/>
                                      </p:to>
                                    </p:set>
                                  </p:childTnLst>
                                </p:cTn>
                              </p:par>
                              <p:par>
                                <p:cTn id="461" presetID="1" presetClass="exit" presetSubtype="0" fill="hold" grpId="5" nodeType="withEffect">
                                  <p:stCondLst>
                                    <p:cond delay="0"/>
                                  </p:stCondLst>
                                  <p:childTnLst>
                                    <p:set>
                                      <p:cBhvr>
                                        <p:cTn id="462" dur="1" fill="hold">
                                          <p:stCondLst>
                                            <p:cond delay="0"/>
                                          </p:stCondLst>
                                        </p:cTn>
                                        <p:tgtEl>
                                          <p:spTgt spid="71"/>
                                        </p:tgtEl>
                                        <p:attrNameLst>
                                          <p:attrName>style.visibility</p:attrName>
                                        </p:attrNameLst>
                                      </p:cBhvr>
                                      <p:to>
                                        <p:strVal val="hidden"/>
                                      </p:to>
                                    </p:set>
                                  </p:childTnLst>
                                </p:cTn>
                              </p:par>
                              <p:par>
                                <p:cTn id="463" presetID="1" presetClass="exit" presetSubtype="0" fill="hold" grpId="5" nodeType="withEffect">
                                  <p:stCondLst>
                                    <p:cond delay="0"/>
                                  </p:stCondLst>
                                  <p:childTnLst>
                                    <p:set>
                                      <p:cBhvr>
                                        <p:cTn id="464" dur="1" fill="hold">
                                          <p:stCondLst>
                                            <p:cond delay="0"/>
                                          </p:stCondLst>
                                        </p:cTn>
                                        <p:tgtEl>
                                          <p:spTgt spid="73"/>
                                        </p:tgtEl>
                                        <p:attrNameLst>
                                          <p:attrName>style.visibility</p:attrName>
                                        </p:attrNameLst>
                                      </p:cBhvr>
                                      <p:to>
                                        <p:strVal val="hidden"/>
                                      </p:to>
                                    </p:set>
                                  </p:childTnLst>
                                </p:cTn>
                              </p:par>
                              <p:par>
                                <p:cTn id="465" presetID="1" presetClass="exit" presetSubtype="0" fill="hold" grpId="5" nodeType="withEffect">
                                  <p:stCondLst>
                                    <p:cond delay="0"/>
                                  </p:stCondLst>
                                  <p:childTnLst>
                                    <p:set>
                                      <p:cBhvr>
                                        <p:cTn id="466" dur="1" fill="hold">
                                          <p:stCondLst>
                                            <p:cond delay="0"/>
                                          </p:stCondLst>
                                        </p:cTn>
                                        <p:tgtEl>
                                          <p:spTgt spid="75"/>
                                        </p:tgtEl>
                                        <p:attrNameLst>
                                          <p:attrName>style.visibility</p:attrName>
                                        </p:attrNameLst>
                                      </p:cBhvr>
                                      <p:to>
                                        <p:strVal val="hidden"/>
                                      </p:to>
                                    </p:set>
                                  </p:childTnLst>
                                </p:cTn>
                              </p:par>
                              <p:par>
                                <p:cTn id="467" presetID="1" presetClass="exit" presetSubtype="0" fill="hold" grpId="5" nodeType="withEffect">
                                  <p:stCondLst>
                                    <p:cond delay="0"/>
                                  </p:stCondLst>
                                  <p:childTnLst>
                                    <p:set>
                                      <p:cBhvr>
                                        <p:cTn id="468" dur="1" fill="hold">
                                          <p:stCondLst>
                                            <p:cond delay="0"/>
                                          </p:stCondLst>
                                        </p:cTn>
                                        <p:tgtEl>
                                          <p:spTgt spid="78"/>
                                        </p:tgtEl>
                                        <p:attrNameLst>
                                          <p:attrName>style.visibility</p:attrName>
                                        </p:attrNameLst>
                                      </p:cBhvr>
                                      <p:to>
                                        <p:strVal val="hidden"/>
                                      </p:to>
                                    </p:set>
                                  </p:childTnLst>
                                </p:cTn>
                              </p:par>
                              <p:par>
                                <p:cTn id="469" presetID="1" presetClass="exit" presetSubtype="0" fill="hold" grpId="5" nodeType="withEffect">
                                  <p:stCondLst>
                                    <p:cond delay="0"/>
                                  </p:stCondLst>
                                  <p:childTnLst>
                                    <p:set>
                                      <p:cBhvr>
                                        <p:cTn id="470"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71" restart="whenNotActive" fill="hold" evtFilter="cancelBubble" nodeType="interactiveSeq">
                <p:stCondLst>
                  <p:cond evt="onClick" delay="0">
                    <p:tgtEl>
                      <p:spTgt spid="22"/>
                    </p:tgtEl>
                  </p:cond>
                </p:stCondLst>
                <p:endSync evt="end" delay="0">
                  <p:rtn val="all"/>
                </p:endSync>
                <p:childTnLst>
                  <p:par>
                    <p:cTn id="472" fill="hold">
                      <p:stCondLst>
                        <p:cond delay="0"/>
                      </p:stCondLst>
                      <p:childTnLst>
                        <p:par>
                          <p:cTn id="473" fill="hold">
                            <p:stCondLst>
                              <p:cond delay="0"/>
                            </p:stCondLst>
                            <p:childTnLst>
                              <p:par>
                                <p:cTn id="474" presetID="1" presetClass="exit" presetSubtype="0" fill="hold" grpId="6" nodeType="clickEffect">
                                  <p:stCondLst>
                                    <p:cond delay="0"/>
                                  </p:stCondLst>
                                  <p:childTnLst>
                                    <p:set>
                                      <p:cBhvr>
                                        <p:cTn id="475" dur="1" fill="hold">
                                          <p:stCondLst>
                                            <p:cond delay="0"/>
                                          </p:stCondLst>
                                        </p:cTn>
                                        <p:tgtEl>
                                          <p:spTgt spid="30"/>
                                        </p:tgtEl>
                                        <p:attrNameLst>
                                          <p:attrName>style.visibility</p:attrName>
                                        </p:attrNameLst>
                                      </p:cBhvr>
                                      <p:to>
                                        <p:strVal val="hidden"/>
                                      </p:to>
                                    </p:set>
                                  </p:childTnLst>
                                </p:cTn>
                              </p:par>
                              <p:par>
                                <p:cTn id="476" presetID="1" presetClass="exit" presetSubtype="0" fill="hold" grpId="6" nodeType="withEffect">
                                  <p:stCondLst>
                                    <p:cond delay="0"/>
                                  </p:stCondLst>
                                  <p:childTnLst>
                                    <p:set>
                                      <p:cBhvr>
                                        <p:cTn id="477" dur="1" fill="hold">
                                          <p:stCondLst>
                                            <p:cond delay="0"/>
                                          </p:stCondLst>
                                        </p:cTn>
                                        <p:tgtEl>
                                          <p:spTgt spid="10"/>
                                        </p:tgtEl>
                                        <p:attrNameLst>
                                          <p:attrName>style.visibility</p:attrName>
                                        </p:attrNameLst>
                                      </p:cBhvr>
                                      <p:to>
                                        <p:strVal val="hidden"/>
                                      </p:to>
                                    </p:set>
                                  </p:childTnLst>
                                </p:cTn>
                              </p:par>
                              <p:par>
                                <p:cTn id="478" presetID="1" presetClass="exit" presetSubtype="0" fill="hold" grpId="6" nodeType="withEffect">
                                  <p:stCondLst>
                                    <p:cond delay="0"/>
                                  </p:stCondLst>
                                  <p:childTnLst>
                                    <p:set>
                                      <p:cBhvr>
                                        <p:cTn id="479" dur="1" fill="hold">
                                          <p:stCondLst>
                                            <p:cond delay="0"/>
                                          </p:stCondLst>
                                        </p:cTn>
                                        <p:tgtEl>
                                          <p:spTgt spid="12"/>
                                        </p:tgtEl>
                                        <p:attrNameLst>
                                          <p:attrName>style.visibility</p:attrName>
                                        </p:attrNameLst>
                                      </p:cBhvr>
                                      <p:to>
                                        <p:strVal val="hidden"/>
                                      </p:to>
                                    </p:set>
                                  </p:childTnLst>
                                </p:cTn>
                              </p:par>
                              <p:par>
                                <p:cTn id="480" presetID="1" presetClass="exit" presetSubtype="0" fill="hold" grpId="6" nodeType="withEffect">
                                  <p:stCondLst>
                                    <p:cond delay="0"/>
                                  </p:stCondLst>
                                  <p:childTnLst>
                                    <p:set>
                                      <p:cBhvr>
                                        <p:cTn id="481" dur="1" fill="hold">
                                          <p:stCondLst>
                                            <p:cond delay="0"/>
                                          </p:stCondLst>
                                        </p:cTn>
                                        <p:tgtEl>
                                          <p:spTgt spid="17"/>
                                        </p:tgtEl>
                                        <p:attrNameLst>
                                          <p:attrName>style.visibility</p:attrName>
                                        </p:attrNameLst>
                                      </p:cBhvr>
                                      <p:to>
                                        <p:strVal val="hidden"/>
                                      </p:to>
                                    </p:set>
                                  </p:childTnLst>
                                </p:cTn>
                              </p:par>
                              <p:par>
                                <p:cTn id="482" presetID="1" presetClass="exit" presetSubtype="0" fill="hold" grpId="6" nodeType="withEffect">
                                  <p:stCondLst>
                                    <p:cond delay="0"/>
                                  </p:stCondLst>
                                  <p:childTnLst>
                                    <p:set>
                                      <p:cBhvr>
                                        <p:cTn id="483" dur="1" fill="hold">
                                          <p:stCondLst>
                                            <p:cond delay="0"/>
                                          </p:stCondLst>
                                        </p:cTn>
                                        <p:tgtEl>
                                          <p:spTgt spid="19"/>
                                        </p:tgtEl>
                                        <p:attrNameLst>
                                          <p:attrName>style.visibility</p:attrName>
                                        </p:attrNameLst>
                                      </p:cBhvr>
                                      <p:to>
                                        <p:strVal val="hidden"/>
                                      </p:to>
                                    </p:set>
                                  </p:childTnLst>
                                </p:cTn>
                              </p:par>
                              <p:par>
                                <p:cTn id="484" presetID="1" presetClass="exit" presetSubtype="0" fill="hold" grpId="6" nodeType="withEffect">
                                  <p:stCondLst>
                                    <p:cond delay="0"/>
                                  </p:stCondLst>
                                  <p:childTnLst>
                                    <p:set>
                                      <p:cBhvr>
                                        <p:cTn id="485" dur="1" fill="hold">
                                          <p:stCondLst>
                                            <p:cond delay="0"/>
                                          </p:stCondLst>
                                        </p:cTn>
                                        <p:tgtEl>
                                          <p:spTgt spid="21"/>
                                        </p:tgtEl>
                                        <p:attrNameLst>
                                          <p:attrName>style.visibility</p:attrName>
                                        </p:attrNameLst>
                                      </p:cBhvr>
                                      <p:to>
                                        <p:strVal val="hidden"/>
                                      </p:to>
                                    </p:set>
                                  </p:childTnLst>
                                </p:cTn>
                              </p:par>
                              <p:par>
                                <p:cTn id="486" presetID="1" presetClass="entr" presetSubtype="0" fill="hold" grpId="6" nodeType="withEffect">
                                  <p:stCondLst>
                                    <p:cond delay="0"/>
                                  </p:stCondLst>
                                  <p:childTnLst>
                                    <p:set>
                                      <p:cBhvr>
                                        <p:cTn id="487" dur="1" fill="hold">
                                          <p:stCondLst>
                                            <p:cond delay="0"/>
                                          </p:stCondLst>
                                        </p:cTn>
                                        <p:tgtEl>
                                          <p:spTgt spid="23"/>
                                        </p:tgtEl>
                                        <p:attrNameLst>
                                          <p:attrName>style.visibility</p:attrName>
                                        </p:attrNameLst>
                                      </p:cBhvr>
                                      <p:to>
                                        <p:strVal val="visible"/>
                                      </p:to>
                                    </p:set>
                                  </p:childTnLst>
                                </p:cTn>
                              </p:par>
                              <p:par>
                                <p:cTn id="488" presetID="1" presetClass="exit" presetSubtype="0" fill="hold" grpId="6" nodeType="withEffect">
                                  <p:stCondLst>
                                    <p:cond delay="0"/>
                                  </p:stCondLst>
                                  <p:childTnLst>
                                    <p:set>
                                      <p:cBhvr>
                                        <p:cTn id="489" dur="1" fill="hold">
                                          <p:stCondLst>
                                            <p:cond delay="0"/>
                                          </p:stCondLst>
                                        </p:cTn>
                                        <p:tgtEl>
                                          <p:spTgt spid="25"/>
                                        </p:tgtEl>
                                        <p:attrNameLst>
                                          <p:attrName>style.visibility</p:attrName>
                                        </p:attrNameLst>
                                      </p:cBhvr>
                                      <p:to>
                                        <p:strVal val="hidden"/>
                                      </p:to>
                                    </p:set>
                                  </p:childTnLst>
                                </p:cTn>
                              </p:par>
                              <p:par>
                                <p:cTn id="490" presetID="1" presetClass="exit" presetSubtype="0" fill="hold" grpId="6" nodeType="withEffect">
                                  <p:stCondLst>
                                    <p:cond delay="0"/>
                                  </p:stCondLst>
                                  <p:childTnLst>
                                    <p:set>
                                      <p:cBhvr>
                                        <p:cTn id="491" dur="1" fill="hold">
                                          <p:stCondLst>
                                            <p:cond delay="0"/>
                                          </p:stCondLst>
                                        </p:cTn>
                                        <p:tgtEl>
                                          <p:spTgt spid="27"/>
                                        </p:tgtEl>
                                        <p:attrNameLst>
                                          <p:attrName>style.visibility</p:attrName>
                                        </p:attrNameLst>
                                      </p:cBhvr>
                                      <p:to>
                                        <p:strVal val="hidden"/>
                                      </p:to>
                                    </p:set>
                                  </p:childTnLst>
                                </p:cTn>
                              </p:par>
                              <p:par>
                                <p:cTn id="492" presetID="1" presetClass="exit" presetSubtype="0" fill="hold" grpId="6" nodeType="withEffect">
                                  <p:stCondLst>
                                    <p:cond delay="0"/>
                                  </p:stCondLst>
                                  <p:childTnLst>
                                    <p:set>
                                      <p:cBhvr>
                                        <p:cTn id="493" dur="1" fill="hold">
                                          <p:stCondLst>
                                            <p:cond delay="0"/>
                                          </p:stCondLst>
                                        </p:cTn>
                                        <p:tgtEl>
                                          <p:spTgt spid="31"/>
                                        </p:tgtEl>
                                        <p:attrNameLst>
                                          <p:attrName>style.visibility</p:attrName>
                                        </p:attrNameLst>
                                      </p:cBhvr>
                                      <p:to>
                                        <p:strVal val="hidden"/>
                                      </p:to>
                                    </p:set>
                                  </p:childTnLst>
                                </p:cTn>
                              </p:par>
                              <p:par>
                                <p:cTn id="494" presetID="1" presetClass="exit" presetSubtype="0" fill="hold" grpId="6" nodeType="withEffect">
                                  <p:stCondLst>
                                    <p:cond delay="0"/>
                                  </p:stCondLst>
                                  <p:childTnLst>
                                    <p:set>
                                      <p:cBhvr>
                                        <p:cTn id="495" dur="1" fill="hold">
                                          <p:stCondLst>
                                            <p:cond delay="0"/>
                                          </p:stCondLst>
                                        </p:cTn>
                                        <p:tgtEl>
                                          <p:spTgt spid="34"/>
                                        </p:tgtEl>
                                        <p:attrNameLst>
                                          <p:attrName>style.visibility</p:attrName>
                                        </p:attrNameLst>
                                      </p:cBhvr>
                                      <p:to>
                                        <p:strVal val="hidden"/>
                                      </p:to>
                                    </p:set>
                                  </p:childTnLst>
                                </p:cTn>
                              </p:par>
                              <p:par>
                                <p:cTn id="496" presetID="1" presetClass="exit" presetSubtype="0" fill="hold" grpId="6" nodeType="withEffect">
                                  <p:stCondLst>
                                    <p:cond delay="0"/>
                                  </p:stCondLst>
                                  <p:childTnLst>
                                    <p:set>
                                      <p:cBhvr>
                                        <p:cTn id="497" dur="1" fill="hold">
                                          <p:stCondLst>
                                            <p:cond delay="0"/>
                                          </p:stCondLst>
                                        </p:cTn>
                                        <p:tgtEl>
                                          <p:spTgt spid="36"/>
                                        </p:tgtEl>
                                        <p:attrNameLst>
                                          <p:attrName>style.visibility</p:attrName>
                                        </p:attrNameLst>
                                      </p:cBhvr>
                                      <p:to>
                                        <p:strVal val="hidden"/>
                                      </p:to>
                                    </p:set>
                                  </p:childTnLst>
                                </p:cTn>
                              </p:par>
                              <p:par>
                                <p:cTn id="498" presetID="1" presetClass="exit" presetSubtype="0" fill="hold" grpId="6" nodeType="withEffect">
                                  <p:stCondLst>
                                    <p:cond delay="0"/>
                                  </p:stCondLst>
                                  <p:childTnLst>
                                    <p:set>
                                      <p:cBhvr>
                                        <p:cTn id="499" dur="1" fill="hold">
                                          <p:stCondLst>
                                            <p:cond delay="0"/>
                                          </p:stCondLst>
                                        </p:cTn>
                                        <p:tgtEl>
                                          <p:spTgt spid="38"/>
                                        </p:tgtEl>
                                        <p:attrNameLst>
                                          <p:attrName>style.visibility</p:attrName>
                                        </p:attrNameLst>
                                      </p:cBhvr>
                                      <p:to>
                                        <p:strVal val="hidden"/>
                                      </p:to>
                                    </p:set>
                                  </p:childTnLst>
                                </p:cTn>
                              </p:par>
                              <p:par>
                                <p:cTn id="500" presetID="1" presetClass="exit" presetSubtype="0" fill="hold" grpId="6" nodeType="withEffect">
                                  <p:stCondLst>
                                    <p:cond delay="0"/>
                                  </p:stCondLst>
                                  <p:childTnLst>
                                    <p:set>
                                      <p:cBhvr>
                                        <p:cTn id="501" dur="1" fill="hold">
                                          <p:stCondLst>
                                            <p:cond delay="0"/>
                                          </p:stCondLst>
                                        </p:cTn>
                                        <p:tgtEl>
                                          <p:spTgt spid="40"/>
                                        </p:tgtEl>
                                        <p:attrNameLst>
                                          <p:attrName>style.visibility</p:attrName>
                                        </p:attrNameLst>
                                      </p:cBhvr>
                                      <p:to>
                                        <p:strVal val="hidden"/>
                                      </p:to>
                                    </p:set>
                                  </p:childTnLst>
                                </p:cTn>
                              </p:par>
                              <p:par>
                                <p:cTn id="502" presetID="1" presetClass="exit" presetSubtype="0" fill="hold" grpId="6" nodeType="withEffect">
                                  <p:stCondLst>
                                    <p:cond delay="0"/>
                                  </p:stCondLst>
                                  <p:childTnLst>
                                    <p:set>
                                      <p:cBhvr>
                                        <p:cTn id="503" dur="1" fill="hold">
                                          <p:stCondLst>
                                            <p:cond delay="0"/>
                                          </p:stCondLst>
                                        </p:cTn>
                                        <p:tgtEl>
                                          <p:spTgt spid="42"/>
                                        </p:tgtEl>
                                        <p:attrNameLst>
                                          <p:attrName>style.visibility</p:attrName>
                                        </p:attrNameLst>
                                      </p:cBhvr>
                                      <p:to>
                                        <p:strVal val="hidden"/>
                                      </p:to>
                                    </p:set>
                                  </p:childTnLst>
                                </p:cTn>
                              </p:par>
                              <p:par>
                                <p:cTn id="504" presetID="1" presetClass="exit" presetSubtype="0" fill="hold" grpId="6" nodeType="withEffect">
                                  <p:stCondLst>
                                    <p:cond delay="0"/>
                                  </p:stCondLst>
                                  <p:childTnLst>
                                    <p:set>
                                      <p:cBhvr>
                                        <p:cTn id="505" dur="1" fill="hold">
                                          <p:stCondLst>
                                            <p:cond delay="0"/>
                                          </p:stCondLst>
                                        </p:cTn>
                                        <p:tgtEl>
                                          <p:spTgt spid="44"/>
                                        </p:tgtEl>
                                        <p:attrNameLst>
                                          <p:attrName>style.visibility</p:attrName>
                                        </p:attrNameLst>
                                      </p:cBhvr>
                                      <p:to>
                                        <p:strVal val="hidden"/>
                                      </p:to>
                                    </p:set>
                                  </p:childTnLst>
                                </p:cTn>
                              </p:par>
                              <p:par>
                                <p:cTn id="506" presetID="1" presetClass="exit" presetSubtype="0" fill="hold" grpId="6" nodeType="withEffect">
                                  <p:stCondLst>
                                    <p:cond delay="0"/>
                                  </p:stCondLst>
                                  <p:childTnLst>
                                    <p:set>
                                      <p:cBhvr>
                                        <p:cTn id="507" dur="1" fill="hold">
                                          <p:stCondLst>
                                            <p:cond delay="0"/>
                                          </p:stCondLst>
                                        </p:cTn>
                                        <p:tgtEl>
                                          <p:spTgt spid="47"/>
                                        </p:tgtEl>
                                        <p:attrNameLst>
                                          <p:attrName>style.visibility</p:attrName>
                                        </p:attrNameLst>
                                      </p:cBhvr>
                                      <p:to>
                                        <p:strVal val="hidden"/>
                                      </p:to>
                                    </p:set>
                                  </p:childTnLst>
                                </p:cTn>
                              </p:par>
                              <p:par>
                                <p:cTn id="508" presetID="1" presetClass="exit" presetSubtype="0" fill="hold" grpId="6" nodeType="withEffect">
                                  <p:stCondLst>
                                    <p:cond delay="0"/>
                                  </p:stCondLst>
                                  <p:childTnLst>
                                    <p:set>
                                      <p:cBhvr>
                                        <p:cTn id="509" dur="1" fill="hold">
                                          <p:stCondLst>
                                            <p:cond delay="0"/>
                                          </p:stCondLst>
                                        </p:cTn>
                                        <p:tgtEl>
                                          <p:spTgt spid="49"/>
                                        </p:tgtEl>
                                        <p:attrNameLst>
                                          <p:attrName>style.visibility</p:attrName>
                                        </p:attrNameLst>
                                      </p:cBhvr>
                                      <p:to>
                                        <p:strVal val="hidden"/>
                                      </p:to>
                                    </p:set>
                                  </p:childTnLst>
                                </p:cTn>
                              </p:par>
                              <p:par>
                                <p:cTn id="510" presetID="1" presetClass="exit" presetSubtype="0" fill="hold" grpId="6" nodeType="withEffect">
                                  <p:stCondLst>
                                    <p:cond delay="0"/>
                                  </p:stCondLst>
                                  <p:childTnLst>
                                    <p:set>
                                      <p:cBhvr>
                                        <p:cTn id="511" dur="1" fill="hold">
                                          <p:stCondLst>
                                            <p:cond delay="0"/>
                                          </p:stCondLst>
                                        </p:cTn>
                                        <p:tgtEl>
                                          <p:spTgt spid="51"/>
                                        </p:tgtEl>
                                        <p:attrNameLst>
                                          <p:attrName>style.visibility</p:attrName>
                                        </p:attrNameLst>
                                      </p:cBhvr>
                                      <p:to>
                                        <p:strVal val="hidden"/>
                                      </p:to>
                                    </p:set>
                                  </p:childTnLst>
                                </p:cTn>
                              </p:par>
                              <p:par>
                                <p:cTn id="512" presetID="1" presetClass="exit" presetSubtype="0" fill="hold" grpId="6" nodeType="withEffect">
                                  <p:stCondLst>
                                    <p:cond delay="0"/>
                                  </p:stCondLst>
                                  <p:childTnLst>
                                    <p:set>
                                      <p:cBhvr>
                                        <p:cTn id="513" dur="1" fill="hold">
                                          <p:stCondLst>
                                            <p:cond delay="0"/>
                                          </p:stCondLst>
                                        </p:cTn>
                                        <p:tgtEl>
                                          <p:spTgt spid="55"/>
                                        </p:tgtEl>
                                        <p:attrNameLst>
                                          <p:attrName>style.visibility</p:attrName>
                                        </p:attrNameLst>
                                      </p:cBhvr>
                                      <p:to>
                                        <p:strVal val="hidden"/>
                                      </p:to>
                                    </p:set>
                                  </p:childTnLst>
                                </p:cTn>
                              </p:par>
                              <p:par>
                                <p:cTn id="514" presetID="1" presetClass="exit" presetSubtype="0" fill="hold" grpId="6" nodeType="withEffect">
                                  <p:stCondLst>
                                    <p:cond delay="0"/>
                                  </p:stCondLst>
                                  <p:childTnLst>
                                    <p:set>
                                      <p:cBhvr>
                                        <p:cTn id="515" dur="1" fill="hold">
                                          <p:stCondLst>
                                            <p:cond delay="0"/>
                                          </p:stCondLst>
                                        </p:cTn>
                                        <p:tgtEl>
                                          <p:spTgt spid="57"/>
                                        </p:tgtEl>
                                        <p:attrNameLst>
                                          <p:attrName>style.visibility</p:attrName>
                                        </p:attrNameLst>
                                      </p:cBhvr>
                                      <p:to>
                                        <p:strVal val="hidden"/>
                                      </p:to>
                                    </p:set>
                                  </p:childTnLst>
                                </p:cTn>
                              </p:par>
                              <p:par>
                                <p:cTn id="516" presetID="1" presetClass="exit" presetSubtype="0" fill="hold" grpId="6" nodeType="withEffect">
                                  <p:stCondLst>
                                    <p:cond delay="0"/>
                                  </p:stCondLst>
                                  <p:childTnLst>
                                    <p:set>
                                      <p:cBhvr>
                                        <p:cTn id="517" dur="1" fill="hold">
                                          <p:stCondLst>
                                            <p:cond delay="0"/>
                                          </p:stCondLst>
                                        </p:cTn>
                                        <p:tgtEl>
                                          <p:spTgt spid="59"/>
                                        </p:tgtEl>
                                        <p:attrNameLst>
                                          <p:attrName>style.visibility</p:attrName>
                                        </p:attrNameLst>
                                      </p:cBhvr>
                                      <p:to>
                                        <p:strVal val="hidden"/>
                                      </p:to>
                                    </p:set>
                                  </p:childTnLst>
                                </p:cTn>
                              </p:par>
                              <p:par>
                                <p:cTn id="518" presetID="1" presetClass="exit" presetSubtype="0" fill="hold" grpId="6" nodeType="withEffect">
                                  <p:stCondLst>
                                    <p:cond delay="0"/>
                                  </p:stCondLst>
                                  <p:childTnLst>
                                    <p:set>
                                      <p:cBhvr>
                                        <p:cTn id="519" dur="1" fill="hold">
                                          <p:stCondLst>
                                            <p:cond delay="0"/>
                                          </p:stCondLst>
                                        </p:cTn>
                                        <p:tgtEl>
                                          <p:spTgt spid="61"/>
                                        </p:tgtEl>
                                        <p:attrNameLst>
                                          <p:attrName>style.visibility</p:attrName>
                                        </p:attrNameLst>
                                      </p:cBhvr>
                                      <p:to>
                                        <p:strVal val="hidden"/>
                                      </p:to>
                                    </p:set>
                                  </p:childTnLst>
                                </p:cTn>
                              </p:par>
                              <p:par>
                                <p:cTn id="520" presetID="1" presetClass="exit" presetSubtype="0" fill="hold" grpId="6" nodeType="withEffect">
                                  <p:stCondLst>
                                    <p:cond delay="0"/>
                                  </p:stCondLst>
                                  <p:childTnLst>
                                    <p:set>
                                      <p:cBhvr>
                                        <p:cTn id="521" dur="1" fill="hold">
                                          <p:stCondLst>
                                            <p:cond delay="0"/>
                                          </p:stCondLst>
                                        </p:cTn>
                                        <p:tgtEl>
                                          <p:spTgt spid="63"/>
                                        </p:tgtEl>
                                        <p:attrNameLst>
                                          <p:attrName>style.visibility</p:attrName>
                                        </p:attrNameLst>
                                      </p:cBhvr>
                                      <p:to>
                                        <p:strVal val="hidden"/>
                                      </p:to>
                                    </p:set>
                                  </p:childTnLst>
                                </p:cTn>
                              </p:par>
                              <p:par>
                                <p:cTn id="522" presetID="1" presetClass="exit" presetSubtype="0" fill="hold" grpId="6" nodeType="withEffect">
                                  <p:stCondLst>
                                    <p:cond delay="0"/>
                                  </p:stCondLst>
                                  <p:childTnLst>
                                    <p:set>
                                      <p:cBhvr>
                                        <p:cTn id="523" dur="1" fill="hold">
                                          <p:stCondLst>
                                            <p:cond delay="0"/>
                                          </p:stCondLst>
                                        </p:cTn>
                                        <p:tgtEl>
                                          <p:spTgt spid="65"/>
                                        </p:tgtEl>
                                        <p:attrNameLst>
                                          <p:attrName>style.visibility</p:attrName>
                                        </p:attrNameLst>
                                      </p:cBhvr>
                                      <p:to>
                                        <p:strVal val="hidden"/>
                                      </p:to>
                                    </p:set>
                                  </p:childTnLst>
                                </p:cTn>
                              </p:par>
                              <p:par>
                                <p:cTn id="524" presetID="1" presetClass="exit" presetSubtype="0" fill="hold" grpId="6" nodeType="withEffect">
                                  <p:stCondLst>
                                    <p:cond delay="0"/>
                                  </p:stCondLst>
                                  <p:childTnLst>
                                    <p:set>
                                      <p:cBhvr>
                                        <p:cTn id="525" dur="1" fill="hold">
                                          <p:stCondLst>
                                            <p:cond delay="0"/>
                                          </p:stCondLst>
                                        </p:cTn>
                                        <p:tgtEl>
                                          <p:spTgt spid="67"/>
                                        </p:tgtEl>
                                        <p:attrNameLst>
                                          <p:attrName>style.visibility</p:attrName>
                                        </p:attrNameLst>
                                      </p:cBhvr>
                                      <p:to>
                                        <p:strVal val="hidden"/>
                                      </p:to>
                                    </p:set>
                                  </p:childTnLst>
                                </p:cTn>
                              </p:par>
                              <p:par>
                                <p:cTn id="526" presetID="1" presetClass="exit" presetSubtype="0" fill="hold" grpId="6" nodeType="withEffect">
                                  <p:stCondLst>
                                    <p:cond delay="0"/>
                                  </p:stCondLst>
                                  <p:childTnLst>
                                    <p:set>
                                      <p:cBhvr>
                                        <p:cTn id="527" dur="1" fill="hold">
                                          <p:stCondLst>
                                            <p:cond delay="0"/>
                                          </p:stCondLst>
                                        </p:cTn>
                                        <p:tgtEl>
                                          <p:spTgt spid="69"/>
                                        </p:tgtEl>
                                        <p:attrNameLst>
                                          <p:attrName>style.visibility</p:attrName>
                                        </p:attrNameLst>
                                      </p:cBhvr>
                                      <p:to>
                                        <p:strVal val="hidden"/>
                                      </p:to>
                                    </p:set>
                                  </p:childTnLst>
                                </p:cTn>
                              </p:par>
                              <p:par>
                                <p:cTn id="528" presetID="1" presetClass="exit" presetSubtype="0" fill="hold" grpId="6" nodeType="withEffect">
                                  <p:stCondLst>
                                    <p:cond delay="0"/>
                                  </p:stCondLst>
                                  <p:childTnLst>
                                    <p:set>
                                      <p:cBhvr>
                                        <p:cTn id="529" dur="1" fill="hold">
                                          <p:stCondLst>
                                            <p:cond delay="0"/>
                                          </p:stCondLst>
                                        </p:cTn>
                                        <p:tgtEl>
                                          <p:spTgt spid="71"/>
                                        </p:tgtEl>
                                        <p:attrNameLst>
                                          <p:attrName>style.visibility</p:attrName>
                                        </p:attrNameLst>
                                      </p:cBhvr>
                                      <p:to>
                                        <p:strVal val="hidden"/>
                                      </p:to>
                                    </p:set>
                                  </p:childTnLst>
                                </p:cTn>
                              </p:par>
                              <p:par>
                                <p:cTn id="530" presetID="1" presetClass="exit" presetSubtype="0" fill="hold" grpId="6" nodeType="withEffect">
                                  <p:stCondLst>
                                    <p:cond delay="0"/>
                                  </p:stCondLst>
                                  <p:childTnLst>
                                    <p:set>
                                      <p:cBhvr>
                                        <p:cTn id="531" dur="1" fill="hold">
                                          <p:stCondLst>
                                            <p:cond delay="0"/>
                                          </p:stCondLst>
                                        </p:cTn>
                                        <p:tgtEl>
                                          <p:spTgt spid="73"/>
                                        </p:tgtEl>
                                        <p:attrNameLst>
                                          <p:attrName>style.visibility</p:attrName>
                                        </p:attrNameLst>
                                      </p:cBhvr>
                                      <p:to>
                                        <p:strVal val="hidden"/>
                                      </p:to>
                                    </p:set>
                                  </p:childTnLst>
                                </p:cTn>
                              </p:par>
                              <p:par>
                                <p:cTn id="532" presetID="1" presetClass="exit" presetSubtype="0" fill="hold" grpId="6" nodeType="withEffect">
                                  <p:stCondLst>
                                    <p:cond delay="0"/>
                                  </p:stCondLst>
                                  <p:childTnLst>
                                    <p:set>
                                      <p:cBhvr>
                                        <p:cTn id="533" dur="1" fill="hold">
                                          <p:stCondLst>
                                            <p:cond delay="0"/>
                                          </p:stCondLst>
                                        </p:cTn>
                                        <p:tgtEl>
                                          <p:spTgt spid="75"/>
                                        </p:tgtEl>
                                        <p:attrNameLst>
                                          <p:attrName>style.visibility</p:attrName>
                                        </p:attrNameLst>
                                      </p:cBhvr>
                                      <p:to>
                                        <p:strVal val="hidden"/>
                                      </p:to>
                                    </p:set>
                                  </p:childTnLst>
                                </p:cTn>
                              </p:par>
                              <p:par>
                                <p:cTn id="534" presetID="1" presetClass="exit" presetSubtype="0" fill="hold" grpId="6" nodeType="withEffect">
                                  <p:stCondLst>
                                    <p:cond delay="0"/>
                                  </p:stCondLst>
                                  <p:childTnLst>
                                    <p:set>
                                      <p:cBhvr>
                                        <p:cTn id="535" dur="1" fill="hold">
                                          <p:stCondLst>
                                            <p:cond delay="0"/>
                                          </p:stCondLst>
                                        </p:cTn>
                                        <p:tgtEl>
                                          <p:spTgt spid="78"/>
                                        </p:tgtEl>
                                        <p:attrNameLst>
                                          <p:attrName>style.visibility</p:attrName>
                                        </p:attrNameLst>
                                      </p:cBhvr>
                                      <p:to>
                                        <p:strVal val="hidden"/>
                                      </p:to>
                                    </p:set>
                                  </p:childTnLst>
                                </p:cTn>
                              </p:par>
                              <p:par>
                                <p:cTn id="536" presetID="1" presetClass="exit" presetSubtype="0" fill="hold" grpId="6" nodeType="withEffect">
                                  <p:stCondLst>
                                    <p:cond delay="0"/>
                                  </p:stCondLst>
                                  <p:childTnLst>
                                    <p:set>
                                      <p:cBhvr>
                                        <p:cTn id="537"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38" restart="whenNotActive" fill="hold" evtFilter="cancelBubble" nodeType="interactiveSeq">
                <p:stCondLst>
                  <p:cond evt="onClick" delay="0">
                    <p:tgtEl>
                      <p:spTgt spid="24"/>
                    </p:tgtEl>
                  </p:cond>
                </p:stCondLst>
                <p:endSync evt="end" delay="0">
                  <p:rtn val="all"/>
                </p:endSync>
                <p:childTnLst>
                  <p:par>
                    <p:cTn id="539" fill="hold">
                      <p:stCondLst>
                        <p:cond delay="0"/>
                      </p:stCondLst>
                      <p:childTnLst>
                        <p:par>
                          <p:cTn id="540" fill="hold">
                            <p:stCondLst>
                              <p:cond delay="0"/>
                            </p:stCondLst>
                            <p:childTnLst>
                              <p:par>
                                <p:cTn id="541" presetID="1" presetClass="exit" presetSubtype="0" fill="hold" grpId="7" nodeType="clickEffect">
                                  <p:stCondLst>
                                    <p:cond delay="0"/>
                                  </p:stCondLst>
                                  <p:childTnLst>
                                    <p:set>
                                      <p:cBhvr>
                                        <p:cTn id="542" dur="1" fill="hold">
                                          <p:stCondLst>
                                            <p:cond delay="0"/>
                                          </p:stCondLst>
                                        </p:cTn>
                                        <p:tgtEl>
                                          <p:spTgt spid="30"/>
                                        </p:tgtEl>
                                        <p:attrNameLst>
                                          <p:attrName>style.visibility</p:attrName>
                                        </p:attrNameLst>
                                      </p:cBhvr>
                                      <p:to>
                                        <p:strVal val="hidden"/>
                                      </p:to>
                                    </p:set>
                                  </p:childTnLst>
                                </p:cTn>
                              </p:par>
                              <p:par>
                                <p:cTn id="543" presetID="1" presetClass="exit" presetSubtype="0" fill="hold" grpId="7" nodeType="withEffect">
                                  <p:stCondLst>
                                    <p:cond delay="0"/>
                                  </p:stCondLst>
                                  <p:childTnLst>
                                    <p:set>
                                      <p:cBhvr>
                                        <p:cTn id="544" dur="1" fill="hold">
                                          <p:stCondLst>
                                            <p:cond delay="0"/>
                                          </p:stCondLst>
                                        </p:cTn>
                                        <p:tgtEl>
                                          <p:spTgt spid="10"/>
                                        </p:tgtEl>
                                        <p:attrNameLst>
                                          <p:attrName>style.visibility</p:attrName>
                                        </p:attrNameLst>
                                      </p:cBhvr>
                                      <p:to>
                                        <p:strVal val="hidden"/>
                                      </p:to>
                                    </p:set>
                                  </p:childTnLst>
                                </p:cTn>
                              </p:par>
                              <p:par>
                                <p:cTn id="545" presetID="1" presetClass="exit" presetSubtype="0" fill="hold" grpId="7" nodeType="withEffect">
                                  <p:stCondLst>
                                    <p:cond delay="0"/>
                                  </p:stCondLst>
                                  <p:childTnLst>
                                    <p:set>
                                      <p:cBhvr>
                                        <p:cTn id="546" dur="1" fill="hold">
                                          <p:stCondLst>
                                            <p:cond delay="0"/>
                                          </p:stCondLst>
                                        </p:cTn>
                                        <p:tgtEl>
                                          <p:spTgt spid="12"/>
                                        </p:tgtEl>
                                        <p:attrNameLst>
                                          <p:attrName>style.visibility</p:attrName>
                                        </p:attrNameLst>
                                      </p:cBhvr>
                                      <p:to>
                                        <p:strVal val="hidden"/>
                                      </p:to>
                                    </p:set>
                                  </p:childTnLst>
                                </p:cTn>
                              </p:par>
                              <p:par>
                                <p:cTn id="547" presetID="1" presetClass="exit" presetSubtype="0" fill="hold" grpId="7" nodeType="withEffect">
                                  <p:stCondLst>
                                    <p:cond delay="0"/>
                                  </p:stCondLst>
                                  <p:childTnLst>
                                    <p:set>
                                      <p:cBhvr>
                                        <p:cTn id="548" dur="1" fill="hold">
                                          <p:stCondLst>
                                            <p:cond delay="0"/>
                                          </p:stCondLst>
                                        </p:cTn>
                                        <p:tgtEl>
                                          <p:spTgt spid="17"/>
                                        </p:tgtEl>
                                        <p:attrNameLst>
                                          <p:attrName>style.visibility</p:attrName>
                                        </p:attrNameLst>
                                      </p:cBhvr>
                                      <p:to>
                                        <p:strVal val="hidden"/>
                                      </p:to>
                                    </p:set>
                                  </p:childTnLst>
                                </p:cTn>
                              </p:par>
                              <p:par>
                                <p:cTn id="549" presetID="1" presetClass="exit" presetSubtype="0" fill="hold" grpId="7" nodeType="withEffect">
                                  <p:stCondLst>
                                    <p:cond delay="0"/>
                                  </p:stCondLst>
                                  <p:childTnLst>
                                    <p:set>
                                      <p:cBhvr>
                                        <p:cTn id="550" dur="1" fill="hold">
                                          <p:stCondLst>
                                            <p:cond delay="0"/>
                                          </p:stCondLst>
                                        </p:cTn>
                                        <p:tgtEl>
                                          <p:spTgt spid="19"/>
                                        </p:tgtEl>
                                        <p:attrNameLst>
                                          <p:attrName>style.visibility</p:attrName>
                                        </p:attrNameLst>
                                      </p:cBhvr>
                                      <p:to>
                                        <p:strVal val="hidden"/>
                                      </p:to>
                                    </p:set>
                                  </p:childTnLst>
                                </p:cTn>
                              </p:par>
                              <p:par>
                                <p:cTn id="551" presetID="1" presetClass="exit" presetSubtype="0" fill="hold" grpId="7" nodeType="withEffect">
                                  <p:stCondLst>
                                    <p:cond delay="0"/>
                                  </p:stCondLst>
                                  <p:childTnLst>
                                    <p:set>
                                      <p:cBhvr>
                                        <p:cTn id="552" dur="1" fill="hold">
                                          <p:stCondLst>
                                            <p:cond delay="0"/>
                                          </p:stCondLst>
                                        </p:cTn>
                                        <p:tgtEl>
                                          <p:spTgt spid="21"/>
                                        </p:tgtEl>
                                        <p:attrNameLst>
                                          <p:attrName>style.visibility</p:attrName>
                                        </p:attrNameLst>
                                      </p:cBhvr>
                                      <p:to>
                                        <p:strVal val="hidden"/>
                                      </p:to>
                                    </p:set>
                                  </p:childTnLst>
                                </p:cTn>
                              </p:par>
                              <p:par>
                                <p:cTn id="553" presetID="1" presetClass="exit" presetSubtype="0" fill="hold" grpId="7" nodeType="withEffect">
                                  <p:stCondLst>
                                    <p:cond delay="0"/>
                                  </p:stCondLst>
                                  <p:childTnLst>
                                    <p:set>
                                      <p:cBhvr>
                                        <p:cTn id="554" dur="1" fill="hold">
                                          <p:stCondLst>
                                            <p:cond delay="0"/>
                                          </p:stCondLst>
                                        </p:cTn>
                                        <p:tgtEl>
                                          <p:spTgt spid="23"/>
                                        </p:tgtEl>
                                        <p:attrNameLst>
                                          <p:attrName>style.visibility</p:attrName>
                                        </p:attrNameLst>
                                      </p:cBhvr>
                                      <p:to>
                                        <p:strVal val="hidden"/>
                                      </p:to>
                                    </p:set>
                                  </p:childTnLst>
                                </p:cTn>
                              </p:par>
                              <p:par>
                                <p:cTn id="555" presetID="1" presetClass="entr" presetSubtype="0" fill="hold" grpId="7" nodeType="withEffect">
                                  <p:stCondLst>
                                    <p:cond delay="0"/>
                                  </p:stCondLst>
                                  <p:childTnLst>
                                    <p:set>
                                      <p:cBhvr>
                                        <p:cTn id="556" dur="1" fill="hold">
                                          <p:stCondLst>
                                            <p:cond delay="0"/>
                                          </p:stCondLst>
                                        </p:cTn>
                                        <p:tgtEl>
                                          <p:spTgt spid="25"/>
                                        </p:tgtEl>
                                        <p:attrNameLst>
                                          <p:attrName>style.visibility</p:attrName>
                                        </p:attrNameLst>
                                      </p:cBhvr>
                                      <p:to>
                                        <p:strVal val="visible"/>
                                      </p:to>
                                    </p:set>
                                  </p:childTnLst>
                                </p:cTn>
                              </p:par>
                              <p:par>
                                <p:cTn id="557" presetID="1" presetClass="exit" presetSubtype="0" fill="hold" grpId="7" nodeType="withEffect">
                                  <p:stCondLst>
                                    <p:cond delay="0"/>
                                  </p:stCondLst>
                                  <p:childTnLst>
                                    <p:set>
                                      <p:cBhvr>
                                        <p:cTn id="558" dur="1" fill="hold">
                                          <p:stCondLst>
                                            <p:cond delay="0"/>
                                          </p:stCondLst>
                                        </p:cTn>
                                        <p:tgtEl>
                                          <p:spTgt spid="27"/>
                                        </p:tgtEl>
                                        <p:attrNameLst>
                                          <p:attrName>style.visibility</p:attrName>
                                        </p:attrNameLst>
                                      </p:cBhvr>
                                      <p:to>
                                        <p:strVal val="hidden"/>
                                      </p:to>
                                    </p:set>
                                  </p:childTnLst>
                                </p:cTn>
                              </p:par>
                              <p:par>
                                <p:cTn id="559" presetID="1" presetClass="exit" presetSubtype="0" fill="hold" grpId="7" nodeType="withEffect">
                                  <p:stCondLst>
                                    <p:cond delay="0"/>
                                  </p:stCondLst>
                                  <p:childTnLst>
                                    <p:set>
                                      <p:cBhvr>
                                        <p:cTn id="560" dur="1" fill="hold">
                                          <p:stCondLst>
                                            <p:cond delay="0"/>
                                          </p:stCondLst>
                                        </p:cTn>
                                        <p:tgtEl>
                                          <p:spTgt spid="31"/>
                                        </p:tgtEl>
                                        <p:attrNameLst>
                                          <p:attrName>style.visibility</p:attrName>
                                        </p:attrNameLst>
                                      </p:cBhvr>
                                      <p:to>
                                        <p:strVal val="hidden"/>
                                      </p:to>
                                    </p:set>
                                  </p:childTnLst>
                                </p:cTn>
                              </p:par>
                              <p:par>
                                <p:cTn id="561" presetID="1" presetClass="exit" presetSubtype="0" fill="hold" grpId="7" nodeType="withEffect">
                                  <p:stCondLst>
                                    <p:cond delay="0"/>
                                  </p:stCondLst>
                                  <p:childTnLst>
                                    <p:set>
                                      <p:cBhvr>
                                        <p:cTn id="562" dur="1" fill="hold">
                                          <p:stCondLst>
                                            <p:cond delay="0"/>
                                          </p:stCondLst>
                                        </p:cTn>
                                        <p:tgtEl>
                                          <p:spTgt spid="34"/>
                                        </p:tgtEl>
                                        <p:attrNameLst>
                                          <p:attrName>style.visibility</p:attrName>
                                        </p:attrNameLst>
                                      </p:cBhvr>
                                      <p:to>
                                        <p:strVal val="hidden"/>
                                      </p:to>
                                    </p:set>
                                  </p:childTnLst>
                                </p:cTn>
                              </p:par>
                              <p:par>
                                <p:cTn id="563" presetID="1" presetClass="exit" presetSubtype="0" fill="hold" grpId="7" nodeType="withEffect">
                                  <p:stCondLst>
                                    <p:cond delay="0"/>
                                  </p:stCondLst>
                                  <p:childTnLst>
                                    <p:set>
                                      <p:cBhvr>
                                        <p:cTn id="564" dur="1" fill="hold">
                                          <p:stCondLst>
                                            <p:cond delay="0"/>
                                          </p:stCondLst>
                                        </p:cTn>
                                        <p:tgtEl>
                                          <p:spTgt spid="36"/>
                                        </p:tgtEl>
                                        <p:attrNameLst>
                                          <p:attrName>style.visibility</p:attrName>
                                        </p:attrNameLst>
                                      </p:cBhvr>
                                      <p:to>
                                        <p:strVal val="hidden"/>
                                      </p:to>
                                    </p:set>
                                  </p:childTnLst>
                                </p:cTn>
                              </p:par>
                              <p:par>
                                <p:cTn id="565" presetID="1" presetClass="exit" presetSubtype="0" fill="hold" grpId="7" nodeType="withEffect">
                                  <p:stCondLst>
                                    <p:cond delay="0"/>
                                  </p:stCondLst>
                                  <p:childTnLst>
                                    <p:set>
                                      <p:cBhvr>
                                        <p:cTn id="566" dur="1" fill="hold">
                                          <p:stCondLst>
                                            <p:cond delay="0"/>
                                          </p:stCondLst>
                                        </p:cTn>
                                        <p:tgtEl>
                                          <p:spTgt spid="38"/>
                                        </p:tgtEl>
                                        <p:attrNameLst>
                                          <p:attrName>style.visibility</p:attrName>
                                        </p:attrNameLst>
                                      </p:cBhvr>
                                      <p:to>
                                        <p:strVal val="hidden"/>
                                      </p:to>
                                    </p:set>
                                  </p:childTnLst>
                                </p:cTn>
                              </p:par>
                              <p:par>
                                <p:cTn id="567" presetID="1" presetClass="exit" presetSubtype="0" fill="hold" grpId="7" nodeType="withEffect">
                                  <p:stCondLst>
                                    <p:cond delay="0"/>
                                  </p:stCondLst>
                                  <p:childTnLst>
                                    <p:set>
                                      <p:cBhvr>
                                        <p:cTn id="568" dur="1" fill="hold">
                                          <p:stCondLst>
                                            <p:cond delay="0"/>
                                          </p:stCondLst>
                                        </p:cTn>
                                        <p:tgtEl>
                                          <p:spTgt spid="40"/>
                                        </p:tgtEl>
                                        <p:attrNameLst>
                                          <p:attrName>style.visibility</p:attrName>
                                        </p:attrNameLst>
                                      </p:cBhvr>
                                      <p:to>
                                        <p:strVal val="hidden"/>
                                      </p:to>
                                    </p:set>
                                  </p:childTnLst>
                                </p:cTn>
                              </p:par>
                              <p:par>
                                <p:cTn id="569" presetID="1" presetClass="exit" presetSubtype="0" fill="hold" grpId="7" nodeType="withEffect">
                                  <p:stCondLst>
                                    <p:cond delay="0"/>
                                  </p:stCondLst>
                                  <p:childTnLst>
                                    <p:set>
                                      <p:cBhvr>
                                        <p:cTn id="570" dur="1" fill="hold">
                                          <p:stCondLst>
                                            <p:cond delay="0"/>
                                          </p:stCondLst>
                                        </p:cTn>
                                        <p:tgtEl>
                                          <p:spTgt spid="42"/>
                                        </p:tgtEl>
                                        <p:attrNameLst>
                                          <p:attrName>style.visibility</p:attrName>
                                        </p:attrNameLst>
                                      </p:cBhvr>
                                      <p:to>
                                        <p:strVal val="hidden"/>
                                      </p:to>
                                    </p:set>
                                  </p:childTnLst>
                                </p:cTn>
                              </p:par>
                              <p:par>
                                <p:cTn id="571" presetID="1" presetClass="exit" presetSubtype="0" fill="hold" grpId="7" nodeType="withEffect">
                                  <p:stCondLst>
                                    <p:cond delay="0"/>
                                  </p:stCondLst>
                                  <p:childTnLst>
                                    <p:set>
                                      <p:cBhvr>
                                        <p:cTn id="572" dur="1" fill="hold">
                                          <p:stCondLst>
                                            <p:cond delay="0"/>
                                          </p:stCondLst>
                                        </p:cTn>
                                        <p:tgtEl>
                                          <p:spTgt spid="44"/>
                                        </p:tgtEl>
                                        <p:attrNameLst>
                                          <p:attrName>style.visibility</p:attrName>
                                        </p:attrNameLst>
                                      </p:cBhvr>
                                      <p:to>
                                        <p:strVal val="hidden"/>
                                      </p:to>
                                    </p:set>
                                  </p:childTnLst>
                                </p:cTn>
                              </p:par>
                              <p:par>
                                <p:cTn id="573" presetID="1" presetClass="exit" presetSubtype="0" fill="hold" grpId="7" nodeType="withEffect">
                                  <p:stCondLst>
                                    <p:cond delay="0"/>
                                  </p:stCondLst>
                                  <p:childTnLst>
                                    <p:set>
                                      <p:cBhvr>
                                        <p:cTn id="574" dur="1" fill="hold">
                                          <p:stCondLst>
                                            <p:cond delay="0"/>
                                          </p:stCondLst>
                                        </p:cTn>
                                        <p:tgtEl>
                                          <p:spTgt spid="47"/>
                                        </p:tgtEl>
                                        <p:attrNameLst>
                                          <p:attrName>style.visibility</p:attrName>
                                        </p:attrNameLst>
                                      </p:cBhvr>
                                      <p:to>
                                        <p:strVal val="hidden"/>
                                      </p:to>
                                    </p:set>
                                  </p:childTnLst>
                                </p:cTn>
                              </p:par>
                              <p:par>
                                <p:cTn id="575" presetID="1" presetClass="exit" presetSubtype="0" fill="hold" grpId="7" nodeType="withEffect">
                                  <p:stCondLst>
                                    <p:cond delay="0"/>
                                  </p:stCondLst>
                                  <p:childTnLst>
                                    <p:set>
                                      <p:cBhvr>
                                        <p:cTn id="576" dur="1" fill="hold">
                                          <p:stCondLst>
                                            <p:cond delay="0"/>
                                          </p:stCondLst>
                                        </p:cTn>
                                        <p:tgtEl>
                                          <p:spTgt spid="49"/>
                                        </p:tgtEl>
                                        <p:attrNameLst>
                                          <p:attrName>style.visibility</p:attrName>
                                        </p:attrNameLst>
                                      </p:cBhvr>
                                      <p:to>
                                        <p:strVal val="hidden"/>
                                      </p:to>
                                    </p:set>
                                  </p:childTnLst>
                                </p:cTn>
                              </p:par>
                              <p:par>
                                <p:cTn id="577" presetID="1" presetClass="exit" presetSubtype="0" fill="hold" grpId="7" nodeType="withEffect">
                                  <p:stCondLst>
                                    <p:cond delay="0"/>
                                  </p:stCondLst>
                                  <p:childTnLst>
                                    <p:set>
                                      <p:cBhvr>
                                        <p:cTn id="578" dur="1" fill="hold">
                                          <p:stCondLst>
                                            <p:cond delay="0"/>
                                          </p:stCondLst>
                                        </p:cTn>
                                        <p:tgtEl>
                                          <p:spTgt spid="51"/>
                                        </p:tgtEl>
                                        <p:attrNameLst>
                                          <p:attrName>style.visibility</p:attrName>
                                        </p:attrNameLst>
                                      </p:cBhvr>
                                      <p:to>
                                        <p:strVal val="hidden"/>
                                      </p:to>
                                    </p:set>
                                  </p:childTnLst>
                                </p:cTn>
                              </p:par>
                              <p:par>
                                <p:cTn id="579" presetID="1" presetClass="exit" presetSubtype="0" fill="hold" grpId="7" nodeType="withEffect">
                                  <p:stCondLst>
                                    <p:cond delay="0"/>
                                  </p:stCondLst>
                                  <p:childTnLst>
                                    <p:set>
                                      <p:cBhvr>
                                        <p:cTn id="580" dur="1" fill="hold">
                                          <p:stCondLst>
                                            <p:cond delay="0"/>
                                          </p:stCondLst>
                                        </p:cTn>
                                        <p:tgtEl>
                                          <p:spTgt spid="55"/>
                                        </p:tgtEl>
                                        <p:attrNameLst>
                                          <p:attrName>style.visibility</p:attrName>
                                        </p:attrNameLst>
                                      </p:cBhvr>
                                      <p:to>
                                        <p:strVal val="hidden"/>
                                      </p:to>
                                    </p:set>
                                  </p:childTnLst>
                                </p:cTn>
                              </p:par>
                              <p:par>
                                <p:cTn id="581" presetID="1" presetClass="exit" presetSubtype="0" fill="hold" grpId="7" nodeType="withEffect">
                                  <p:stCondLst>
                                    <p:cond delay="0"/>
                                  </p:stCondLst>
                                  <p:childTnLst>
                                    <p:set>
                                      <p:cBhvr>
                                        <p:cTn id="582" dur="1" fill="hold">
                                          <p:stCondLst>
                                            <p:cond delay="0"/>
                                          </p:stCondLst>
                                        </p:cTn>
                                        <p:tgtEl>
                                          <p:spTgt spid="57"/>
                                        </p:tgtEl>
                                        <p:attrNameLst>
                                          <p:attrName>style.visibility</p:attrName>
                                        </p:attrNameLst>
                                      </p:cBhvr>
                                      <p:to>
                                        <p:strVal val="hidden"/>
                                      </p:to>
                                    </p:set>
                                  </p:childTnLst>
                                </p:cTn>
                              </p:par>
                              <p:par>
                                <p:cTn id="583" presetID="1" presetClass="exit" presetSubtype="0" fill="hold" grpId="7" nodeType="withEffect">
                                  <p:stCondLst>
                                    <p:cond delay="0"/>
                                  </p:stCondLst>
                                  <p:childTnLst>
                                    <p:set>
                                      <p:cBhvr>
                                        <p:cTn id="584" dur="1" fill="hold">
                                          <p:stCondLst>
                                            <p:cond delay="0"/>
                                          </p:stCondLst>
                                        </p:cTn>
                                        <p:tgtEl>
                                          <p:spTgt spid="59"/>
                                        </p:tgtEl>
                                        <p:attrNameLst>
                                          <p:attrName>style.visibility</p:attrName>
                                        </p:attrNameLst>
                                      </p:cBhvr>
                                      <p:to>
                                        <p:strVal val="hidden"/>
                                      </p:to>
                                    </p:set>
                                  </p:childTnLst>
                                </p:cTn>
                              </p:par>
                              <p:par>
                                <p:cTn id="585" presetID="1" presetClass="exit" presetSubtype="0" fill="hold" grpId="7" nodeType="withEffect">
                                  <p:stCondLst>
                                    <p:cond delay="0"/>
                                  </p:stCondLst>
                                  <p:childTnLst>
                                    <p:set>
                                      <p:cBhvr>
                                        <p:cTn id="586" dur="1" fill="hold">
                                          <p:stCondLst>
                                            <p:cond delay="0"/>
                                          </p:stCondLst>
                                        </p:cTn>
                                        <p:tgtEl>
                                          <p:spTgt spid="61"/>
                                        </p:tgtEl>
                                        <p:attrNameLst>
                                          <p:attrName>style.visibility</p:attrName>
                                        </p:attrNameLst>
                                      </p:cBhvr>
                                      <p:to>
                                        <p:strVal val="hidden"/>
                                      </p:to>
                                    </p:set>
                                  </p:childTnLst>
                                </p:cTn>
                              </p:par>
                              <p:par>
                                <p:cTn id="587" presetID="1" presetClass="exit" presetSubtype="0" fill="hold" grpId="7" nodeType="withEffect">
                                  <p:stCondLst>
                                    <p:cond delay="0"/>
                                  </p:stCondLst>
                                  <p:childTnLst>
                                    <p:set>
                                      <p:cBhvr>
                                        <p:cTn id="588" dur="1" fill="hold">
                                          <p:stCondLst>
                                            <p:cond delay="0"/>
                                          </p:stCondLst>
                                        </p:cTn>
                                        <p:tgtEl>
                                          <p:spTgt spid="63"/>
                                        </p:tgtEl>
                                        <p:attrNameLst>
                                          <p:attrName>style.visibility</p:attrName>
                                        </p:attrNameLst>
                                      </p:cBhvr>
                                      <p:to>
                                        <p:strVal val="hidden"/>
                                      </p:to>
                                    </p:set>
                                  </p:childTnLst>
                                </p:cTn>
                              </p:par>
                              <p:par>
                                <p:cTn id="589" presetID="1" presetClass="exit" presetSubtype="0" fill="hold" grpId="7" nodeType="withEffect">
                                  <p:stCondLst>
                                    <p:cond delay="0"/>
                                  </p:stCondLst>
                                  <p:childTnLst>
                                    <p:set>
                                      <p:cBhvr>
                                        <p:cTn id="590" dur="1" fill="hold">
                                          <p:stCondLst>
                                            <p:cond delay="0"/>
                                          </p:stCondLst>
                                        </p:cTn>
                                        <p:tgtEl>
                                          <p:spTgt spid="65"/>
                                        </p:tgtEl>
                                        <p:attrNameLst>
                                          <p:attrName>style.visibility</p:attrName>
                                        </p:attrNameLst>
                                      </p:cBhvr>
                                      <p:to>
                                        <p:strVal val="hidden"/>
                                      </p:to>
                                    </p:set>
                                  </p:childTnLst>
                                </p:cTn>
                              </p:par>
                              <p:par>
                                <p:cTn id="591" presetID="1" presetClass="exit" presetSubtype="0" fill="hold" grpId="7" nodeType="withEffect">
                                  <p:stCondLst>
                                    <p:cond delay="0"/>
                                  </p:stCondLst>
                                  <p:childTnLst>
                                    <p:set>
                                      <p:cBhvr>
                                        <p:cTn id="592" dur="1" fill="hold">
                                          <p:stCondLst>
                                            <p:cond delay="0"/>
                                          </p:stCondLst>
                                        </p:cTn>
                                        <p:tgtEl>
                                          <p:spTgt spid="67"/>
                                        </p:tgtEl>
                                        <p:attrNameLst>
                                          <p:attrName>style.visibility</p:attrName>
                                        </p:attrNameLst>
                                      </p:cBhvr>
                                      <p:to>
                                        <p:strVal val="hidden"/>
                                      </p:to>
                                    </p:set>
                                  </p:childTnLst>
                                </p:cTn>
                              </p:par>
                              <p:par>
                                <p:cTn id="593" presetID="1" presetClass="exit" presetSubtype="0" fill="hold" grpId="7" nodeType="withEffect">
                                  <p:stCondLst>
                                    <p:cond delay="0"/>
                                  </p:stCondLst>
                                  <p:childTnLst>
                                    <p:set>
                                      <p:cBhvr>
                                        <p:cTn id="594" dur="1" fill="hold">
                                          <p:stCondLst>
                                            <p:cond delay="0"/>
                                          </p:stCondLst>
                                        </p:cTn>
                                        <p:tgtEl>
                                          <p:spTgt spid="69"/>
                                        </p:tgtEl>
                                        <p:attrNameLst>
                                          <p:attrName>style.visibility</p:attrName>
                                        </p:attrNameLst>
                                      </p:cBhvr>
                                      <p:to>
                                        <p:strVal val="hidden"/>
                                      </p:to>
                                    </p:set>
                                  </p:childTnLst>
                                </p:cTn>
                              </p:par>
                              <p:par>
                                <p:cTn id="595" presetID="1" presetClass="exit" presetSubtype="0" fill="hold" grpId="7" nodeType="withEffect">
                                  <p:stCondLst>
                                    <p:cond delay="0"/>
                                  </p:stCondLst>
                                  <p:childTnLst>
                                    <p:set>
                                      <p:cBhvr>
                                        <p:cTn id="596" dur="1" fill="hold">
                                          <p:stCondLst>
                                            <p:cond delay="0"/>
                                          </p:stCondLst>
                                        </p:cTn>
                                        <p:tgtEl>
                                          <p:spTgt spid="71"/>
                                        </p:tgtEl>
                                        <p:attrNameLst>
                                          <p:attrName>style.visibility</p:attrName>
                                        </p:attrNameLst>
                                      </p:cBhvr>
                                      <p:to>
                                        <p:strVal val="hidden"/>
                                      </p:to>
                                    </p:set>
                                  </p:childTnLst>
                                </p:cTn>
                              </p:par>
                              <p:par>
                                <p:cTn id="597" presetID="1" presetClass="exit" presetSubtype="0" fill="hold" grpId="7" nodeType="withEffect">
                                  <p:stCondLst>
                                    <p:cond delay="0"/>
                                  </p:stCondLst>
                                  <p:childTnLst>
                                    <p:set>
                                      <p:cBhvr>
                                        <p:cTn id="598" dur="1" fill="hold">
                                          <p:stCondLst>
                                            <p:cond delay="0"/>
                                          </p:stCondLst>
                                        </p:cTn>
                                        <p:tgtEl>
                                          <p:spTgt spid="73"/>
                                        </p:tgtEl>
                                        <p:attrNameLst>
                                          <p:attrName>style.visibility</p:attrName>
                                        </p:attrNameLst>
                                      </p:cBhvr>
                                      <p:to>
                                        <p:strVal val="hidden"/>
                                      </p:to>
                                    </p:set>
                                  </p:childTnLst>
                                </p:cTn>
                              </p:par>
                              <p:par>
                                <p:cTn id="599" presetID="1" presetClass="exit" presetSubtype="0" fill="hold" grpId="7" nodeType="withEffect">
                                  <p:stCondLst>
                                    <p:cond delay="0"/>
                                  </p:stCondLst>
                                  <p:childTnLst>
                                    <p:set>
                                      <p:cBhvr>
                                        <p:cTn id="600" dur="1" fill="hold">
                                          <p:stCondLst>
                                            <p:cond delay="0"/>
                                          </p:stCondLst>
                                        </p:cTn>
                                        <p:tgtEl>
                                          <p:spTgt spid="75"/>
                                        </p:tgtEl>
                                        <p:attrNameLst>
                                          <p:attrName>style.visibility</p:attrName>
                                        </p:attrNameLst>
                                      </p:cBhvr>
                                      <p:to>
                                        <p:strVal val="hidden"/>
                                      </p:to>
                                    </p:set>
                                  </p:childTnLst>
                                </p:cTn>
                              </p:par>
                              <p:par>
                                <p:cTn id="601" presetID="1" presetClass="exit" presetSubtype="0" fill="hold" grpId="7" nodeType="withEffect">
                                  <p:stCondLst>
                                    <p:cond delay="0"/>
                                  </p:stCondLst>
                                  <p:childTnLst>
                                    <p:set>
                                      <p:cBhvr>
                                        <p:cTn id="602" dur="1" fill="hold">
                                          <p:stCondLst>
                                            <p:cond delay="0"/>
                                          </p:stCondLst>
                                        </p:cTn>
                                        <p:tgtEl>
                                          <p:spTgt spid="78"/>
                                        </p:tgtEl>
                                        <p:attrNameLst>
                                          <p:attrName>style.visibility</p:attrName>
                                        </p:attrNameLst>
                                      </p:cBhvr>
                                      <p:to>
                                        <p:strVal val="hidden"/>
                                      </p:to>
                                    </p:set>
                                  </p:childTnLst>
                                </p:cTn>
                              </p:par>
                              <p:par>
                                <p:cTn id="603" presetID="1" presetClass="exit" presetSubtype="0" fill="hold" grpId="7" nodeType="withEffect">
                                  <p:stCondLst>
                                    <p:cond delay="0"/>
                                  </p:stCondLst>
                                  <p:childTnLst>
                                    <p:set>
                                      <p:cBhvr>
                                        <p:cTn id="604"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05" restart="whenNotActive" fill="hold" evtFilter="cancelBubble" nodeType="interactiveSeq">
                <p:stCondLst>
                  <p:cond evt="onClick" delay="0">
                    <p:tgtEl>
                      <p:spTgt spid="26"/>
                    </p:tgtEl>
                  </p:cond>
                </p:stCondLst>
                <p:endSync evt="end" delay="0">
                  <p:rtn val="all"/>
                </p:endSync>
                <p:childTnLst>
                  <p:par>
                    <p:cTn id="606" fill="hold">
                      <p:stCondLst>
                        <p:cond delay="0"/>
                      </p:stCondLst>
                      <p:childTnLst>
                        <p:par>
                          <p:cTn id="607" fill="hold">
                            <p:stCondLst>
                              <p:cond delay="0"/>
                            </p:stCondLst>
                            <p:childTnLst>
                              <p:par>
                                <p:cTn id="608" presetID="1" presetClass="exit" presetSubtype="0" fill="hold" grpId="8" nodeType="clickEffect">
                                  <p:stCondLst>
                                    <p:cond delay="0"/>
                                  </p:stCondLst>
                                  <p:childTnLst>
                                    <p:set>
                                      <p:cBhvr>
                                        <p:cTn id="609" dur="1" fill="hold">
                                          <p:stCondLst>
                                            <p:cond delay="0"/>
                                          </p:stCondLst>
                                        </p:cTn>
                                        <p:tgtEl>
                                          <p:spTgt spid="30"/>
                                        </p:tgtEl>
                                        <p:attrNameLst>
                                          <p:attrName>style.visibility</p:attrName>
                                        </p:attrNameLst>
                                      </p:cBhvr>
                                      <p:to>
                                        <p:strVal val="hidden"/>
                                      </p:to>
                                    </p:set>
                                  </p:childTnLst>
                                </p:cTn>
                              </p:par>
                              <p:par>
                                <p:cTn id="610" presetID="1" presetClass="exit" presetSubtype="0" fill="hold" grpId="8" nodeType="withEffect">
                                  <p:stCondLst>
                                    <p:cond delay="0"/>
                                  </p:stCondLst>
                                  <p:childTnLst>
                                    <p:set>
                                      <p:cBhvr>
                                        <p:cTn id="611" dur="1" fill="hold">
                                          <p:stCondLst>
                                            <p:cond delay="0"/>
                                          </p:stCondLst>
                                        </p:cTn>
                                        <p:tgtEl>
                                          <p:spTgt spid="10"/>
                                        </p:tgtEl>
                                        <p:attrNameLst>
                                          <p:attrName>style.visibility</p:attrName>
                                        </p:attrNameLst>
                                      </p:cBhvr>
                                      <p:to>
                                        <p:strVal val="hidden"/>
                                      </p:to>
                                    </p:set>
                                  </p:childTnLst>
                                </p:cTn>
                              </p:par>
                              <p:par>
                                <p:cTn id="612" presetID="1" presetClass="exit" presetSubtype="0" fill="hold" grpId="8" nodeType="withEffect">
                                  <p:stCondLst>
                                    <p:cond delay="0"/>
                                  </p:stCondLst>
                                  <p:childTnLst>
                                    <p:set>
                                      <p:cBhvr>
                                        <p:cTn id="613" dur="1" fill="hold">
                                          <p:stCondLst>
                                            <p:cond delay="0"/>
                                          </p:stCondLst>
                                        </p:cTn>
                                        <p:tgtEl>
                                          <p:spTgt spid="12"/>
                                        </p:tgtEl>
                                        <p:attrNameLst>
                                          <p:attrName>style.visibility</p:attrName>
                                        </p:attrNameLst>
                                      </p:cBhvr>
                                      <p:to>
                                        <p:strVal val="hidden"/>
                                      </p:to>
                                    </p:set>
                                  </p:childTnLst>
                                </p:cTn>
                              </p:par>
                              <p:par>
                                <p:cTn id="614" presetID="1" presetClass="exit" presetSubtype="0" fill="hold" grpId="8" nodeType="withEffect">
                                  <p:stCondLst>
                                    <p:cond delay="0"/>
                                  </p:stCondLst>
                                  <p:childTnLst>
                                    <p:set>
                                      <p:cBhvr>
                                        <p:cTn id="615" dur="1" fill="hold">
                                          <p:stCondLst>
                                            <p:cond delay="0"/>
                                          </p:stCondLst>
                                        </p:cTn>
                                        <p:tgtEl>
                                          <p:spTgt spid="17"/>
                                        </p:tgtEl>
                                        <p:attrNameLst>
                                          <p:attrName>style.visibility</p:attrName>
                                        </p:attrNameLst>
                                      </p:cBhvr>
                                      <p:to>
                                        <p:strVal val="hidden"/>
                                      </p:to>
                                    </p:set>
                                  </p:childTnLst>
                                </p:cTn>
                              </p:par>
                              <p:par>
                                <p:cTn id="616" presetID="1" presetClass="exit" presetSubtype="0" fill="hold" grpId="8" nodeType="withEffect">
                                  <p:stCondLst>
                                    <p:cond delay="0"/>
                                  </p:stCondLst>
                                  <p:childTnLst>
                                    <p:set>
                                      <p:cBhvr>
                                        <p:cTn id="617" dur="1" fill="hold">
                                          <p:stCondLst>
                                            <p:cond delay="0"/>
                                          </p:stCondLst>
                                        </p:cTn>
                                        <p:tgtEl>
                                          <p:spTgt spid="19"/>
                                        </p:tgtEl>
                                        <p:attrNameLst>
                                          <p:attrName>style.visibility</p:attrName>
                                        </p:attrNameLst>
                                      </p:cBhvr>
                                      <p:to>
                                        <p:strVal val="hidden"/>
                                      </p:to>
                                    </p:set>
                                  </p:childTnLst>
                                </p:cTn>
                              </p:par>
                              <p:par>
                                <p:cTn id="618" presetID="1" presetClass="exit" presetSubtype="0" fill="hold" grpId="8" nodeType="withEffect">
                                  <p:stCondLst>
                                    <p:cond delay="0"/>
                                  </p:stCondLst>
                                  <p:childTnLst>
                                    <p:set>
                                      <p:cBhvr>
                                        <p:cTn id="619" dur="1" fill="hold">
                                          <p:stCondLst>
                                            <p:cond delay="0"/>
                                          </p:stCondLst>
                                        </p:cTn>
                                        <p:tgtEl>
                                          <p:spTgt spid="21"/>
                                        </p:tgtEl>
                                        <p:attrNameLst>
                                          <p:attrName>style.visibility</p:attrName>
                                        </p:attrNameLst>
                                      </p:cBhvr>
                                      <p:to>
                                        <p:strVal val="hidden"/>
                                      </p:to>
                                    </p:set>
                                  </p:childTnLst>
                                </p:cTn>
                              </p:par>
                              <p:par>
                                <p:cTn id="620" presetID="1" presetClass="exit" presetSubtype="0" fill="hold" grpId="8" nodeType="withEffect">
                                  <p:stCondLst>
                                    <p:cond delay="0"/>
                                  </p:stCondLst>
                                  <p:childTnLst>
                                    <p:set>
                                      <p:cBhvr>
                                        <p:cTn id="621" dur="1" fill="hold">
                                          <p:stCondLst>
                                            <p:cond delay="0"/>
                                          </p:stCondLst>
                                        </p:cTn>
                                        <p:tgtEl>
                                          <p:spTgt spid="23"/>
                                        </p:tgtEl>
                                        <p:attrNameLst>
                                          <p:attrName>style.visibility</p:attrName>
                                        </p:attrNameLst>
                                      </p:cBhvr>
                                      <p:to>
                                        <p:strVal val="hidden"/>
                                      </p:to>
                                    </p:set>
                                  </p:childTnLst>
                                </p:cTn>
                              </p:par>
                              <p:par>
                                <p:cTn id="622" presetID="1" presetClass="exit" presetSubtype="0" fill="hold" grpId="8" nodeType="withEffect">
                                  <p:stCondLst>
                                    <p:cond delay="0"/>
                                  </p:stCondLst>
                                  <p:childTnLst>
                                    <p:set>
                                      <p:cBhvr>
                                        <p:cTn id="623" dur="1" fill="hold">
                                          <p:stCondLst>
                                            <p:cond delay="0"/>
                                          </p:stCondLst>
                                        </p:cTn>
                                        <p:tgtEl>
                                          <p:spTgt spid="25"/>
                                        </p:tgtEl>
                                        <p:attrNameLst>
                                          <p:attrName>style.visibility</p:attrName>
                                        </p:attrNameLst>
                                      </p:cBhvr>
                                      <p:to>
                                        <p:strVal val="hidden"/>
                                      </p:to>
                                    </p:set>
                                  </p:childTnLst>
                                </p:cTn>
                              </p:par>
                              <p:par>
                                <p:cTn id="624" presetID="1" presetClass="entr" presetSubtype="0" fill="hold" grpId="8" nodeType="withEffect">
                                  <p:stCondLst>
                                    <p:cond delay="0"/>
                                  </p:stCondLst>
                                  <p:childTnLst>
                                    <p:set>
                                      <p:cBhvr>
                                        <p:cTn id="625" dur="1" fill="hold">
                                          <p:stCondLst>
                                            <p:cond delay="0"/>
                                          </p:stCondLst>
                                        </p:cTn>
                                        <p:tgtEl>
                                          <p:spTgt spid="27"/>
                                        </p:tgtEl>
                                        <p:attrNameLst>
                                          <p:attrName>style.visibility</p:attrName>
                                        </p:attrNameLst>
                                      </p:cBhvr>
                                      <p:to>
                                        <p:strVal val="visible"/>
                                      </p:to>
                                    </p:set>
                                  </p:childTnLst>
                                </p:cTn>
                              </p:par>
                              <p:par>
                                <p:cTn id="626" presetID="1" presetClass="exit" presetSubtype="0" fill="hold" grpId="8" nodeType="withEffect">
                                  <p:stCondLst>
                                    <p:cond delay="0"/>
                                  </p:stCondLst>
                                  <p:childTnLst>
                                    <p:set>
                                      <p:cBhvr>
                                        <p:cTn id="627" dur="1" fill="hold">
                                          <p:stCondLst>
                                            <p:cond delay="0"/>
                                          </p:stCondLst>
                                        </p:cTn>
                                        <p:tgtEl>
                                          <p:spTgt spid="31"/>
                                        </p:tgtEl>
                                        <p:attrNameLst>
                                          <p:attrName>style.visibility</p:attrName>
                                        </p:attrNameLst>
                                      </p:cBhvr>
                                      <p:to>
                                        <p:strVal val="hidden"/>
                                      </p:to>
                                    </p:set>
                                  </p:childTnLst>
                                </p:cTn>
                              </p:par>
                              <p:par>
                                <p:cTn id="628" presetID="1" presetClass="exit" presetSubtype="0" fill="hold" grpId="8" nodeType="withEffect">
                                  <p:stCondLst>
                                    <p:cond delay="0"/>
                                  </p:stCondLst>
                                  <p:childTnLst>
                                    <p:set>
                                      <p:cBhvr>
                                        <p:cTn id="629" dur="1" fill="hold">
                                          <p:stCondLst>
                                            <p:cond delay="0"/>
                                          </p:stCondLst>
                                        </p:cTn>
                                        <p:tgtEl>
                                          <p:spTgt spid="34"/>
                                        </p:tgtEl>
                                        <p:attrNameLst>
                                          <p:attrName>style.visibility</p:attrName>
                                        </p:attrNameLst>
                                      </p:cBhvr>
                                      <p:to>
                                        <p:strVal val="hidden"/>
                                      </p:to>
                                    </p:set>
                                  </p:childTnLst>
                                </p:cTn>
                              </p:par>
                              <p:par>
                                <p:cTn id="630" presetID="1" presetClass="exit" presetSubtype="0" fill="hold" grpId="8" nodeType="withEffect">
                                  <p:stCondLst>
                                    <p:cond delay="0"/>
                                  </p:stCondLst>
                                  <p:childTnLst>
                                    <p:set>
                                      <p:cBhvr>
                                        <p:cTn id="631" dur="1" fill="hold">
                                          <p:stCondLst>
                                            <p:cond delay="0"/>
                                          </p:stCondLst>
                                        </p:cTn>
                                        <p:tgtEl>
                                          <p:spTgt spid="36"/>
                                        </p:tgtEl>
                                        <p:attrNameLst>
                                          <p:attrName>style.visibility</p:attrName>
                                        </p:attrNameLst>
                                      </p:cBhvr>
                                      <p:to>
                                        <p:strVal val="hidden"/>
                                      </p:to>
                                    </p:set>
                                  </p:childTnLst>
                                </p:cTn>
                              </p:par>
                              <p:par>
                                <p:cTn id="632" presetID="1" presetClass="exit" presetSubtype="0" fill="hold" grpId="8" nodeType="withEffect">
                                  <p:stCondLst>
                                    <p:cond delay="0"/>
                                  </p:stCondLst>
                                  <p:childTnLst>
                                    <p:set>
                                      <p:cBhvr>
                                        <p:cTn id="633" dur="1" fill="hold">
                                          <p:stCondLst>
                                            <p:cond delay="0"/>
                                          </p:stCondLst>
                                        </p:cTn>
                                        <p:tgtEl>
                                          <p:spTgt spid="38"/>
                                        </p:tgtEl>
                                        <p:attrNameLst>
                                          <p:attrName>style.visibility</p:attrName>
                                        </p:attrNameLst>
                                      </p:cBhvr>
                                      <p:to>
                                        <p:strVal val="hidden"/>
                                      </p:to>
                                    </p:set>
                                  </p:childTnLst>
                                </p:cTn>
                              </p:par>
                              <p:par>
                                <p:cTn id="634" presetID="1" presetClass="exit" presetSubtype="0" fill="hold" grpId="8" nodeType="withEffect">
                                  <p:stCondLst>
                                    <p:cond delay="0"/>
                                  </p:stCondLst>
                                  <p:childTnLst>
                                    <p:set>
                                      <p:cBhvr>
                                        <p:cTn id="635" dur="1" fill="hold">
                                          <p:stCondLst>
                                            <p:cond delay="0"/>
                                          </p:stCondLst>
                                        </p:cTn>
                                        <p:tgtEl>
                                          <p:spTgt spid="40"/>
                                        </p:tgtEl>
                                        <p:attrNameLst>
                                          <p:attrName>style.visibility</p:attrName>
                                        </p:attrNameLst>
                                      </p:cBhvr>
                                      <p:to>
                                        <p:strVal val="hidden"/>
                                      </p:to>
                                    </p:set>
                                  </p:childTnLst>
                                </p:cTn>
                              </p:par>
                              <p:par>
                                <p:cTn id="636" presetID="1" presetClass="exit" presetSubtype="0" fill="hold" grpId="8" nodeType="withEffect">
                                  <p:stCondLst>
                                    <p:cond delay="0"/>
                                  </p:stCondLst>
                                  <p:childTnLst>
                                    <p:set>
                                      <p:cBhvr>
                                        <p:cTn id="637" dur="1" fill="hold">
                                          <p:stCondLst>
                                            <p:cond delay="0"/>
                                          </p:stCondLst>
                                        </p:cTn>
                                        <p:tgtEl>
                                          <p:spTgt spid="42"/>
                                        </p:tgtEl>
                                        <p:attrNameLst>
                                          <p:attrName>style.visibility</p:attrName>
                                        </p:attrNameLst>
                                      </p:cBhvr>
                                      <p:to>
                                        <p:strVal val="hidden"/>
                                      </p:to>
                                    </p:set>
                                  </p:childTnLst>
                                </p:cTn>
                              </p:par>
                              <p:par>
                                <p:cTn id="638" presetID="1" presetClass="exit" presetSubtype="0" fill="hold" grpId="8" nodeType="withEffect">
                                  <p:stCondLst>
                                    <p:cond delay="0"/>
                                  </p:stCondLst>
                                  <p:childTnLst>
                                    <p:set>
                                      <p:cBhvr>
                                        <p:cTn id="639" dur="1" fill="hold">
                                          <p:stCondLst>
                                            <p:cond delay="0"/>
                                          </p:stCondLst>
                                        </p:cTn>
                                        <p:tgtEl>
                                          <p:spTgt spid="44"/>
                                        </p:tgtEl>
                                        <p:attrNameLst>
                                          <p:attrName>style.visibility</p:attrName>
                                        </p:attrNameLst>
                                      </p:cBhvr>
                                      <p:to>
                                        <p:strVal val="hidden"/>
                                      </p:to>
                                    </p:set>
                                  </p:childTnLst>
                                </p:cTn>
                              </p:par>
                              <p:par>
                                <p:cTn id="640" presetID="1" presetClass="exit" presetSubtype="0" fill="hold" grpId="8" nodeType="withEffect">
                                  <p:stCondLst>
                                    <p:cond delay="0"/>
                                  </p:stCondLst>
                                  <p:childTnLst>
                                    <p:set>
                                      <p:cBhvr>
                                        <p:cTn id="641" dur="1" fill="hold">
                                          <p:stCondLst>
                                            <p:cond delay="0"/>
                                          </p:stCondLst>
                                        </p:cTn>
                                        <p:tgtEl>
                                          <p:spTgt spid="47"/>
                                        </p:tgtEl>
                                        <p:attrNameLst>
                                          <p:attrName>style.visibility</p:attrName>
                                        </p:attrNameLst>
                                      </p:cBhvr>
                                      <p:to>
                                        <p:strVal val="hidden"/>
                                      </p:to>
                                    </p:set>
                                  </p:childTnLst>
                                </p:cTn>
                              </p:par>
                              <p:par>
                                <p:cTn id="642" presetID="1" presetClass="exit" presetSubtype="0" fill="hold" grpId="8" nodeType="withEffect">
                                  <p:stCondLst>
                                    <p:cond delay="0"/>
                                  </p:stCondLst>
                                  <p:childTnLst>
                                    <p:set>
                                      <p:cBhvr>
                                        <p:cTn id="643" dur="1" fill="hold">
                                          <p:stCondLst>
                                            <p:cond delay="0"/>
                                          </p:stCondLst>
                                        </p:cTn>
                                        <p:tgtEl>
                                          <p:spTgt spid="49"/>
                                        </p:tgtEl>
                                        <p:attrNameLst>
                                          <p:attrName>style.visibility</p:attrName>
                                        </p:attrNameLst>
                                      </p:cBhvr>
                                      <p:to>
                                        <p:strVal val="hidden"/>
                                      </p:to>
                                    </p:set>
                                  </p:childTnLst>
                                </p:cTn>
                              </p:par>
                              <p:par>
                                <p:cTn id="644" presetID="1" presetClass="exit" presetSubtype="0" fill="hold" grpId="8" nodeType="withEffect">
                                  <p:stCondLst>
                                    <p:cond delay="0"/>
                                  </p:stCondLst>
                                  <p:childTnLst>
                                    <p:set>
                                      <p:cBhvr>
                                        <p:cTn id="645" dur="1" fill="hold">
                                          <p:stCondLst>
                                            <p:cond delay="0"/>
                                          </p:stCondLst>
                                        </p:cTn>
                                        <p:tgtEl>
                                          <p:spTgt spid="51"/>
                                        </p:tgtEl>
                                        <p:attrNameLst>
                                          <p:attrName>style.visibility</p:attrName>
                                        </p:attrNameLst>
                                      </p:cBhvr>
                                      <p:to>
                                        <p:strVal val="hidden"/>
                                      </p:to>
                                    </p:set>
                                  </p:childTnLst>
                                </p:cTn>
                              </p:par>
                              <p:par>
                                <p:cTn id="646" presetID="1" presetClass="exit" presetSubtype="0" fill="hold" grpId="8" nodeType="withEffect">
                                  <p:stCondLst>
                                    <p:cond delay="0"/>
                                  </p:stCondLst>
                                  <p:childTnLst>
                                    <p:set>
                                      <p:cBhvr>
                                        <p:cTn id="647" dur="1" fill="hold">
                                          <p:stCondLst>
                                            <p:cond delay="0"/>
                                          </p:stCondLst>
                                        </p:cTn>
                                        <p:tgtEl>
                                          <p:spTgt spid="55"/>
                                        </p:tgtEl>
                                        <p:attrNameLst>
                                          <p:attrName>style.visibility</p:attrName>
                                        </p:attrNameLst>
                                      </p:cBhvr>
                                      <p:to>
                                        <p:strVal val="hidden"/>
                                      </p:to>
                                    </p:set>
                                  </p:childTnLst>
                                </p:cTn>
                              </p:par>
                              <p:par>
                                <p:cTn id="648" presetID="1" presetClass="exit" presetSubtype="0" fill="hold" grpId="8" nodeType="withEffect">
                                  <p:stCondLst>
                                    <p:cond delay="0"/>
                                  </p:stCondLst>
                                  <p:childTnLst>
                                    <p:set>
                                      <p:cBhvr>
                                        <p:cTn id="649" dur="1" fill="hold">
                                          <p:stCondLst>
                                            <p:cond delay="0"/>
                                          </p:stCondLst>
                                        </p:cTn>
                                        <p:tgtEl>
                                          <p:spTgt spid="57"/>
                                        </p:tgtEl>
                                        <p:attrNameLst>
                                          <p:attrName>style.visibility</p:attrName>
                                        </p:attrNameLst>
                                      </p:cBhvr>
                                      <p:to>
                                        <p:strVal val="hidden"/>
                                      </p:to>
                                    </p:set>
                                  </p:childTnLst>
                                </p:cTn>
                              </p:par>
                              <p:par>
                                <p:cTn id="650" presetID="1" presetClass="exit" presetSubtype="0" fill="hold" grpId="8" nodeType="withEffect">
                                  <p:stCondLst>
                                    <p:cond delay="0"/>
                                  </p:stCondLst>
                                  <p:childTnLst>
                                    <p:set>
                                      <p:cBhvr>
                                        <p:cTn id="651" dur="1" fill="hold">
                                          <p:stCondLst>
                                            <p:cond delay="0"/>
                                          </p:stCondLst>
                                        </p:cTn>
                                        <p:tgtEl>
                                          <p:spTgt spid="59"/>
                                        </p:tgtEl>
                                        <p:attrNameLst>
                                          <p:attrName>style.visibility</p:attrName>
                                        </p:attrNameLst>
                                      </p:cBhvr>
                                      <p:to>
                                        <p:strVal val="hidden"/>
                                      </p:to>
                                    </p:set>
                                  </p:childTnLst>
                                </p:cTn>
                              </p:par>
                              <p:par>
                                <p:cTn id="652" presetID="1" presetClass="exit" presetSubtype="0" fill="hold" grpId="8" nodeType="withEffect">
                                  <p:stCondLst>
                                    <p:cond delay="0"/>
                                  </p:stCondLst>
                                  <p:childTnLst>
                                    <p:set>
                                      <p:cBhvr>
                                        <p:cTn id="653" dur="1" fill="hold">
                                          <p:stCondLst>
                                            <p:cond delay="0"/>
                                          </p:stCondLst>
                                        </p:cTn>
                                        <p:tgtEl>
                                          <p:spTgt spid="61"/>
                                        </p:tgtEl>
                                        <p:attrNameLst>
                                          <p:attrName>style.visibility</p:attrName>
                                        </p:attrNameLst>
                                      </p:cBhvr>
                                      <p:to>
                                        <p:strVal val="hidden"/>
                                      </p:to>
                                    </p:set>
                                  </p:childTnLst>
                                </p:cTn>
                              </p:par>
                              <p:par>
                                <p:cTn id="654" presetID="1" presetClass="exit" presetSubtype="0" fill="hold" grpId="8" nodeType="withEffect">
                                  <p:stCondLst>
                                    <p:cond delay="0"/>
                                  </p:stCondLst>
                                  <p:childTnLst>
                                    <p:set>
                                      <p:cBhvr>
                                        <p:cTn id="655" dur="1" fill="hold">
                                          <p:stCondLst>
                                            <p:cond delay="0"/>
                                          </p:stCondLst>
                                        </p:cTn>
                                        <p:tgtEl>
                                          <p:spTgt spid="63"/>
                                        </p:tgtEl>
                                        <p:attrNameLst>
                                          <p:attrName>style.visibility</p:attrName>
                                        </p:attrNameLst>
                                      </p:cBhvr>
                                      <p:to>
                                        <p:strVal val="hidden"/>
                                      </p:to>
                                    </p:set>
                                  </p:childTnLst>
                                </p:cTn>
                              </p:par>
                              <p:par>
                                <p:cTn id="656" presetID="1" presetClass="exit" presetSubtype="0" fill="hold" grpId="8" nodeType="withEffect">
                                  <p:stCondLst>
                                    <p:cond delay="0"/>
                                  </p:stCondLst>
                                  <p:childTnLst>
                                    <p:set>
                                      <p:cBhvr>
                                        <p:cTn id="657" dur="1" fill="hold">
                                          <p:stCondLst>
                                            <p:cond delay="0"/>
                                          </p:stCondLst>
                                        </p:cTn>
                                        <p:tgtEl>
                                          <p:spTgt spid="65"/>
                                        </p:tgtEl>
                                        <p:attrNameLst>
                                          <p:attrName>style.visibility</p:attrName>
                                        </p:attrNameLst>
                                      </p:cBhvr>
                                      <p:to>
                                        <p:strVal val="hidden"/>
                                      </p:to>
                                    </p:set>
                                  </p:childTnLst>
                                </p:cTn>
                              </p:par>
                              <p:par>
                                <p:cTn id="658" presetID="1" presetClass="exit" presetSubtype="0" fill="hold" grpId="8" nodeType="withEffect">
                                  <p:stCondLst>
                                    <p:cond delay="0"/>
                                  </p:stCondLst>
                                  <p:childTnLst>
                                    <p:set>
                                      <p:cBhvr>
                                        <p:cTn id="659" dur="1" fill="hold">
                                          <p:stCondLst>
                                            <p:cond delay="0"/>
                                          </p:stCondLst>
                                        </p:cTn>
                                        <p:tgtEl>
                                          <p:spTgt spid="67"/>
                                        </p:tgtEl>
                                        <p:attrNameLst>
                                          <p:attrName>style.visibility</p:attrName>
                                        </p:attrNameLst>
                                      </p:cBhvr>
                                      <p:to>
                                        <p:strVal val="hidden"/>
                                      </p:to>
                                    </p:set>
                                  </p:childTnLst>
                                </p:cTn>
                              </p:par>
                              <p:par>
                                <p:cTn id="660" presetID="1" presetClass="exit" presetSubtype="0" fill="hold" grpId="8" nodeType="withEffect">
                                  <p:stCondLst>
                                    <p:cond delay="0"/>
                                  </p:stCondLst>
                                  <p:childTnLst>
                                    <p:set>
                                      <p:cBhvr>
                                        <p:cTn id="661" dur="1" fill="hold">
                                          <p:stCondLst>
                                            <p:cond delay="0"/>
                                          </p:stCondLst>
                                        </p:cTn>
                                        <p:tgtEl>
                                          <p:spTgt spid="69"/>
                                        </p:tgtEl>
                                        <p:attrNameLst>
                                          <p:attrName>style.visibility</p:attrName>
                                        </p:attrNameLst>
                                      </p:cBhvr>
                                      <p:to>
                                        <p:strVal val="hidden"/>
                                      </p:to>
                                    </p:set>
                                  </p:childTnLst>
                                </p:cTn>
                              </p:par>
                              <p:par>
                                <p:cTn id="662" presetID="1" presetClass="exit" presetSubtype="0" fill="hold" grpId="8" nodeType="withEffect">
                                  <p:stCondLst>
                                    <p:cond delay="0"/>
                                  </p:stCondLst>
                                  <p:childTnLst>
                                    <p:set>
                                      <p:cBhvr>
                                        <p:cTn id="663" dur="1" fill="hold">
                                          <p:stCondLst>
                                            <p:cond delay="0"/>
                                          </p:stCondLst>
                                        </p:cTn>
                                        <p:tgtEl>
                                          <p:spTgt spid="71"/>
                                        </p:tgtEl>
                                        <p:attrNameLst>
                                          <p:attrName>style.visibility</p:attrName>
                                        </p:attrNameLst>
                                      </p:cBhvr>
                                      <p:to>
                                        <p:strVal val="hidden"/>
                                      </p:to>
                                    </p:set>
                                  </p:childTnLst>
                                </p:cTn>
                              </p:par>
                              <p:par>
                                <p:cTn id="664" presetID="1" presetClass="exit" presetSubtype="0" fill="hold" grpId="8" nodeType="withEffect">
                                  <p:stCondLst>
                                    <p:cond delay="0"/>
                                  </p:stCondLst>
                                  <p:childTnLst>
                                    <p:set>
                                      <p:cBhvr>
                                        <p:cTn id="665" dur="1" fill="hold">
                                          <p:stCondLst>
                                            <p:cond delay="0"/>
                                          </p:stCondLst>
                                        </p:cTn>
                                        <p:tgtEl>
                                          <p:spTgt spid="73"/>
                                        </p:tgtEl>
                                        <p:attrNameLst>
                                          <p:attrName>style.visibility</p:attrName>
                                        </p:attrNameLst>
                                      </p:cBhvr>
                                      <p:to>
                                        <p:strVal val="hidden"/>
                                      </p:to>
                                    </p:set>
                                  </p:childTnLst>
                                </p:cTn>
                              </p:par>
                              <p:par>
                                <p:cTn id="666" presetID="1" presetClass="exit" presetSubtype="0" fill="hold" grpId="8" nodeType="withEffect">
                                  <p:stCondLst>
                                    <p:cond delay="0"/>
                                  </p:stCondLst>
                                  <p:childTnLst>
                                    <p:set>
                                      <p:cBhvr>
                                        <p:cTn id="667" dur="1" fill="hold">
                                          <p:stCondLst>
                                            <p:cond delay="0"/>
                                          </p:stCondLst>
                                        </p:cTn>
                                        <p:tgtEl>
                                          <p:spTgt spid="75"/>
                                        </p:tgtEl>
                                        <p:attrNameLst>
                                          <p:attrName>style.visibility</p:attrName>
                                        </p:attrNameLst>
                                      </p:cBhvr>
                                      <p:to>
                                        <p:strVal val="hidden"/>
                                      </p:to>
                                    </p:set>
                                  </p:childTnLst>
                                </p:cTn>
                              </p:par>
                              <p:par>
                                <p:cTn id="668" presetID="1" presetClass="exit" presetSubtype="0" fill="hold" grpId="8" nodeType="withEffect">
                                  <p:stCondLst>
                                    <p:cond delay="0"/>
                                  </p:stCondLst>
                                  <p:childTnLst>
                                    <p:set>
                                      <p:cBhvr>
                                        <p:cTn id="669" dur="1" fill="hold">
                                          <p:stCondLst>
                                            <p:cond delay="0"/>
                                          </p:stCondLst>
                                        </p:cTn>
                                        <p:tgtEl>
                                          <p:spTgt spid="78"/>
                                        </p:tgtEl>
                                        <p:attrNameLst>
                                          <p:attrName>style.visibility</p:attrName>
                                        </p:attrNameLst>
                                      </p:cBhvr>
                                      <p:to>
                                        <p:strVal val="hidden"/>
                                      </p:to>
                                    </p:set>
                                  </p:childTnLst>
                                </p:cTn>
                              </p:par>
                              <p:par>
                                <p:cTn id="670" presetID="1" presetClass="exit" presetSubtype="0" fill="hold" grpId="8" nodeType="withEffect">
                                  <p:stCondLst>
                                    <p:cond delay="0"/>
                                  </p:stCondLst>
                                  <p:childTnLst>
                                    <p:set>
                                      <p:cBhvr>
                                        <p:cTn id="67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72" restart="whenNotActive" fill="hold" evtFilter="cancelBubble" nodeType="interactiveSeq">
                <p:stCondLst>
                  <p:cond evt="onClick" delay="0">
                    <p:tgtEl>
                      <p:spTgt spid="28"/>
                    </p:tgtEl>
                  </p:cond>
                </p:stCondLst>
                <p:endSync evt="end" delay="0">
                  <p:rtn val="all"/>
                </p:endSync>
                <p:childTnLst>
                  <p:par>
                    <p:cTn id="673" fill="hold">
                      <p:stCondLst>
                        <p:cond delay="0"/>
                      </p:stCondLst>
                      <p:childTnLst>
                        <p:par>
                          <p:cTn id="674" fill="hold">
                            <p:stCondLst>
                              <p:cond delay="0"/>
                            </p:stCondLst>
                            <p:childTnLst>
                              <p:par>
                                <p:cTn id="675" presetID="1" presetClass="exit" presetSubtype="0" fill="hold" grpId="9" nodeType="clickEffect">
                                  <p:stCondLst>
                                    <p:cond delay="0"/>
                                  </p:stCondLst>
                                  <p:childTnLst>
                                    <p:set>
                                      <p:cBhvr>
                                        <p:cTn id="676" dur="1" fill="hold">
                                          <p:stCondLst>
                                            <p:cond delay="0"/>
                                          </p:stCondLst>
                                        </p:cTn>
                                        <p:tgtEl>
                                          <p:spTgt spid="30"/>
                                        </p:tgtEl>
                                        <p:attrNameLst>
                                          <p:attrName>style.visibility</p:attrName>
                                        </p:attrNameLst>
                                      </p:cBhvr>
                                      <p:to>
                                        <p:strVal val="hidden"/>
                                      </p:to>
                                    </p:set>
                                  </p:childTnLst>
                                </p:cTn>
                              </p:par>
                              <p:par>
                                <p:cTn id="677" presetID="1" presetClass="exit" presetSubtype="0" fill="hold" grpId="9" nodeType="withEffect">
                                  <p:stCondLst>
                                    <p:cond delay="0"/>
                                  </p:stCondLst>
                                  <p:childTnLst>
                                    <p:set>
                                      <p:cBhvr>
                                        <p:cTn id="678" dur="1" fill="hold">
                                          <p:stCondLst>
                                            <p:cond delay="0"/>
                                          </p:stCondLst>
                                        </p:cTn>
                                        <p:tgtEl>
                                          <p:spTgt spid="10"/>
                                        </p:tgtEl>
                                        <p:attrNameLst>
                                          <p:attrName>style.visibility</p:attrName>
                                        </p:attrNameLst>
                                      </p:cBhvr>
                                      <p:to>
                                        <p:strVal val="hidden"/>
                                      </p:to>
                                    </p:set>
                                  </p:childTnLst>
                                </p:cTn>
                              </p:par>
                              <p:par>
                                <p:cTn id="679" presetID="1" presetClass="exit" presetSubtype="0" fill="hold" grpId="9" nodeType="withEffect">
                                  <p:stCondLst>
                                    <p:cond delay="0"/>
                                  </p:stCondLst>
                                  <p:childTnLst>
                                    <p:set>
                                      <p:cBhvr>
                                        <p:cTn id="680" dur="1" fill="hold">
                                          <p:stCondLst>
                                            <p:cond delay="0"/>
                                          </p:stCondLst>
                                        </p:cTn>
                                        <p:tgtEl>
                                          <p:spTgt spid="12"/>
                                        </p:tgtEl>
                                        <p:attrNameLst>
                                          <p:attrName>style.visibility</p:attrName>
                                        </p:attrNameLst>
                                      </p:cBhvr>
                                      <p:to>
                                        <p:strVal val="hidden"/>
                                      </p:to>
                                    </p:set>
                                  </p:childTnLst>
                                </p:cTn>
                              </p:par>
                              <p:par>
                                <p:cTn id="681" presetID="1" presetClass="exit" presetSubtype="0" fill="hold" grpId="9" nodeType="withEffect">
                                  <p:stCondLst>
                                    <p:cond delay="0"/>
                                  </p:stCondLst>
                                  <p:childTnLst>
                                    <p:set>
                                      <p:cBhvr>
                                        <p:cTn id="682" dur="1" fill="hold">
                                          <p:stCondLst>
                                            <p:cond delay="0"/>
                                          </p:stCondLst>
                                        </p:cTn>
                                        <p:tgtEl>
                                          <p:spTgt spid="17"/>
                                        </p:tgtEl>
                                        <p:attrNameLst>
                                          <p:attrName>style.visibility</p:attrName>
                                        </p:attrNameLst>
                                      </p:cBhvr>
                                      <p:to>
                                        <p:strVal val="hidden"/>
                                      </p:to>
                                    </p:set>
                                  </p:childTnLst>
                                </p:cTn>
                              </p:par>
                              <p:par>
                                <p:cTn id="683" presetID="1" presetClass="exit" presetSubtype="0" fill="hold" grpId="9" nodeType="withEffect">
                                  <p:stCondLst>
                                    <p:cond delay="0"/>
                                  </p:stCondLst>
                                  <p:childTnLst>
                                    <p:set>
                                      <p:cBhvr>
                                        <p:cTn id="684" dur="1" fill="hold">
                                          <p:stCondLst>
                                            <p:cond delay="0"/>
                                          </p:stCondLst>
                                        </p:cTn>
                                        <p:tgtEl>
                                          <p:spTgt spid="19"/>
                                        </p:tgtEl>
                                        <p:attrNameLst>
                                          <p:attrName>style.visibility</p:attrName>
                                        </p:attrNameLst>
                                      </p:cBhvr>
                                      <p:to>
                                        <p:strVal val="hidden"/>
                                      </p:to>
                                    </p:set>
                                  </p:childTnLst>
                                </p:cTn>
                              </p:par>
                              <p:par>
                                <p:cTn id="685" presetID="1" presetClass="exit" presetSubtype="0" fill="hold" grpId="9" nodeType="withEffect">
                                  <p:stCondLst>
                                    <p:cond delay="0"/>
                                  </p:stCondLst>
                                  <p:childTnLst>
                                    <p:set>
                                      <p:cBhvr>
                                        <p:cTn id="686" dur="1" fill="hold">
                                          <p:stCondLst>
                                            <p:cond delay="0"/>
                                          </p:stCondLst>
                                        </p:cTn>
                                        <p:tgtEl>
                                          <p:spTgt spid="21"/>
                                        </p:tgtEl>
                                        <p:attrNameLst>
                                          <p:attrName>style.visibility</p:attrName>
                                        </p:attrNameLst>
                                      </p:cBhvr>
                                      <p:to>
                                        <p:strVal val="hidden"/>
                                      </p:to>
                                    </p:set>
                                  </p:childTnLst>
                                </p:cTn>
                              </p:par>
                              <p:par>
                                <p:cTn id="687" presetID="1" presetClass="exit" presetSubtype="0" fill="hold" grpId="9" nodeType="withEffect">
                                  <p:stCondLst>
                                    <p:cond delay="0"/>
                                  </p:stCondLst>
                                  <p:childTnLst>
                                    <p:set>
                                      <p:cBhvr>
                                        <p:cTn id="688" dur="1" fill="hold">
                                          <p:stCondLst>
                                            <p:cond delay="0"/>
                                          </p:stCondLst>
                                        </p:cTn>
                                        <p:tgtEl>
                                          <p:spTgt spid="23"/>
                                        </p:tgtEl>
                                        <p:attrNameLst>
                                          <p:attrName>style.visibility</p:attrName>
                                        </p:attrNameLst>
                                      </p:cBhvr>
                                      <p:to>
                                        <p:strVal val="hidden"/>
                                      </p:to>
                                    </p:set>
                                  </p:childTnLst>
                                </p:cTn>
                              </p:par>
                              <p:par>
                                <p:cTn id="689" presetID="1" presetClass="exit" presetSubtype="0" fill="hold" grpId="9" nodeType="withEffect">
                                  <p:stCondLst>
                                    <p:cond delay="0"/>
                                  </p:stCondLst>
                                  <p:childTnLst>
                                    <p:set>
                                      <p:cBhvr>
                                        <p:cTn id="690" dur="1" fill="hold">
                                          <p:stCondLst>
                                            <p:cond delay="0"/>
                                          </p:stCondLst>
                                        </p:cTn>
                                        <p:tgtEl>
                                          <p:spTgt spid="25"/>
                                        </p:tgtEl>
                                        <p:attrNameLst>
                                          <p:attrName>style.visibility</p:attrName>
                                        </p:attrNameLst>
                                      </p:cBhvr>
                                      <p:to>
                                        <p:strVal val="hidden"/>
                                      </p:to>
                                    </p:set>
                                  </p:childTnLst>
                                </p:cTn>
                              </p:par>
                              <p:par>
                                <p:cTn id="691" presetID="1" presetClass="exit" presetSubtype="0" fill="hold" grpId="9" nodeType="withEffect">
                                  <p:stCondLst>
                                    <p:cond delay="0"/>
                                  </p:stCondLst>
                                  <p:childTnLst>
                                    <p:set>
                                      <p:cBhvr>
                                        <p:cTn id="692" dur="1" fill="hold">
                                          <p:stCondLst>
                                            <p:cond delay="0"/>
                                          </p:stCondLst>
                                        </p:cTn>
                                        <p:tgtEl>
                                          <p:spTgt spid="27"/>
                                        </p:tgtEl>
                                        <p:attrNameLst>
                                          <p:attrName>style.visibility</p:attrName>
                                        </p:attrNameLst>
                                      </p:cBhvr>
                                      <p:to>
                                        <p:strVal val="hidden"/>
                                      </p:to>
                                    </p:set>
                                  </p:childTnLst>
                                </p:cTn>
                              </p:par>
                              <p:par>
                                <p:cTn id="693" presetID="1" presetClass="entr" presetSubtype="0" fill="hold" grpId="9" nodeType="withEffect">
                                  <p:stCondLst>
                                    <p:cond delay="0"/>
                                  </p:stCondLst>
                                  <p:childTnLst>
                                    <p:set>
                                      <p:cBhvr>
                                        <p:cTn id="694" dur="1" fill="hold">
                                          <p:stCondLst>
                                            <p:cond delay="0"/>
                                          </p:stCondLst>
                                        </p:cTn>
                                        <p:tgtEl>
                                          <p:spTgt spid="31"/>
                                        </p:tgtEl>
                                        <p:attrNameLst>
                                          <p:attrName>style.visibility</p:attrName>
                                        </p:attrNameLst>
                                      </p:cBhvr>
                                      <p:to>
                                        <p:strVal val="visible"/>
                                      </p:to>
                                    </p:set>
                                  </p:childTnLst>
                                </p:cTn>
                              </p:par>
                              <p:par>
                                <p:cTn id="695" presetID="1" presetClass="exit" presetSubtype="0" fill="hold" grpId="9" nodeType="withEffect">
                                  <p:stCondLst>
                                    <p:cond delay="0"/>
                                  </p:stCondLst>
                                  <p:childTnLst>
                                    <p:set>
                                      <p:cBhvr>
                                        <p:cTn id="696" dur="1" fill="hold">
                                          <p:stCondLst>
                                            <p:cond delay="0"/>
                                          </p:stCondLst>
                                        </p:cTn>
                                        <p:tgtEl>
                                          <p:spTgt spid="34"/>
                                        </p:tgtEl>
                                        <p:attrNameLst>
                                          <p:attrName>style.visibility</p:attrName>
                                        </p:attrNameLst>
                                      </p:cBhvr>
                                      <p:to>
                                        <p:strVal val="hidden"/>
                                      </p:to>
                                    </p:set>
                                  </p:childTnLst>
                                </p:cTn>
                              </p:par>
                              <p:par>
                                <p:cTn id="697" presetID="1" presetClass="exit" presetSubtype="0" fill="hold" grpId="9" nodeType="withEffect">
                                  <p:stCondLst>
                                    <p:cond delay="0"/>
                                  </p:stCondLst>
                                  <p:childTnLst>
                                    <p:set>
                                      <p:cBhvr>
                                        <p:cTn id="698" dur="1" fill="hold">
                                          <p:stCondLst>
                                            <p:cond delay="0"/>
                                          </p:stCondLst>
                                        </p:cTn>
                                        <p:tgtEl>
                                          <p:spTgt spid="36"/>
                                        </p:tgtEl>
                                        <p:attrNameLst>
                                          <p:attrName>style.visibility</p:attrName>
                                        </p:attrNameLst>
                                      </p:cBhvr>
                                      <p:to>
                                        <p:strVal val="hidden"/>
                                      </p:to>
                                    </p:set>
                                  </p:childTnLst>
                                </p:cTn>
                              </p:par>
                              <p:par>
                                <p:cTn id="699" presetID="1" presetClass="exit" presetSubtype="0" fill="hold" grpId="9" nodeType="withEffect">
                                  <p:stCondLst>
                                    <p:cond delay="0"/>
                                  </p:stCondLst>
                                  <p:childTnLst>
                                    <p:set>
                                      <p:cBhvr>
                                        <p:cTn id="700" dur="1" fill="hold">
                                          <p:stCondLst>
                                            <p:cond delay="0"/>
                                          </p:stCondLst>
                                        </p:cTn>
                                        <p:tgtEl>
                                          <p:spTgt spid="38"/>
                                        </p:tgtEl>
                                        <p:attrNameLst>
                                          <p:attrName>style.visibility</p:attrName>
                                        </p:attrNameLst>
                                      </p:cBhvr>
                                      <p:to>
                                        <p:strVal val="hidden"/>
                                      </p:to>
                                    </p:set>
                                  </p:childTnLst>
                                </p:cTn>
                              </p:par>
                              <p:par>
                                <p:cTn id="701" presetID="1" presetClass="exit" presetSubtype="0" fill="hold" grpId="9" nodeType="withEffect">
                                  <p:stCondLst>
                                    <p:cond delay="0"/>
                                  </p:stCondLst>
                                  <p:childTnLst>
                                    <p:set>
                                      <p:cBhvr>
                                        <p:cTn id="702" dur="1" fill="hold">
                                          <p:stCondLst>
                                            <p:cond delay="0"/>
                                          </p:stCondLst>
                                        </p:cTn>
                                        <p:tgtEl>
                                          <p:spTgt spid="40"/>
                                        </p:tgtEl>
                                        <p:attrNameLst>
                                          <p:attrName>style.visibility</p:attrName>
                                        </p:attrNameLst>
                                      </p:cBhvr>
                                      <p:to>
                                        <p:strVal val="hidden"/>
                                      </p:to>
                                    </p:set>
                                  </p:childTnLst>
                                </p:cTn>
                              </p:par>
                              <p:par>
                                <p:cTn id="703" presetID="1" presetClass="exit" presetSubtype="0" fill="hold" grpId="9" nodeType="withEffect">
                                  <p:stCondLst>
                                    <p:cond delay="0"/>
                                  </p:stCondLst>
                                  <p:childTnLst>
                                    <p:set>
                                      <p:cBhvr>
                                        <p:cTn id="704" dur="1" fill="hold">
                                          <p:stCondLst>
                                            <p:cond delay="0"/>
                                          </p:stCondLst>
                                        </p:cTn>
                                        <p:tgtEl>
                                          <p:spTgt spid="42"/>
                                        </p:tgtEl>
                                        <p:attrNameLst>
                                          <p:attrName>style.visibility</p:attrName>
                                        </p:attrNameLst>
                                      </p:cBhvr>
                                      <p:to>
                                        <p:strVal val="hidden"/>
                                      </p:to>
                                    </p:set>
                                  </p:childTnLst>
                                </p:cTn>
                              </p:par>
                              <p:par>
                                <p:cTn id="705" presetID="1" presetClass="exit" presetSubtype="0" fill="hold" grpId="9" nodeType="withEffect">
                                  <p:stCondLst>
                                    <p:cond delay="0"/>
                                  </p:stCondLst>
                                  <p:childTnLst>
                                    <p:set>
                                      <p:cBhvr>
                                        <p:cTn id="706" dur="1" fill="hold">
                                          <p:stCondLst>
                                            <p:cond delay="0"/>
                                          </p:stCondLst>
                                        </p:cTn>
                                        <p:tgtEl>
                                          <p:spTgt spid="44"/>
                                        </p:tgtEl>
                                        <p:attrNameLst>
                                          <p:attrName>style.visibility</p:attrName>
                                        </p:attrNameLst>
                                      </p:cBhvr>
                                      <p:to>
                                        <p:strVal val="hidden"/>
                                      </p:to>
                                    </p:set>
                                  </p:childTnLst>
                                </p:cTn>
                              </p:par>
                              <p:par>
                                <p:cTn id="707" presetID="1" presetClass="exit" presetSubtype="0" fill="hold" grpId="9" nodeType="withEffect">
                                  <p:stCondLst>
                                    <p:cond delay="0"/>
                                  </p:stCondLst>
                                  <p:childTnLst>
                                    <p:set>
                                      <p:cBhvr>
                                        <p:cTn id="708" dur="1" fill="hold">
                                          <p:stCondLst>
                                            <p:cond delay="0"/>
                                          </p:stCondLst>
                                        </p:cTn>
                                        <p:tgtEl>
                                          <p:spTgt spid="47"/>
                                        </p:tgtEl>
                                        <p:attrNameLst>
                                          <p:attrName>style.visibility</p:attrName>
                                        </p:attrNameLst>
                                      </p:cBhvr>
                                      <p:to>
                                        <p:strVal val="hidden"/>
                                      </p:to>
                                    </p:set>
                                  </p:childTnLst>
                                </p:cTn>
                              </p:par>
                              <p:par>
                                <p:cTn id="709" presetID="1" presetClass="exit" presetSubtype="0" fill="hold" grpId="9" nodeType="withEffect">
                                  <p:stCondLst>
                                    <p:cond delay="0"/>
                                  </p:stCondLst>
                                  <p:childTnLst>
                                    <p:set>
                                      <p:cBhvr>
                                        <p:cTn id="710" dur="1" fill="hold">
                                          <p:stCondLst>
                                            <p:cond delay="0"/>
                                          </p:stCondLst>
                                        </p:cTn>
                                        <p:tgtEl>
                                          <p:spTgt spid="49"/>
                                        </p:tgtEl>
                                        <p:attrNameLst>
                                          <p:attrName>style.visibility</p:attrName>
                                        </p:attrNameLst>
                                      </p:cBhvr>
                                      <p:to>
                                        <p:strVal val="hidden"/>
                                      </p:to>
                                    </p:set>
                                  </p:childTnLst>
                                </p:cTn>
                              </p:par>
                              <p:par>
                                <p:cTn id="711" presetID="1" presetClass="exit" presetSubtype="0" fill="hold" grpId="9" nodeType="withEffect">
                                  <p:stCondLst>
                                    <p:cond delay="0"/>
                                  </p:stCondLst>
                                  <p:childTnLst>
                                    <p:set>
                                      <p:cBhvr>
                                        <p:cTn id="712" dur="1" fill="hold">
                                          <p:stCondLst>
                                            <p:cond delay="0"/>
                                          </p:stCondLst>
                                        </p:cTn>
                                        <p:tgtEl>
                                          <p:spTgt spid="51"/>
                                        </p:tgtEl>
                                        <p:attrNameLst>
                                          <p:attrName>style.visibility</p:attrName>
                                        </p:attrNameLst>
                                      </p:cBhvr>
                                      <p:to>
                                        <p:strVal val="hidden"/>
                                      </p:to>
                                    </p:set>
                                  </p:childTnLst>
                                </p:cTn>
                              </p:par>
                              <p:par>
                                <p:cTn id="713" presetID="1" presetClass="exit" presetSubtype="0" fill="hold" grpId="9" nodeType="withEffect">
                                  <p:stCondLst>
                                    <p:cond delay="0"/>
                                  </p:stCondLst>
                                  <p:childTnLst>
                                    <p:set>
                                      <p:cBhvr>
                                        <p:cTn id="714" dur="1" fill="hold">
                                          <p:stCondLst>
                                            <p:cond delay="0"/>
                                          </p:stCondLst>
                                        </p:cTn>
                                        <p:tgtEl>
                                          <p:spTgt spid="55"/>
                                        </p:tgtEl>
                                        <p:attrNameLst>
                                          <p:attrName>style.visibility</p:attrName>
                                        </p:attrNameLst>
                                      </p:cBhvr>
                                      <p:to>
                                        <p:strVal val="hidden"/>
                                      </p:to>
                                    </p:set>
                                  </p:childTnLst>
                                </p:cTn>
                              </p:par>
                              <p:par>
                                <p:cTn id="715" presetID="1" presetClass="exit" presetSubtype="0" fill="hold" grpId="9" nodeType="withEffect">
                                  <p:stCondLst>
                                    <p:cond delay="0"/>
                                  </p:stCondLst>
                                  <p:childTnLst>
                                    <p:set>
                                      <p:cBhvr>
                                        <p:cTn id="716" dur="1" fill="hold">
                                          <p:stCondLst>
                                            <p:cond delay="0"/>
                                          </p:stCondLst>
                                        </p:cTn>
                                        <p:tgtEl>
                                          <p:spTgt spid="57"/>
                                        </p:tgtEl>
                                        <p:attrNameLst>
                                          <p:attrName>style.visibility</p:attrName>
                                        </p:attrNameLst>
                                      </p:cBhvr>
                                      <p:to>
                                        <p:strVal val="hidden"/>
                                      </p:to>
                                    </p:set>
                                  </p:childTnLst>
                                </p:cTn>
                              </p:par>
                              <p:par>
                                <p:cTn id="717" presetID="1" presetClass="exit" presetSubtype="0" fill="hold" grpId="9" nodeType="withEffect">
                                  <p:stCondLst>
                                    <p:cond delay="0"/>
                                  </p:stCondLst>
                                  <p:childTnLst>
                                    <p:set>
                                      <p:cBhvr>
                                        <p:cTn id="718" dur="1" fill="hold">
                                          <p:stCondLst>
                                            <p:cond delay="0"/>
                                          </p:stCondLst>
                                        </p:cTn>
                                        <p:tgtEl>
                                          <p:spTgt spid="59"/>
                                        </p:tgtEl>
                                        <p:attrNameLst>
                                          <p:attrName>style.visibility</p:attrName>
                                        </p:attrNameLst>
                                      </p:cBhvr>
                                      <p:to>
                                        <p:strVal val="hidden"/>
                                      </p:to>
                                    </p:set>
                                  </p:childTnLst>
                                </p:cTn>
                              </p:par>
                              <p:par>
                                <p:cTn id="719" presetID="1" presetClass="exit" presetSubtype="0" fill="hold" grpId="9" nodeType="withEffect">
                                  <p:stCondLst>
                                    <p:cond delay="0"/>
                                  </p:stCondLst>
                                  <p:childTnLst>
                                    <p:set>
                                      <p:cBhvr>
                                        <p:cTn id="720" dur="1" fill="hold">
                                          <p:stCondLst>
                                            <p:cond delay="0"/>
                                          </p:stCondLst>
                                        </p:cTn>
                                        <p:tgtEl>
                                          <p:spTgt spid="61"/>
                                        </p:tgtEl>
                                        <p:attrNameLst>
                                          <p:attrName>style.visibility</p:attrName>
                                        </p:attrNameLst>
                                      </p:cBhvr>
                                      <p:to>
                                        <p:strVal val="hidden"/>
                                      </p:to>
                                    </p:set>
                                  </p:childTnLst>
                                </p:cTn>
                              </p:par>
                              <p:par>
                                <p:cTn id="721" presetID="1" presetClass="exit" presetSubtype="0" fill="hold" grpId="9" nodeType="withEffect">
                                  <p:stCondLst>
                                    <p:cond delay="0"/>
                                  </p:stCondLst>
                                  <p:childTnLst>
                                    <p:set>
                                      <p:cBhvr>
                                        <p:cTn id="722" dur="1" fill="hold">
                                          <p:stCondLst>
                                            <p:cond delay="0"/>
                                          </p:stCondLst>
                                        </p:cTn>
                                        <p:tgtEl>
                                          <p:spTgt spid="63"/>
                                        </p:tgtEl>
                                        <p:attrNameLst>
                                          <p:attrName>style.visibility</p:attrName>
                                        </p:attrNameLst>
                                      </p:cBhvr>
                                      <p:to>
                                        <p:strVal val="hidden"/>
                                      </p:to>
                                    </p:set>
                                  </p:childTnLst>
                                </p:cTn>
                              </p:par>
                              <p:par>
                                <p:cTn id="723" presetID="1" presetClass="exit" presetSubtype="0" fill="hold" grpId="9" nodeType="withEffect">
                                  <p:stCondLst>
                                    <p:cond delay="0"/>
                                  </p:stCondLst>
                                  <p:childTnLst>
                                    <p:set>
                                      <p:cBhvr>
                                        <p:cTn id="724" dur="1" fill="hold">
                                          <p:stCondLst>
                                            <p:cond delay="0"/>
                                          </p:stCondLst>
                                        </p:cTn>
                                        <p:tgtEl>
                                          <p:spTgt spid="65"/>
                                        </p:tgtEl>
                                        <p:attrNameLst>
                                          <p:attrName>style.visibility</p:attrName>
                                        </p:attrNameLst>
                                      </p:cBhvr>
                                      <p:to>
                                        <p:strVal val="hidden"/>
                                      </p:to>
                                    </p:set>
                                  </p:childTnLst>
                                </p:cTn>
                              </p:par>
                              <p:par>
                                <p:cTn id="725" presetID="1" presetClass="exit" presetSubtype="0" fill="hold" grpId="9" nodeType="withEffect">
                                  <p:stCondLst>
                                    <p:cond delay="0"/>
                                  </p:stCondLst>
                                  <p:childTnLst>
                                    <p:set>
                                      <p:cBhvr>
                                        <p:cTn id="726" dur="1" fill="hold">
                                          <p:stCondLst>
                                            <p:cond delay="0"/>
                                          </p:stCondLst>
                                        </p:cTn>
                                        <p:tgtEl>
                                          <p:spTgt spid="67"/>
                                        </p:tgtEl>
                                        <p:attrNameLst>
                                          <p:attrName>style.visibility</p:attrName>
                                        </p:attrNameLst>
                                      </p:cBhvr>
                                      <p:to>
                                        <p:strVal val="hidden"/>
                                      </p:to>
                                    </p:set>
                                  </p:childTnLst>
                                </p:cTn>
                              </p:par>
                              <p:par>
                                <p:cTn id="727" presetID="1" presetClass="exit" presetSubtype="0" fill="hold" grpId="9" nodeType="withEffect">
                                  <p:stCondLst>
                                    <p:cond delay="0"/>
                                  </p:stCondLst>
                                  <p:childTnLst>
                                    <p:set>
                                      <p:cBhvr>
                                        <p:cTn id="728" dur="1" fill="hold">
                                          <p:stCondLst>
                                            <p:cond delay="0"/>
                                          </p:stCondLst>
                                        </p:cTn>
                                        <p:tgtEl>
                                          <p:spTgt spid="69"/>
                                        </p:tgtEl>
                                        <p:attrNameLst>
                                          <p:attrName>style.visibility</p:attrName>
                                        </p:attrNameLst>
                                      </p:cBhvr>
                                      <p:to>
                                        <p:strVal val="hidden"/>
                                      </p:to>
                                    </p:set>
                                  </p:childTnLst>
                                </p:cTn>
                              </p:par>
                              <p:par>
                                <p:cTn id="729" presetID="1" presetClass="exit" presetSubtype="0" fill="hold" grpId="9" nodeType="withEffect">
                                  <p:stCondLst>
                                    <p:cond delay="0"/>
                                  </p:stCondLst>
                                  <p:childTnLst>
                                    <p:set>
                                      <p:cBhvr>
                                        <p:cTn id="730" dur="1" fill="hold">
                                          <p:stCondLst>
                                            <p:cond delay="0"/>
                                          </p:stCondLst>
                                        </p:cTn>
                                        <p:tgtEl>
                                          <p:spTgt spid="71"/>
                                        </p:tgtEl>
                                        <p:attrNameLst>
                                          <p:attrName>style.visibility</p:attrName>
                                        </p:attrNameLst>
                                      </p:cBhvr>
                                      <p:to>
                                        <p:strVal val="hidden"/>
                                      </p:to>
                                    </p:set>
                                  </p:childTnLst>
                                </p:cTn>
                              </p:par>
                              <p:par>
                                <p:cTn id="731" presetID="1" presetClass="exit" presetSubtype="0" fill="hold" grpId="9" nodeType="withEffect">
                                  <p:stCondLst>
                                    <p:cond delay="0"/>
                                  </p:stCondLst>
                                  <p:childTnLst>
                                    <p:set>
                                      <p:cBhvr>
                                        <p:cTn id="732" dur="1" fill="hold">
                                          <p:stCondLst>
                                            <p:cond delay="0"/>
                                          </p:stCondLst>
                                        </p:cTn>
                                        <p:tgtEl>
                                          <p:spTgt spid="73"/>
                                        </p:tgtEl>
                                        <p:attrNameLst>
                                          <p:attrName>style.visibility</p:attrName>
                                        </p:attrNameLst>
                                      </p:cBhvr>
                                      <p:to>
                                        <p:strVal val="hidden"/>
                                      </p:to>
                                    </p:set>
                                  </p:childTnLst>
                                </p:cTn>
                              </p:par>
                              <p:par>
                                <p:cTn id="733" presetID="1" presetClass="exit" presetSubtype="0" fill="hold" grpId="9" nodeType="withEffect">
                                  <p:stCondLst>
                                    <p:cond delay="0"/>
                                  </p:stCondLst>
                                  <p:childTnLst>
                                    <p:set>
                                      <p:cBhvr>
                                        <p:cTn id="734" dur="1" fill="hold">
                                          <p:stCondLst>
                                            <p:cond delay="0"/>
                                          </p:stCondLst>
                                        </p:cTn>
                                        <p:tgtEl>
                                          <p:spTgt spid="75"/>
                                        </p:tgtEl>
                                        <p:attrNameLst>
                                          <p:attrName>style.visibility</p:attrName>
                                        </p:attrNameLst>
                                      </p:cBhvr>
                                      <p:to>
                                        <p:strVal val="hidden"/>
                                      </p:to>
                                    </p:set>
                                  </p:childTnLst>
                                </p:cTn>
                              </p:par>
                              <p:par>
                                <p:cTn id="735" presetID="1" presetClass="exit" presetSubtype="0" fill="hold" grpId="9" nodeType="withEffect">
                                  <p:stCondLst>
                                    <p:cond delay="0"/>
                                  </p:stCondLst>
                                  <p:childTnLst>
                                    <p:set>
                                      <p:cBhvr>
                                        <p:cTn id="736" dur="1" fill="hold">
                                          <p:stCondLst>
                                            <p:cond delay="0"/>
                                          </p:stCondLst>
                                        </p:cTn>
                                        <p:tgtEl>
                                          <p:spTgt spid="78"/>
                                        </p:tgtEl>
                                        <p:attrNameLst>
                                          <p:attrName>style.visibility</p:attrName>
                                        </p:attrNameLst>
                                      </p:cBhvr>
                                      <p:to>
                                        <p:strVal val="hidden"/>
                                      </p:to>
                                    </p:set>
                                  </p:childTnLst>
                                </p:cTn>
                              </p:par>
                              <p:par>
                                <p:cTn id="737" presetID="1" presetClass="exit" presetSubtype="0" fill="hold" grpId="9" nodeType="withEffect">
                                  <p:stCondLst>
                                    <p:cond delay="0"/>
                                  </p:stCondLst>
                                  <p:childTnLst>
                                    <p:set>
                                      <p:cBhvr>
                                        <p:cTn id="738"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739" restart="whenNotActive" fill="hold" evtFilter="cancelBubble" nodeType="interactiveSeq">
                <p:stCondLst>
                  <p:cond evt="onClick" delay="0">
                    <p:tgtEl>
                      <p:spTgt spid="33"/>
                    </p:tgtEl>
                  </p:cond>
                </p:stCondLst>
                <p:endSync evt="end" delay="0">
                  <p:rtn val="all"/>
                </p:endSync>
                <p:childTnLst>
                  <p:par>
                    <p:cTn id="740" fill="hold">
                      <p:stCondLst>
                        <p:cond delay="0"/>
                      </p:stCondLst>
                      <p:childTnLst>
                        <p:par>
                          <p:cTn id="741" fill="hold">
                            <p:stCondLst>
                              <p:cond delay="0"/>
                            </p:stCondLst>
                            <p:childTnLst>
                              <p:par>
                                <p:cTn id="742" presetID="1" presetClass="exit" presetSubtype="0" fill="hold" grpId="10" nodeType="clickEffect">
                                  <p:stCondLst>
                                    <p:cond delay="0"/>
                                  </p:stCondLst>
                                  <p:childTnLst>
                                    <p:set>
                                      <p:cBhvr>
                                        <p:cTn id="743" dur="1" fill="hold">
                                          <p:stCondLst>
                                            <p:cond delay="0"/>
                                          </p:stCondLst>
                                        </p:cTn>
                                        <p:tgtEl>
                                          <p:spTgt spid="30"/>
                                        </p:tgtEl>
                                        <p:attrNameLst>
                                          <p:attrName>style.visibility</p:attrName>
                                        </p:attrNameLst>
                                      </p:cBhvr>
                                      <p:to>
                                        <p:strVal val="hidden"/>
                                      </p:to>
                                    </p:set>
                                  </p:childTnLst>
                                </p:cTn>
                              </p:par>
                              <p:par>
                                <p:cTn id="744" presetID="1" presetClass="exit" presetSubtype="0" fill="hold" grpId="10" nodeType="withEffect">
                                  <p:stCondLst>
                                    <p:cond delay="0"/>
                                  </p:stCondLst>
                                  <p:childTnLst>
                                    <p:set>
                                      <p:cBhvr>
                                        <p:cTn id="745" dur="1" fill="hold">
                                          <p:stCondLst>
                                            <p:cond delay="0"/>
                                          </p:stCondLst>
                                        </p:cTn>
                                        <p:tgtEl>
                                          <p:spTgt spid="10"/>
                                        </p:tgtEl>
                                        <p:attrNameLst>
                                          <p:attrName>style.visibility</p:attrName>
                                        </p:attrNameLst>
                                      </p:cBhvr>
                                      <p:to>
                                        <p:strVal val="hidden"/>
                                      </p:to>
                                    </p:set>
                                  </p:childTnLst>
                                </p:cTn>
                              </p:par>
                              <p:par>
                                <p:cTn id="746" presetID="1" presetClass="exit" presetSubtype="0" fill="hold" grpId="10" nodeType="withEffect">
                                  <p:stCondLst>
                                    <p:cond delay="0"/>
                                  </p:stCondLst>
                                  <p:childTnLst>
                                    <p:set>
                                      <p:cBhvr>
                                        <p:cTn id="747" dur="1" fill="hold">
                                          <p:stCondLst>
                                            <p:cond delay="0"/>
                                          </p:stCondLst>
                                        </p:cTn>
                                        <p:tgtEl>
                                          <p:spTgt spid="12"/>
                                        </p:tgtEl>
                                        <p:attrNameLst>
                                          <p:attrName>style.visibility</p:attrName>
                                        </p:attrNameLst>
                                      </p:cBhvr>
                                      <p:to>
                                        <p:strVal val="hidden"/>
                                      </p:to>
                                    </p:set>
                                  </p:childTnLst>
                                </p:cTn>
                              </p:par>
                              <p:par>
                                <p:cTn id="748" presetID="1" presetClass="exit" presetSubtype="0" fill="hold" grpId="10" nodeType="withEffect">
                                  <p:stCondLst>
                                    <p:cond delay="0"/>
                                  </p:stCondLst>
                                  <p:childTnLst>
                                    <p:set>
                                      <p:cBhvr>
                                        <p:cTn id="749" dur="1" fill="hold">
                                          <p:stCondLst>
                                            <p:cond delay="0"/>
                                          </p:stCondLst>
                                        </p:cTn>
                                        <p:tgtEl>
                                          <p:spTgt spid="17"/>
                                        </p:tgtEl>
                                        <p:attrNameLst>
                                          <p:attrName>style.visibility</p:attrName>
                                        </p:attrNameLst>
                                      </p:cBhvr>
                                      <p:to>
                                        <p:strVal val="hidden"/>
                                      </p:to>
                                    </p:set>
                                  </p:childTnLst>
                                </p:cTn>
                              </p:par>
                              <p:par>
                                <p:cTn id="750" presetID="1" presetClass="exit" presetSubtype="0" fill="hold" grpId="10" nodeType="withEffect">
                                  <p:stCondLst>
                                    <p:cond delay="0"/>
                                  </p:stCondLst>
                                  <p:childTnLst>
                                    <p:set>
                                      <p:cBhvr>
                                        <p:cTn id="751" dur="1" fill="hold">
                                          <p:stCondLst>
                                            <p:cond delay="0"/>
                                          </p:stCondLst>
                                        </p:cTn>
                                        <p:tgtEl>
                                          <p:spTgt spid="19"/>
                                        </p:tgtEl>
                                        <p:attrNameLst>
                                          <p:attrName>style.visibility</p:attrName>
                                        </p:attrNameLst>
                                      </p:cBhvr>
                                      <p:to>
                                        <p:strVal val="hidden"/>
                                      </p:to>
                                    </p:set>
                                  </p:childTnLst>
                                </p:cTn>
                              </p:par>
                              <p:par>
                                <p:cTn id="752" presetID="1" presetClass="exit" presetSubtype="0" fill="hold" grpId="10" nodeType="withEffect">
                                  <p:stCondLst>
                                    <p:cond delay="0"/>
                                  </p:stCondLst>
                                  <p:childTnLst>
                                    <p:set>
                                      <p:cBhvr>
                                        <p:cTn id="753" dur="1" fill="hold">
                                          <p:stCondLst>
                                            <p:cond delay="0"/>
                                          </p:stCondLst>
                                        </p:cTn>
                                        <p:tgtEl>
                                          <p:spTgt spid="21"/>
                                        </p:tgtEl>
                                        <p:attrNameLst>
                                          <p:attrName>style.visibility</p:attrName>
                                        </p:attrNameLst>
                                      </p:cBhvr>
                                      <p:to>
                                        <p:strVal val="hidden"/>
                                      </p:to>
                                    </p:set>
                                  </p:childTnLst>
                                </p:cTn>
                              </p:par>
                              <p:par>
                                <p:cTn id="754" presetID="1" presetClass="exit" presetSubtype="0" fill="hold" grpId="10" nodeType="withEffect">
                                  <p:stCondLst>
                                    <p:cond delay="0"/>
                                  </p:stCondLst>
                                  <p:childTnLst>
                                    <p:set>
                                      <p:cBhvr>
                                        <p:cTn id="755" dur="1" fill="hold">
                                          <p:stCondLst>
                                            <p:cond delay="0"/>
                                          </p:stCondLst>
                                        </p:cTn>
                                        <p:tgtEl>
                                          <p:spTgt spid="23"/>
                                        </p:tgtEl>
                                        <p:attrNameLst>
                                          <p:attrName>style.visibility</p:attrName>
                                        </p:attrNameLst>
                                      </p:cBhvr>
                                      <p:to>
                                        <p:strVal val="hidden"/>
                                      </p:to>
                                    </p:set>
                                  </p:childTnLst>
                                </p:cTn>
                              </p:par>
                              <p:par>
                                <p:cTn id="756" presetID="1" presetClass="exit" presetSubtype="0" fill="hold" grpId="10" nodeType="withEffect">
                                  <p:stCondLst>
                                    <p:cond delay="0"/>
                                  </p:stCondLst>
                                  <p:childTnLst>
                                    <p:set>
                                      <p:cBhvr>
                                        <p:cTn id="757" dur="1" fill="hold">
                                          <p:stCondLst>
                                            <p:cond delay="0"/>
                                          </p:stCondLst>
                                        </p:cTn>
                                        <p:tgtEl>
                                          <p:spTgt spid="25"/>
                                        </p:tgtEl>
                                        <p:attrNameLst>
                                          <p:attrName>style.visibility</p:attrName>
                                        </p:attrNameLst>
                                      </p:cBhvr>
                                      <p:to>
                                        <p:strVal val="hidden"/>
                                      </p:to>
                                    </p:set>
                                  </p:childTnLst>
                                </p:cTn>
                              </p:par>
                              <p:par>
                                <p:cTn id="758" presetID="1" presetClass="exit" presetSubtype="0" fill="hold" grpId="10" nodeType="withEffect">
                                  <p:stCondLst>
                                    <p:cond delay="0"/>
                                  </p:stCondLst>
                                  <p:childTnLst>
                                    <p:set>
                                      <p:cBhvr>
                                        <p:cTn id="759" dur="1" fill="hold">
                                          <p:stCondLst>
                                            <p:cond delay="0"/>
                                          </p:stCondLst>
                                        </p:cTn>
                                        <p:tgtEl>
                                          <p:spTgt spid="27"/>
                                        </p:tgtEl>
                                        <p:attrNameLst>
                                          <p:attrName>style.visibility</p:attrName>
                                        </p:attrNameLst>
                                      </p:cBhvr>
                                      <p:to>
                                        <p:strVal val="hidden"/>
                                      </p:to>
                                    </p:set>
                                  </p:childTnLst>
                                </p:cTn>
                              </p:par>
                              <p:par>
                                <p:cTn id="760" presetID="1" presetClass="exit" presetSubtype="0" fill="hold" grpId="10" nodeType="withEffect">
                                  <p:stCondLst>
                                    <p:cond delay="0"/>
                                  </p:stCondLst>
                                  <p:childTnLst>
                                    <p:set>
                                      <p:cBhvr>
                                        <p:cTn id="761" dur="1" fill="hold">
                                          <p:stCondLst>
                                            <p:cond delay="0"/>
                                          </p:stCondLst>
                                        </p:cTn>
                                        <p:tgtEl>
                                          <p:spTgt spid="31"/>
                                        </p:tgtEl>
                                        <p:attrNameLst>
                                          <p:attrName>style.visibility</p:attrName>
                                        </p:attrNameLst>
                                      </p:cBhvr>
                                      <p:to>
                                        <p:strVal val="hidden"/>
                                      </p:to>
                                    </p:set>
                                  </p:childTnLst>
                                </p:cTn>
                              </p:par>
                              <p:par>
                                <p:cTn id="762" presetID="1" presetClass="entr" presetSubtype="0" fill="hold" grpId="10" nodeType="withEffect">
                                  <p:stCondLst>
                                    <p:cond delay="0"/>
                                  </p:stCondLst>
                                  <p:childTnLst>
                                    <p:set>
                                      <p:cBhvr>
                                        <p:cTn id="763" dur="1" fill="hold">
                                          <p:stCondLst>
                                            <p:cond delay="0"/>
                                          </p:stCondLst>
                                        </p:cTn>
                                        <p:tgtEl>
                                          <p:spTgt spid="34"/>
                                        </p:tgtEl>
                                        <p:attrNameLst>
                                          <p:attrName>style.visibility</p:attrName>
                                        </p:attrNameLst>
                                      </p:cBhvr>
                                      <p:to>
                                        <p:strVal val="visible"/>
                                      </p:to>
                                    </p:set>
                                  </p:childTnLst>
                                </p:cTn>
                              </p:par>
                              <p:par>
                                <p:cTn id="764" presetID="1" presetClass="exit" presetSubtype="0" fill="hold" grpId="10" nodeType="withEffect">
                                  <p:stCondLst>
                                    <p:cond delay="0"/>
                                  </p:stCondLst>
                                  <p:childTnLst>
                                    <p:set>
                                      <p:cBhvr>
                                        <p:cTn id="765" dur="1" fill="hold">
                                          <p:stCondLst>
                                            <p:cond delay="0"/>
                                          </p:stCondLst>
                                        </p:cTn>
                                        <p:tgtEl>
                                          <p:spTgt spid="36"/>
                                        </p:tgtEl>
                                        <p:attrNameLst>
                                          <p:attrName>style.visibility</p:attrName>
                                        </p:attrNameLst>
                                      </p:cBhvr>
                                      <p:to>
                                        <p:strVal val="hidden"/>
                                      </p:to>
                                    </p:set>
                                  </p:childTnLst>
                                </p:cTn>
                              </p:par>
                              <p:par>
                                <p:cTn id="766" presetID="1" presetClass="exit" presetSubtype="0" fill="hold" grpId="10" nodeType="withEffect">
                                  <p:stCondLst>
                                    <p:cond delay="0"/>
                                  </p:stCondLst>
                                  <p:childTnLst>
                                    <p:set>
                                      <p:cBhvr>
                                        <p:cTn id="767" dur="1" fill="hold">
                                          <p:stCondLst>
                                            <p:cond delay="0"/>
                                          </p:stCondLst>
                                        </p:cTn>
                                        <p:tgtEl>
                                          <p:spTgt spid="38"/>
                                        </p:tgtEl>
                                        <p:attrNameLst>
                                          <p:attrName>style.visibility</p:attrName>
                                        </p:attrNameLst>
                                      </p:cBhvr>
                                      <p:to>
                                        <p:strVal val="hidden"/>
                                      </p:to>
                                    </p:set>
                                  </p:childTnLst>
                                </p:cTn>
                              </p:par>
                              <p:par>
                                <p:cTn id="768" presetID="1" presetClass="exit" presetSubtype="0" fill="hold" grpId="10" nodeType="withEffect">
                                  <p:stCondLst>
                                    <p:cond delay="0"/>
                                  </p:stCondLst>
                                  <p:childTnLst>
                                    <p:set>
                                      <p:cBhvr>
                                        <p:cTn id="769" dur="1" fill="hold">
                                          <p:stCondLst>
                                            <p:cond delay="0"/>
                                          </p:stCondLst>
                                        </p:cTn>
                                        <p:tgtEl>
                                          <p:spTgt spid="40"/>
                                        </p:tgtEl>
                                        <p:attrNameLst>
                                          <p:attrName>style.visibility</p:attrName>
                                        </p:attrNameLst>
                                      </p:cBhvr>
                                      <p:to>
                                        <p:strVal val="hidden"/>
                                      </p:to>
                                    </p:set>
                                  </p:childTnLst>
                                </p:cTn>
                              </p:par>
                              <p:par>
                                <p:cTn id="770" presetID="1" presetClass="exit" presetSubtype="0" fill="hold" grpId="10" nodeType="withEffect">
                                  <p:stCondLst>
                                    <p:cond delay="0"/>
                                  </p:stCondLst>
                                  <p:childTnLst>
                                    <p:set>
                                      <p:cBhvr>
                                        <p:cTn id="771" dur="1" fill="hold">
                                          <p:stCondLst>
                                            <p:cond delay="0"/>
                                          </p:stCondLst>
                                        </p:cTn>
                                        <p:tgtEl>
                                          <p:spTgt spid="42"/>
                                        </p:tgtEl>
                                        <p:attrNameLst>
                                          <p:attrName>style.visibility</p:attrName>
                                        </p:attrNameLst>
                                      </p:cBhvr>
                                      <p:to>
                                        <p:strVal val="hidden"/>
                                      </p:to>
                                    </p:set>
                                  </p:childTnLst>
                                </p:cTn>
                              </p:par>
                              <p:par>
                                <p:cTn id="772" presetID="1" presetClass="exit" presetSubtype="0" fill="hold" grpId="10" nodeType="withEffect">
                                  <p:stCondLst>
                                    <p:cond delay="0"/>
                                  </p:stCondLst>
                                  <p:childTnLst>
                                    <p:set>
                                      <p:cBhvr>
                                        <p:cTn id="773" dur="1" fill="hold">
                                          <p:stCondLst>
                                            <p:cond delay="0"/>
                                          </p:stCondLst>
                                        </p:cTn>
                                        <p:tgtEl>
                                          <p:spTgt spid="44"/>
                                        </p:tgtEl>
                                        <p:attrNameLst>
                                          <p:attrName>style.visibility</p:attrName>
                                        </p:attrNameLst>
                                      </p:cBhvr>
                                      <p:to>
                                        <p:strVal val="hidden"/>
                                      </p:to>
                                    </p:set>
                                  </p:childTnLst>
                                </p:cTn>
                              </p:par>
                              <p:par>
                                <p:cTn id="774" presetID="1" presetClass="exit" presetSubtype="0" fill="hold" grpId="10" nodeType="withEffect">
                                  <p:stCondLst>
                                    <p:cond delay="0"/>
                                  </p:stCondLst>
                                  <p:childTnLst>
                                    <p:set>
                                      <p:cBhvr>
                                        <p:cTn id="775" dur="1" fill="hold">
                                          <p:stCondLst>
                                            <p:cond delay="0"/>
                                          </p:stCondLst>
                                        </p:cTn>
                                        <p:tgtEl>
                                          <p:spTgt spid="47"/>
                                        </p:tgtEl>
                                        <p:attrNameLst>
                                          <p:attrName>style.visibility</p:attrName>
                                        </p:attrNameLst>
                                      </p:cBhvr>
                                      <p:to>
                                        <p:strVal val="hidden"/>
                                      </p:to>
                                    </p:set>
                                  </p:childTnLst>
                                </p:cTn>
                              </p:par>
                              <p:par>
                                <p:cTn id="776" presetID="1" presetClass="exit" presetSubtype="0" fill="hold" grpId="10" nodeType="withEffect">
                                  <p:stCondLst>
                                    <p:cond delay="0"/>
                                  </p:stCondLst>
                                  <p:childTnLst>
                                    <p:set>
                                      <p:cBhvr>
                                        <p:cTn id="777" dur="1" fill="hold">
                                          <p:stCondLst>
                                            <p:cond delay="0"/>
                                          </p:stCondLst>
                                        </p:cTn>
                                        <p:tgtEl>
                                          <p:spTgt spid="49"/>
                                        </p:tgtEl>
                                        <p:attrNameLst>
                                          <p:attrName>style.visibility</p:attrName>
                                        </p:attrNameLst>
                                      </p:cBhvr>
                                      <p:to>
                                        <p:strVal val="hidden"/>
                                      </p:to>
                                    </p:set>
                                  </p:childTnLst>
                                </p:cTn>
                              </p:par>
                              <p:par>
                                <p:cTn id="778" presetID="1" presetClass="exit" presetSubtype="0" fill="hold" grpId="10" nodeType="withEffect">
                                  <p:stCondLst>
                                    <p:cond delay="0"/>
                                  </p:stCondLst>
                                  <p:childTnLst>
                                    <p:set>
                                      <p:cBhvr>
                                        <p:cTn id="779" dur="1" fill="hold">
                                          <p:stCondLst>
                                            <p:cond delay="0"/>
                                          </p:stCondLst>
                                        </p:cTn>
                                        <p:tgtEl>
                                          <p:spTgt spid="51"/>
                                        </p:tgtEl>
                                        <p:attrNameLst>
                                          <p:attrName>style.visibility</p:attrName>
                                        </p:attrNameLst>
                                      </p:cBhvr>
                                      <p:to>
                                        <p:strVal val="hidden"/>
                                      </p:to>
                                    </p:set>
                                  </p:childTnLst>
                                </p:cTn>
                              </p:par>
                              <p:par>
                                <p:cTn id="780" presetID="1" presetClass="exit" presetSubtype="0" fill="hold" grpId="10" nodeType="withEffect">
                                  <p:stCondLst>
                                    <p:cond delay="0"/>
                                  </p:stCondLst>
                                  <p:childTnLst>
                                    <p:set>
                                      <p:cBhvr>
                                        <p:cTn id="781" dur="1" fill="hold">
                                          <p:stCondLst>
                                            <p:cond delay="0"/>
                                          </p:stCondLst>
                                        </p:cTn>
                                        <p:tgtEl>
                                          <p:spTgt spid="55"/>
                                        </p:tgtEl>
                                        <p:attrNameLst>
                                          <p:attrName>style.visibility</p:attrName>
                                        </p:attrNameLst>
                                      </p:cBhvr>
                                      <p:to>
                                        <p:strVal val="hidden"/>
                                      </p:to>
                                    </p:set>
                                  </p:childTnLst>
                                </p:cTn>
                              </p:par>
                              <p:par>
                                <p:cTn id="782" presetID="1" presetClass="exit" presetSubtype="0" fill="hold" grpId="10" nodeType="withEffect">
                                  <p:stCondLst>
                                    <p:cond delay="0"/>
                                  </p:stCondLst>
                                  <p:childTnLst>
                                    <p:set>
                                      <p:cBhvr>
                                        <p:cTn id="783" dur="1" fill="hold">
                                          <p:stCondLst>
                                            <p:cond delay="0"/>
                                          </p:stCondLst>
                                        </p:cTn>
                                        <p:tgtEl>
                                          <p:spTgt spid="57"/>
                                        </p:tgtEl>
                                        <p:attrNameLst>
                                          <p:attrName>style.visibility</p:attrName>
                                        </p:attrNameLst>
                                      </p:cBhvr>
                                      <p:to>
                                        <p:strVal val="hidden"/>
                                      </p:to>
                                    </p:set>
                                  </p:childTnLst>
                                </p:cTn>
                              </p:par>
                              <p:par>
                                <p:cTn id="784" presetID="1" presetClass="exit" presetSubtype="0" fill="hold" grpId="10" nodeType="withEffect">
                                  <p:stCondLst>
                                    <p:cond delay="0"/>
                                  </p:stCondLst>
                                  <p:childTnLst>
                                    <p:set>
                                      <p:cBhvr>
                                        <p:cTn id="785" dur="1" fill="hold">
                                          <p:stCondLst>
                                            <p:cond delay="0"/>
                                          </p:stCondLst>
                                        </p:cTn>
                                        <p:tgtEl>
                                          <p:spTgt spid="59"/>
                                        </p:tgtEl>
                                        <p:attrNameLst>
                                          <p:attrName>style.visibility</p:attrName>
                                        </p:attrNameLst>
                                      </p:cBhvr>
                                      <p:to>
                                        <p:strVal val="hidden"/>
                                      </p:to>
                                    </p:set>
                                  </p:childTnLst>
                                </p:cTn>
                              </p:par>
                              <p:par>
                                <p:cTn id="786" presetID="1" presetClass="exit" presetSubtype="0" fill="hold" grpId="10" nodeType="withEffect">
                                  <p:stCondLst>
                                    <p:cond delay="0"/>
                                  </p:stCondLst>
                                  <p:childTnLst>
                                    <p:set>
                                      <p:cBhvr>
                                        <p:cTn id="787" dur="1" fill="hold">
                                          <p:stCondLst>
                                            <p:cond delay="0"/>
                                          </p:stCondLst>
                                        </p:cTn>
                                        <p:tgtEl>
                                          <p:spTgt spid="61"/>
                                        </p:tgtEl>
                                        <p:attrNameLst>
                                          <p:attrName>style.visibility</p:attrName>
                                        </p:attrNameLst>
                                      </p:cBhvr>
                                      <p:to>
                                        <p:strVal val="hidden"/>
                                      </p:to>
                                    </p:set>
                                  </p:childTnLst>
                                </p:cTn>
                              </p:par>
                              <p:par>
                                <p:cTn id="788" presetID="1" presetClass="exit" presetSubtype="0" fill="hold" grpId="10" nodeType="withEffect">
                                  <p:stCondLst>
                                    <p:cond delay="0"/>
                                  </p:stCondLst>
                                  <p:childTnLst>
                                    <p:set>
                                      <p:cBhvr>
                                        <p:cTn id="789" dur="1" fill="hold">
                                          <p:stCondLst>
                                            <p:cond delay="0"/>
                                          </p:stCondLst>
                                        </p:cTn>
                                        <p:tgtEl>
                                          <p:spTgt spid="63"/>
                                        </p:tgtEl>
                                        <p:attrNameLst>
                                          <p:attrName>style.visibility</p:attrName>
                                        </p:attrNameLst>
                                      </p:cBhvr>
                                      <p:to>
                                        <p:strVal val="hidden"/>
                                      </p:to>
                                    </p:set>
                                  </p:childTnLst>
                                </p:cTn>
                              </p:par>
                              <p:par>
                                <p:cTn id="790" presetID="1" presetClass="exit" presetSubtype="0" fill="hold" grpId="10" nodeType="withEffect">
                                  <p:stCondLst>
                                    <p:cond delay="0"/>
                                  </p:stCondLst>
                                  <p:childTnLst>
                                    <p:set>
                                      <p:cBhvr>
                                        <p:cTn id="791" dur="1" fill="hold">
                                          <p:stCondLst>
                                            <p:cond delay="0"/>
                                          </p:stCondLst>
                                        </p:cTn>
                                        <p:tgtEl>
                                          <p:spTgt spid="65"/>
                                        </p:tgtEl>
                                        <p:attrNameLst>
                                          <p:attrName>style.visibility</p:attrName>
                                        </p:attrNameLst>
                                      </p:cBhvr>
                                      <p:to>
                                        <p:strVal val="hidden"/>
                                      </p:to>
                                    </p:set>
                                  </p:childTnLst>
                                </p:cTn>
                              </p:par>
                              <p:par>
                                <p:cTn id="792" presetID="1" presetClass="exit" presetSubtype="0" fill="hold" grpId="10" nodeType="withEffect">
                                  <p:stCondLst>
                                    <p:cond delay="0"/>
                                  </p:stCondLst>
                                  <p:childTnLst>
                                    <p:set>
                                      <p:cBhvr>
                                        <p:cTn id="793" dur="1" fill="hold">
                                          <p:stCondLst>
                                            <p:cond delay="0"/>
                                          </p:stCondLst>
                                        </p:cTn>
                                        <p:tgtEl>
                                          <p:spTgt spid="67"/>
                                        </p:tgtEl>
                                        <p:attrNameLst>
                                          <p:attrName>style.visibility</p:attrName>
                                        </p:attrNameLst>
                                      </p:cBhvr>
                                      <p:to>
                                        <p:strVal val="hidden"/>
                                      </p:to>
                                    </p:set>
                                  </p:childTnLst>
                                </p:cTn>
                              </p:par>
                              <p:par>
                                <p:cTn id="794" presetID="1" presetClass="exit" presetSubtype="0" fill="hold" grpId="10" nodeType="withEffect">
                                  <p:stCondLst>
                                    <p:cond delay="0"/>
                                  </p:stCondLst>
                                  <p:childTnLst>
                                    <p:set>
                                      <p:cBhvr>
                                        <p:cTn id="795" dur="1" fill="hold">
                                          <p:stCondLst>
                                            <p:cond delay="0"/>
                                          </p:stCondLst>
                                        </p:cTn>
                                        <p:tgtEl>
                                          <p:spTgt spid="69"/>
                                        </p:tgtEl>
                                        <p:attrNameLst>
                                          <p:attrName>style.visibility</p:attrName>
                                        </p:attrNameLst>
                                      </p:cBhvr>
                                      <p:to>
                                        <p:strVal val="hidden"/>
                                      </p:to>
                                    </p:set>
                                  </p:childTnLst>
                                </p:cTn>
                              </p:par>
                              <p:par>
                                <p:cTn id="796" presetID="1" presetClass="exit" presetSubtype="0" fill="hold" grpId="10" nodeType="withEffect">
                                  <p:stCondLst>
                                    <p:cond delay="0"/>
                                  </p:stCondLst>
                                  <p:childTnLst>
                                    <p:set>
                                      <p:cBhvr>
                                        <p:cTn id="797" dur="1" fill="hold">
                                          <p:stCondLst>
                                            <p:cond delay="0"/>
                                          </p:stCondLst>
                                        </p:cTn>
                                        <p:tgtEl>
                                          <p:spTgt spid="71"/>
                                        </p:tgtEl>
                                        <p:attrNameLst>
                                          <p:attrName>style.visibility</p:attrName>
                                        </p:attrNameLst>
                                      </p:cBhvr>
                                      <p:to>
                                        <p:strVal val="hidden"/>
                                      </p:to>
                                    </p:set>
                                  </p:childTnLst>
                                </p:cTn>
                              </p:par>
                              <p:par>
                                <p:cTn id="798" presetID="1" presetClass="exit" presetSubtype="0" fill="hold" grpId="10" nodeType="withEffect">
                                  <p:stCondLst>
                                    <p:cond delay="0"/>
                                  </p:stCondLst>
                                  <p:childTnLst>
                                    <p:set>
                                      <p:cBhvr>
                                        <p:cTn id="799" dur="1" fill="hold">
                                          <p:stCondLst>
                                            <p:cond delay="0"/>
                                          </p:stCondLst>
                                        </p:cTn>
                                        <p:tgtEl>
                                          <p:spTgt spid="73"/>
                                        </p:tgtEl>
                                        <p:attrNameLst>
                                          <p:attrName>style.visibility</p:attrName>
                                        </p:attrNameLst>
                                      </p:cBhvr>
                                      <p:to>
                                        <p:strVal val="hidden"/>
                                      </p:to>
                                    </p:set>
                                  </p:childTnLst>
                                </p:cTn>
                              </p:par>
                              <p:par>
                                <p:cTn id="800" presetID="1" presetClass="exit" presetSubtype="0" fill="hold" grpId="10" nodeType="withEffect">
                                  <p:stCondLst>
                                    <p:cond delay="0"/>
                                  </p:stCondLst>
                                  <p:childTnLst>
                                    <p:set>
                                      <p:cBhvr>
                                        <p:cTn id="801" dur="1" fill="hold">
                                          <p:stCondLst>
                                            <p:cond delay="0"/>
                                          </p:stCondLst>
                                        </p:cTn>
                                        <p:tgtEl>
                                          <p:spTgt spid="75"/>
                                        </p:tgtEl>
                                        <p:attrNameLst>
                                          <p:attrName>style.visibility</p:attrName>
                                        </p:attrNameLst>
                                      </p:cBhvr>
                                      <p:to>
                                        <p:strVal val="hidden"/>
                                      </p:to>
                                    </p:set>
                                  </p:childTnLst>
                                </p:cTn>
                              </p:par>
                              <p:par>
                                <p:cTn id="802" presetID="1" presetClass="exit" presetSubtype="0" fill="hold" grpId="10" nodeType="withEffect">
                                  <p:stCondLst>
                                    <p:cond delay="0"/>
                                  </p:stCondLst>
                                  <p:childTnLst>
                                    <p:set>
                                      <p:cBhvr>
                                        <p:cTn id="803" dur="1" fill="hold">
                                          <p:stCondLst>
                                            <p:cond delay="0"/>
                                          </p:stCondLst>
                                        </p:cTn>
                                        <p:tgtEl>
                                          <p:spTgt spid="78"/>
                                        </p:tgtEl>
                                        <p:attrNameLst>
                                          <p:attrName>style.visibility</p:attrName>
                                        </p:attrNameLst>
                                      </p:cBhvr>
                                      <p:to>
                                        <p:strVal val="hidden"/>
                                      </p:to>
                                    </p:set>
                                  </p:childTnLst>
                                </p:cTn>
                              </p:par>
                              <p:par>
                                <p:cTn id="804" presetID="1" presetClass="exit" presetSubtype="0" fill="hold" grpId="10" nodeType="withEffect">
                                  <p:stCondLst>
                                    <p:cond delay="0"/>
                                  </p:stCondLst>
                                  <p:childTnLst>
                                    <p:set>
                                      <p:cBhvr>
                                        <p:cTn id="805"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06" restart="whenNotActive" fill="hold" evtFilter="cancelBubble" nodeType="interactiveSeq">
                <p:stCondLst>
                  <p:cond evt="onClick" delay="0">
                    <p:tgtEl>
                      <p:spTgt spid="35"/>
                    </p:tgtEl>
                  </p:cond>
                </p:stCondLst>
                <p:endSync evt="end" delay="0">
                  <p:rtn val="all"/>
                </p:endSync>
                <p:childTnLst>
                  <p:par>
                    <p:cTn id="807" fill="hold">
                      <p:stCondLst>
                        <p:cond delay="0"/>
                      </p:stCondLst>
                      <p:childTnLst>
                        <p:par>
                          <p:cTn id="808" fill="hold">
                            <p:stCondLst>
                              <p:cond delay="0"/>
                            </p:stCondLst>
                            <p:childTnLst>
                              <p:par>
                                <p:cTn id="809" presetID="1" presetClass="exit" presetSubtype="0" fill="hold" grpId="11" nodeType="clickEffect">
                                  <p:stCondLst>
                                    <p:cond delay="0"/>
                                  </p:stCondLst>
                                  <p:childTnLst>
                                    <p:set>
                                      <p:cBhvr>
                                        <p:cTn id="810" dur="1" fill="hold">
                                          <p:stCondLst>
                                            <p:cond delay="0"/>
                                          </p:stCondLst>
                                        </p:cTn>
                                        <p:tgtEl>
                                          <p:spTgt spid="30"/>
                                        </p:tgtEl>
                                        <p:attrNameLst>
                                          <p:attrName>style.visibility</p:attrName>
                                        </p:attrNameLst>
                                      </p:cBhvr>
                                      <p:to>
                                        <p:strVal val="hidden"/>
                                      </p:to>
                                    </p:set>
                                  </p:childTnLst>
                                </p:cTn>
                              </p:par>
                              <p:par>
                                <p:cTn id="811" presetID="1" presetClass="exit" presetSubtype="0" fill="hold" grpId="11" nodeType="withEffect">
                                  <p:stCondLst>
                                    <p:cond delay="0"/>
                                  </p:stCondLst>
                                  <p:childTnLst>
                                    <p:set>
                                      <p:cBhvr>
                                        <p:cTn id="812" dur="1" fill="hold">
                                          <p:stCondLst>
                                            <p:cond delay="0"/>
                                          </p:stCondLst>
                                        </p:cTn>
                                        <p:tgtEl>
                                          <p:spTgt spid="10"/>
                                        </p:tgtEl>
                                        <p:attrNameLst>
                                          <p:attrName>style.visibility</p:attrName>
                                        </p:attrNameLst>
                                      </p:cBhvr>
                                      <p:to>
                                        <p:strVal val="hidden"/>
                                      </p:to>
                                    </p:set>
                                  </p:childTnLst>
                                </p:cTn>
                              </p:par>
                              <p:par>
                                <p:cTn id="813" presetID="1" presetClass="exit" presetSubtype="0" fill="hold" grpId="11" nodeType="withEffect">
                                  <p:stCondLst>
                                    <p:cond delay="0"/>
                                  </p:stCondLst>
                                  <p:childTnLst>
                                    <p:set>
                                      <p:cBhvr>
                                        <p:cTn id="814" dur="1" fill="hold">
                                          <p:stCondLst>
                                            <p:cond delay="0"/>
                                          </p:stCondLst>
                                        </p:cTn>
                                        <p:tgtEl>
                                          <p:spTgt spid="12"/>
                                        </p:tgtEl>
                                        <p:attrNameLst>
                                          <p:attrName>style.visibility</p:attrName>
                                        </p:attrNameLst>
                                      </p:cBhvr>
                                      <p:to>
                                        <p:strVal val="hidden"/>
                                      </p:to>
                                    </p:set>
                                  </p:childTnLst>
                                </p:cTn>
                              </p:par>
                              <p:par>
                                <p:cTn id="815" presetID="1" presetClass="exit" presetSubtype="0" fill="hold" grpId="11" nodeType="withEffect">
                                  <p:stCondLst>
                                    <p:cond delay="0"/>
                                  </p:stCondLst>
                                  <p:childTnLst>
                                    <p:set>
                                      <p:cBhvr>
                                        <p:cTn id="816" dur="1" fill="hold">
                                          <p:stCondLst>
                                            <p:cond delay="0"/>
                                          </p:stCondLst>
                                        </p:cTn>
                                        <p:tgtEl>
                                          <p:spTgt spid="17"/>
                                        </p:tgtEl>
                                        <p:attrNameLst>
                                          <p:attrName>style.visibility</p:attrName>
                                        </p:attrNameLst>
                                      </p:cBhvr>
                                      <p:to>
                                        <p:strVal val="hidden"/>
                                      </p:to>
                                    </p:set>
                                  </p:childTnLst>
                                </p:cTn>
                              </p:par>
                              <p:par>
                                <p:cTn id="817" presetID="1" presetClass="exit" presetSubtype="0" fill="hold" grpId="11" nodeType="withEffect">
                                  <p:stCondLst>
                                    <p:cond delay="0"/>
                                  </p:stCondLst>
                                  <p:childTnLst>
                                    <p:set>
                                      <p:cBhvr>
                                        <p:cTn id="818" dur="1" fill="hold">
                                          <p:stCondLst>
                                            <p:cond delay="0"/>
                                          </p:stCondLst>
                                        </p:cTn>
                                        <p:tgtEl>
                                          <p:spTgt spid="19"/>
                                        </p:tgtEl>
                                        <p:attrNameLst>
                                          <p:attrName>style.visibility</p:attrName>
                                        </p:attrNameLst>
                                      </p:cBhvr>
                                      <p:to>
                                        <p:strVal val="hidden"/>
                                      </p:to>
                                    </p:set>
                                  </p:childTnLst>
                                </p:cTn>
                              </p:par>
                              <p:par>
                                <p:cTn id="819" presetID="1" presetClass="exit" presetSubtype="0" fill="hold" grpId="11" nodeType="withEffect">
                                  <p:stCondLst>
                                    <p:cond delay="0"/>
                                  </p:stCondLst>
                                  <p:childTnLst>
                                    <p:set>
                                      <p:cBhvr>
                                        <p:cTn id="820" dur="1" fill="hold">
                                          <p:stCondLst>
                                            <p:cond delay="0"/>
                                          </p:stCondLst>
                                        </p:cTn>
                                        <p:tgtEl>
                                          <p:spTgt spid="21"/>
                                        </p:tgtEl>
                                        <p:attrNameLst>
                                          <p:attrName>style.visibility</p:attrName>
                                        </p:attrNameLst>
                                      </p:cBhvr>
                                      <p:to>
                                        <p:strVal val="hidden"/>
                                      </p:to>
                                    </p:set>
                                  </p:childTnLst>
                                </p:cTn>
                              </p:par>
                              <p:par>
                                <p:cTn id="821" presetID="1" presetClass="exit" presetSubtype="0" fill="hold" grpId="11" nodeType="withEffect">
                                  <p:stCondLst>
                                    <p:cond delay="0"/>
                                  </p:stCondLst>
                                  <p:childTnLst>
                                    <p:set>
                                      <p:cBhvr>
                                        <p:cTn id="822" dur="1" fill="hold">
                                          <p:stCondLst>
                                            <p:cond delay="0"/>
                                          </p:stCondLst>
                                        </p:cTn>
                                        <p:tgtEl>
                                          <p:spTgt spid="23"/>
                                        </p:tgtEl>
                                        <p:attrNameLst>
                                          <p:attrName>style.visibility</p:attrName>
                                        </p:attrNameLst>
                                      </p:cBhvr>
                                      <p:to>
                                        <p:strVal val="hidden"/>
                                      </p:to>
                                    </p:set>
                                  </p:childTnLst>
                                </p:cTn>
                              </p:par>
                              <p:par>
                                <p:cTn id="823" presetID="1" presetClass="exit" presetSubtype="0" fill="hold" grpId="11" nodeType="withEffect">
                                  <p:stCondLst>
                                    <p:cond delay="0"/>
                                  </p:stCondLst>
                                  <p:childTnLst>
                                    <p:set>
                                      <p:cBhvr>
                                        <p:cTn id="824" dur="1" fill="hold">
                                          <p:stCondLst>
                                            <p:cond delay="0"/>
                                          </p:stCondLst>
                                        </p:cTn>
                                        <p:tgtEl>
                                          <p:spTgt spid="25"/>
                                        </p:tgtEl>
                                        <p:attrNameLst>
                                          <p:attrName>style.visibility</p:attrName>
                                        </p:attrNameLst>
                                      </p:cBhvr>
                                      <p:to>
                                        <p:strVal val="hidden"/>
                                      </p:to>
                                    </p:set>
                                  </p:childTnLst>
                                </p:cTn>
                              </p:par>
                              <p:par>
                                <p:cTn id="825" presetID="1" presetClass="exit" presetSubtype="0" fill="hold" grpId="11" nodeType="withEffect">
                                  <p:stCondLst>
                                    <p:cond delay="0"/>
                                  </p:stCondLst>
                                  <p:childTnLst>
                                    <p:set>
                                      <p:cBhvr>
                                        <p:cTn id="826" dur="1" fill="hold">
                                          <p:stCondLst>
                                            <p:cond delay="0"/>
                                          </p:stCondLst>
                                        </p:cTn>
                                        <p:tgtEl>
                                          <p:spTgt spid="27"/>
                                        </p:tgtEl>
                                        <p:attrNameLst>
                                          <p:attrName>style.visibility</p:attrName>
                                        </p:attrNameLst>
                                      </p:cBhvr>
                                      <p:to>
                                        <p:strVal val="hidden"/>
                                      </p:to>
                                    </p:set>
                                  </p:childTnLst>
                                </p:cTn>
                              </p:par>
                              <p:par>
                                <p:cTn id="827" presetID="1" presetClass="exit" presetSubtype="0" fill="hold" grpId="11" nodeType="withEffect">
                                  <p:stCondLst>
                                    <p:cond delay="0"/>
                                  </p:stCondLst>
                                  <p:childTnLst>
                                    <p:set>
                                      <p:cBhvr>
                                        <p:cTn id="828" dur="1" fill="hold">
                                          <p:stCondLst>
                                            <p:cond delay="0"/>
                                          </p:stCondLst>
                                        </p:cTn>
                                        <p:tgtEl>
                                          <p:spTgt spid="31"/>
                                        </p:tgtEl>
                                        <p:attrNameLst>
                                          <p:attrName>style.visibility</p:attrName>
                                        </p:attrNameLst>
                                      </p:cBhvr>
                                      <p:to>
                                        <p:strVal val="hidden"/>
                                      </p:to>
                                    </p:set>
                                  </p:childTnLst>
                                </p:cTn>
                              </p:par>
                              <p:par>
                                <p:cTn id="829" presetID="1" presetClass="exit" presetSubtype="0" fill="hold" grpId="11" nodeType="withEffect">
                                  <p:stCondLst>
                                    <p:cond delay="0"/>
                                  </p:stCondLst>
                                  <p:childTnLst>
                                    <p:set>
                                      <p:cBhvr>
                                        <p:cTn id="830" dur="1" fill="hold">
                                          <p:stCondLst>
                                            <p:cond delay="0"/>
                                          </p:stCondLst>
                                        </p:cTn>
                                        <p:tgtEl>
                                          <p:spTgt spid="34"/>
                                        </p:tgtEl>
                                        <p:attrNameLst>
                                          <p:attrName>style.visibility</p:attrName>
                                        </p:attrNameLst>
                                      </p:cBhvr>
                                      <p:to>
                                        <p:strVal val="hidden"/>
                                      </p:to>
                                    </p:set>
                                  </p:childTnLst>
                                </p:cTn>
                              </p:par>
                              <p:par>
                                <p:cTn id="831" presetID="1" presetClass="entr" presetSubtype="0" fill="hold" grpId="11" nodeType="withEffect">
                                  <p:stCondLst>
                                    <p:cond delay="0"/>
                                  </p:stCondLst>
                                  <p:childTnLst>
                                    <p:set>
                                      <p:cBhvr>
                                        <p:cTn id="832" dur="1" fill="hold">
                                          <p:stCondLst>
                                            <p:cond delay="0"/>
                                          </p:stCondLst>
                                        </p:cTn>
                                        <p:tgtEl>
                                          <p:spTgt spid="36"/>
                                        </p:tgtEl>
                                        <p:attrNameLst>
                                          <p:attrName>style.visibility</p:attrName>
                                        </p:attrNameLst>
                                      </p:cBhvr>
                                      <p:to>
                                        <p:strVal val="visible"/>
                                      </p:to>
                                    </p:set>
                                  </p:childTnLst>
                                </p:cTn>
                              </p:par>
                              <p:par>
                                <p:cTn id="833" presetID="1" presetClass="exit" presetSubtype="0" fill="hold" grpId="11" nodeType="withEffect">
                                  <p:stCondLst>
                                    <p:cond delay="0"/>
                                  </p:stCondLst>
                                  <p:childTnLst>
                                    <p:set>
                                      <p:cBhvr>
                                        <p:cTn id="834" dur="1" fill="hold">
                                          <p:stCondLst>
                                            <p:cond delay="0"/>
                                          </p:stCondLst>
                                        </p:cTn>
                                        <p:tgtEl>
                                          <p:spTgt spid="38"/>
                                        </p:tgtEl>
                                        <p:attrNameLst>
                                          <p:attrName>style.visibility</p:attrName>
                                        </p:attrNameLst>
                                      </p:cBhvr>
                                      <p:to>
                                        <p:strVal val="hidden"/>
                                      </p:to>
                                    </p:set>
                                  </p:childTnLst>
                                </p:cTn>
                              </p:par>
                              <p:par>
                                <p:cTn id="835" presetID="1" presetClass="exit" presetSubtype="0" fill="hold" grpId="11" nodeType="withEffect">
                                  <p:stCondLst>
                                    <p:cond delay="0"/>
                                  </p:stCondLst>
                                  <p:childTnLst>
                                    <p:set>
                                      <p:cBhvr>
                                        <p:cTn id="836" dur="1" fill="hold">
                                          <p:stCondLst>
                                            <p:cond delay="0"/>
                                          </p:stCondLst>
                                        </p:cTn>
                                        <p:tgtEl>
                                          <p:spTgt spid="40"/>
                                        </p:tgtEl>
                                        <p:attrNameLst>
                                          <p:attrName>style.visibility</p:attrName>
                                        </p:attrNameLst>
                                      </p:cBhvr>
                                      <p:to>
                                        <p:strVal val="hidden"/>
                                      </p:to>
                                    </p:set>
                                  </p:childTnLst>
                                </p:cTn>
                              </p:par>
                              <p:par>
                                <p:cTn id="837" presetID="1" presetClass="exit" presetSubtype="0" fill="hold" grpId="11" nodeType="withEffect">
                                  <p:stCondLst>
                                    <p:cond delay="0"/>
                                  </p:stCondLst>
                                  <p:childTnLst>
                                    <p:set>
                                      <p:cBhvr>
                                        <p:cTn id="838" dur="1" fill="hold">
                                          <p:stCondLst>
                                            <p:cond delay="0"/>
                                          </p:stCondLst>
                                        </p:cTn>
                                        <p:tgtEl>
                                          <p:spTgt spid="42"/>
                                        </p:tgtEl>
                                        <p:attrNameLst>
                                          <p:attrName>style.visibility</p:attrName>
                                        </p:attrNameLst>
                                      </p:cBhvr>
                                      <p:to>
                                        <p:strVal val="hidden"/>
                                      </p:to>
                                    </p:set>
                                  </p:childTnLst>
                                </p:cTn>
                              </p:par>
                              <p:par>
                                <p:cTn id="839" presetID="1" presetClass="exit" presetSubtype="0" fill="hold" grpId="11" nodeType="withEffect">
                                  <p:stCondLst>
                                    <p:cond delay="0"/>
                                  </p:stCondLst>
                                  <p:childTnLst>
                                    <p:set>
                                      <p:cBhvr>
                                        <p:cTn id="840" dur="1" fill="hold">
                                          <p:stCondLst>
                                            <p:cond delay="0"/>
                                          </p:stCondLst>
                                        </p:cTn>
                                        <p:tgtEl>
                                          <p:spTgt spid="44"/>
                                        </p:tgtEl>
                                        <p:attrNameLst>
                                          <p:attrName>style.visibility</p:attrName>
                                        </p:attrNameLst>
                                      </p:cBhvr>
                                      <p:to>
                                        <p:strVal val="hidden"/>
                                      </p:to>
                                    </p:set>
                                  </p:childTnLst>
                                </p:cTn>
                              </p:par>
                              <p:par>
                                <p:cTn id="841" presetID="1" presetClass="exit" presetSubtype="0" fill="hold" grpId="11" nodeType="withEffect">
                                  <p:stCondLst>
                                    <p:cond delay="0"/>
                                  </p:stCondLst>
                                  <p:childTnLst>
                                    <p:set>
                                      <p:cBhvr>
                                        <p:cTn id="842" dur="1" fill="hold">
                                          <p:stCondLst>
                                            <p:cond delay="0"/>
                                          </p:stCondLst>
                                        </p:cTn>
                                        <p:tgtEl>
                                          <p:spTgt spid="47"/>
                                        </p:tgtEl>
                                        <p:attrNameLst>
                                          <p:attrName>style.visibility</p:attrName>
                                        </p:attrNameLst>
                                      </p:cBhvr>
                                      <p:to>
                                        <p:strVal val="hidden"/>
                                      </p:to>
                                    </p:set>
                                  </p:childTnLst>
                                </p:cTn>
                              </p:par>
                              <p:par>
                                <p:cTn id="843" presetID="1" presetClass="exit" presetSubtype="0" fill="hold" grpId="11" nodeType="withEffect">
                                  <p:stCondLst>
                                    <p:cond delay="0"/>
                                  </p:stCondLst>
                                  <p:childTnLst>
                                    <p:set>
                                      <p:cBhvr>
                                        <p:cTn id="844" dur="1" fill="hold">
                                          <p:stCondLst>
                                            <p:cond delay="0"/>
                                          </p:stCondLst>
                                        </p:cTn>
                                        <p:tgtEl>
                                          <p:spTgt spid="49"/>
                                        </p:tgtEl>
                                        <p:attrNameLst>
                                          <p:attrName>style.visibility</p:attrName>
                                        </p:attrNameLst>
                                      </p:cBhvr>
                                      <p:to>
                                        <p:strVal val="hidden"/>
                                      </p:to>
                                    </p:set>
                                  </p:childTnLst>
                                </p:cTn>
                              </p:par>
                              <p:par>
                                <p:cTn id="845" presetID="1" presetClass="exit" presetSubtype="0" fill="hold" grpId="11" nodeType="withEffect">
                                  <p:stCondLst>
                                    <p:cond delay="0"/>
                                  </p:stCondLst>
                                  <p:childTnLst>
                                    <p:set>
                                      <p:cBhvr>
                                        <p:cTn id="846" dur="1" fill="hold">
                                          <p:stCondLst>
                                            <p:cond delay="0"/>
                                          </p:stCondLst>
                                        </p:cTn>
                                        <p:tgtEl>
                                          <p:spTgt spid="51"/>
                                        </p:tgtEl>
                                        <p:attrNameLst>
                                          <p:attrName>style.visibility</p:attrName>
                                        </p:attrNameLst>
                                      </p:cBhvr>
                                      <p:to>
                                        <p:strVal val="hidden"/>
                                      </p:to>
                                    </p:set>
                                  </p:childTnLst>
                                </p:cTn>
                              </p:par>
                              <p:par>
                                <p:cTn id="847" presetID="1" presetClass="exit" presetSubtype="0" fill="hold" grpId="11" nodeType="withEffect">
                                  <p:stCondLst>
                                    <p:cond delay="0"/>
                                  </p:stCondLst>
                                  <p:childTnLst>
                                    <p:set>
                                      <p:cBhvr>
                                        <p:cTn id="848" dur="1" fill="hold">
                                          <p:stCondLst>
                                            <p:cond delay="0"/>
                                          </p:stCondLst>
                                        </p:cTn>
                                        <p:tgtEl>
                                          <p:spTgt spid="55"/>
                                        </p:tgtEl>
                                        <p:attrNameLst>
                                          <p:attrName>style.visibility</p:attrName>
                                        </p:attrNameLst>
                                      </p:cBhvr>
                                      <p:to>
                                        <p:strVal val="hidden"/>
                                      </p:to>
                                    </p:set>
                                  </p:childTnLst>
                                </p:cTn>
                              </p:par>
                              <p:par>
                                <p:cTn id="849" presetID="1" presetClass="exit" presetSubtype="0" fill="hold" grpId="11" nodeType="withEffect">
                                  <p:stCondLst>
                                    <p:cond delay="0"/>
                                  </p:stCondLst>
                                  <p:childTnLst>
                                    <p:set>
                                      <p:cBhvr>
                                        <p:cTn id="850" dur="1" fill="hold">
                                          <p:stCondLst>
                                            <p:cond delay="0"/>
                                          </p:stCondLst>
                                        </p:cTn>
                                        <p:tgtEl>
                                          <p:spTgt spid="57"/>
                                        </p:tgtEl>
                                        <p:attrNameLst>
                                          <p:attrName>style.visibility</p:attrName>
                                        </p:attrNameLst>
                                      </p:cBhvr>
                                      <p:to>
                                        <p:strVal val="hidden"/>
                                      </p:to>
                                    </p:set>
                                  </p:childTnLst>
                                </p:cTn>
                              </p:par>
                              <p:par>
                                <p:cTn id="851" presetID="1" presetClass="exit" presetSubtype="0" fill="hold" grpId="11" nodeType="withEffect">
                                  <p:stCondLst>
                                    <p:cond delay="0"/>
                                  </p:stCondLst>
                                  <p:childTnLst>
                                    <p:set>
                                      <p:cBhvr>
                                        <p:cTn id="852" dur="1" fill="hold">
                                          <p:stCondLst>
                                            <p:cond delay="0"/>
                                          </p:stCondLst>
                                        </p:cTn>
                                        <p:tgtEl>
                                          <p:spTgt spid="59"/>
                                        </p:tgtEl>
                                        <p:attrNameLst>
                                          <p:attrName>style.visibility</p:attrName>
                                        </p:attrNameLst>
                                      </p:cBhvr>
                                      <p:to>
                                        <p:strVal val="hidden"/>
                                      </p:to>
                                    </p:set>
                                  </p:childTnLst>
                                </p:cTn>
                              </p:par>
                              <p:par>
                                <p:cTn id="853" presetID="1" presetClass="exit" presetSubtype="0" fill="hold" grpId="11" nodeType="withEffect">
                                  <p:stCondLst>
                                    <p:cond delay="0"/>
                                  </p:stCondLst>
                                  <p:childTnLst>
                                    <p:set>
                                      <p:cBhvr>
                                        <p:cTn id="854" dur="1" fill="hold">
                                          <p:stCondLst>
                                            <p:cond delay="0"/>
                                          </p:stCondLst>
                                        </p:cTn>
                                        <p:tgtEl>
                                          <p:spTgt spid="61"/>
                                        </p:tgtEl>
                                        <p:attrNameLst>
                                          <p:attrName>style.visibility</p:attrName>
                                        </p:attrNameLst>
                                      </p:cBhvr>
                                      <p:to>
                                        <p:strVal val="hidden"/>
                                      </p:to>
                                    </p:set>
                                  </p:childTnLst>
                                </p:cTn>
                              </p:par>
                              <p:par>
                                <p:cTn id="855" presetID="1" presetClass="exit" presetSubtype="0" fill="hold" grpId="11" nodeType="withEffect">
                                  <p:stCondLst>
                                    <p:cond delay="0"/>
                                  </p:stCondLst>
                                  <p:childTnLst>
                                    <p:set>
                                      <p:cBhvr>
                                        <p:cTn id="856" dur="1" fill="hold">
                                          <p:stCondLst>
                                            <p:cond delay="0"/>
                                          </p:stCondLst>
                                        </p:cTn>
                                        <p:tgtEl>
                                          <p:spTgt spid="63"/>
                                        </p:tgtEl>
                                        <p:attrNameLst>
                                          <p:attrName>style.visibility</p:attrName>
                                        </p:attrNameLst>
                                      </p:cBhvr>
                                      <p:to>
                                        <p:strVal val="hidden"/>
                                      </p:to>
                                    </p:set>
                                  </p:childTnLst>
                                </p:cTn>
                              </p:par>
                              <p:par>
                                <p:cTn id="857" presetID="1" presetClass="exit" presetSubtype="0" fill="hold" grpId="11" nodeType="withEffect">
                                  <p:stCondLst>
                                    <p:cond delay="0"/>
                                  </p:stCondLst>
                                  <p:childTnLst>
                                    <p:set>
                                      <p:cBhvr>
                                        <p:cTn id="858" dur="1" fill="hold">
                                          <p:stCondLst>
                                            <p:cond delay="0"/>
                                          </p:stCondLst>
                                        </p:cTn>
                                        <p:tgtEl>
                                          <p:spTgt spid="65"/>
                                        </p:tgtEl>
                                        <p:attrNameLst>
                                          <p:attrName>style.visibility</p:attrName>
                                        </p:attrNameLst>
                                      </p:cBhvr>
                                      <p:to>
                                        <p:strVal val="hidden"/>
                                      </p:to>
                                    </p:set>
                                  </p:childTnLst>
                                </p:cTn>
                              </p:par>
                              <p:par>
                                <p:cTn id="859" presetID="1" presetClass="exit" presetSubtype="0" fill="hold" grpId="11" nodeType="withEffect">
                                  <p:stCondLst>
                                    <p:cond delay="0"/>
                                  </p:stCondLst>
                                  <p:childTnLst>
                                    <p:set>
                                      <p:cBhvr>
                                        <p:cTn id="860" dur="1" fill="hold">
                                          <p:stCondLst>
                                            <p:cond delay="0"/>
                                          </p:stCondLst>
                                        </p:cTn>
                                        <p:tgtEl>
                                          <p:spTgt spid="67"/>
                                        </p:tgtEl>
                                        <p:attrNameLst>
                                          <p:attrName>style.visibility</p:attrName>
                                        </p:attrNameLst>
                                      </p:cBhvr>
                                      <p:to>
                                        <p:strVal val="hidden"/>
                                      </p:to>
                                    </p:set>
                                  </p:childTnLst>
                                </p:cTn>
                              </p:par>
                              <p:par>
                                <p:cTn id="861" presetID="1" presetClass="exit" presetSubtype="0" fill="hold" grpId="11" nodeType="withEffect">
                                  <p:stCondLst>
                                    <p:cond delay="0"/>
                                  </p:stCondLst>
                                  <p:childTnLst>
                                    <p:set>
                                      <p:cBhvr>
                                        <p:cTn id="862" dur="1" fill="hold">
                                          <p:stCondLst>
                                            <p:cond delay="0"/>
                                          </p:stCondLst>
                                        </p:cTn>
                                        <p:tgtEl>
                                          <p:spTgt spid="69"/>
                                        </p:tgtEl>
                                        <p:attrNameLst>
                                          <p:attrName>style.visibility</p:attrName>
                                        </p:attrNameLst>
                                      </p:cBhvr>
                                      <p:to>
                                        <p:strVal val="hidden"/>
                                      </p:to>
                                    </p:set>
                                  </p:childTnLst>
                                </p:cTn>
                              </p:par>
                              <p:par>
                                <p:cTn id="863" presetID="1" presetClass="exit" presetSubtype="0" fill="hold" grpId="11" nodeType="withEffect">
                                  <p:stCondLst>
                                    <p:cond delay="0"/>
                                  </p:stCondLst>
                                  <p:childTnLst>
                                    <p:set>
                                      <p:cBhvr>
                                        <p:cTn id="864" dur="1" fill="hold">
                                          <p:stCondLst>
                                            <p:cond delay="0"/>
                                          </p:stCondLst>
                                        </p:cTn>
                                        <p:tgtEl>
                                          <p:spTgt spid="71"/>
                                        </p:tgtEl>
                                        <p:attrNameLst>
                                          <p:attrName>style.visibility</p:attrName>
                                        </p:attrNameLst>
                                      </p:cBhvr>
                                      <p:to>
                                        <p:strVal val="hidden"/>
                                      </p:to>
                                    </p:set>
                                  </p:childTnLst>
                                </p:cTn>
                              </p:par>
                              <p:par>
                                <p:cTn id="865" presetID="1" presetClass="exit" presetSubtype="0" fill="hold" grpId="11" nodeType="withEffect">
                                  <p:stCondLst>
                                    <p:cond delay="0"/>
                                  </p:stCondLst>
                                  <p:childTnLst>
                                    <p:set>
                                      <p:cBhvr>
                                        <p:cTn id="866" dur="1" fill="hold">
                                          <p:stCondLst>
                                            <p:cond delay="0"/>
                                          </p:stCondLst>
                                        </p:cTn>
                                        <p:tgtEl>
                                          <p:spTgt spid="73"/>
                                        </p:tgtEl>
                                        <p:attrNameLst>
                                          <p:attrName>style.visibility</p:attrName>
                                        </p:attrNameLst>
                                      </p:cBhvr>
                                      <p:to>
                                        <p:strVal val="hidden"/>
                                      </p:to>
                                    </p:set>
                                  </p:childTnLst>
                                </p:cTn>
                              </p:par>
                              <p:par>
                                <p:cTn id="867" presetID="1" presetClass="exit" presetSubtype="0" fill="hold" grpId="11" nodeType="withEffect">
                                  <p:stCondLst>
                                    <p:cond delay="0"/>
                                  </p:stCondLst>
                                  <p:childTnLst>
                                    <p:set>
                                      <p:cBhvr>
                                        <p:cTn id="868" dur="1" fill="hold">
                                          <p:stCondLst>
                                            <p:cond delay="0"/>
                                          </p:stCondLst>
                                        </p:cTn>
                                        <p:tgtEl>
                                          <p:spTgt spid="75"/>
                                        </p:tgtEl>
                                        <p:attrNameLst>
                                          <p:attrName>style.visibility</p:attrName>
                                        </p:attrNameLst>
                                      </p:cBhvr>
                                      <p:to>
                                        <p:strVal val="hidden"/>
                                      </p:to>
                                    </p:set>
                                  </p:childTnLst>
                                </p:cTn>
                              </p:par>
                              <p:par>
                                <p:cTn id="869" presetID="1" presetClass="exit" presetSubtype="0" fill="hold" grpId="11" nodeType="withEffect">
                                  <p:stCondLst>
                                    <p:cond delay="0"/>
                                  </p:stCondLst>
                                  <p:childTnLst>
                                    <p:set>
                                      <p:cBhvr>
                                        <p:cTn id="870" dur="1" fill="hold">
                                          <p:stCondLst>
                                            <p:cond delay="0"/>
                                          </p:stCondLst>
                                        </p:cTn>
                                        <p:tgtEl>
                                          <p:spTgt spid="78"/>
                                        </p:tgtEl>
                                        <p:attrNameLst>
                                          <p:attrName>style.visibility</p:attrName>
                                        </p:attrNameLst>
                                      </p:cBhvr>
                                      <p:to>
                                        <p:strVal val="hidden"/>
                                      </p:to>
                                    </p:set>
                                  </p:childTnLst>
                                </p:cTn>
                              </p:par>
                              <p:par>
                                <p:cTn id="871" presetID="1" presetClass="exit" presetSubtype="0" fill="hold" grpId="11" nodeType="withEffect">
                                  <p:stCondLst>
                                    <p:cond delay="0"/>
                                  </p:stCondLst>
                                  <p:childTnLst>
                                    <p:set>
                                      <p:cBhvr>
                                        <p:cTn id="872"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73" restart="whenNotActive" fill="hold" evtFilter="cancelBubble" nodeType="interactiveSeq">
                <p:stCondLst>
                  <p:cond evt="onClick" delay="0">
                    <p:tgtEl>
                      <p:spTgt spid="37"/>
                    </p:tgtEl>
                  </p:cond>
                </p:stCondLst>
                <p:endSync evt="end" delay="0">
                  <p:rtn val="all"/>
                </p:endSync>
                <p:childTnLst>
                  <p:par>
                    <p:cTn id="874" fill="hold">
                      <p:stCondLst>
                        <p:cond delay="0"/>
                      </p:stCondLst>
                      <p:childTnLst>
                        <p:par>
                          <p:cTn id="875" fill="hold">
                            <p:stCondLst>
                              <p:cond delay="0"/>
                            </p:stCondLst>
                            <p:childTnLst>
                              <p:par>
                                <p:cTn id="876" presetID="1" presetClass="exit" presetSubtype="0" fill="hold" grpId="12" nodeType="clickEffect">
                                  <p:stCondLst>
                                    <p:cond delay="0"/>
                                  </p:stCondLst>
                                  <p:childTnLst>
                                    <p:set>
                                      <p:cBhvr>
                                        <p:cTn id="877" dur="1" fill="hold">
                                          <p:stCondLst>
                                            <p:cond delay="0"/>
                                          </p:stCondLst>
                                        </p:cTn>
                                        <p:tgtEl>
                                          <p:spTgt spid="30"/>
                                        </p:tgtEl>
                                        <p:attrNameLst>
                                          <p:attrName>style.visibility</p:attrName>
                                        </p:attrNameLst>
                                      </p:cBhvr>
                                      <p:to>
                                        <p:strVal val="hidden"/>
                                      </p:to>
                                    </p:set>
                                  </p:childTnLst>
                                </p:cTn>
                              </p:par>
                              <p:par>
                                <p:cTn id="878" presetID="1" presetClass="exit" presetSubtype="0" fill="hold" grpId="12" nodeType="withEffect">
                                  <p:stCondLst>
                                    <p:cond delay="0"/>
                                  </p:stCondLst>
                                  <p:childTnLst>
                                    <p:set>
                                      <p:cBhvr>
                                        <p:cTn id="879" dur="1" fill="hold">
                                          <p:stCondLst>
                                            <p:cond delay="0"/>
                                          </p:stCondLst>
                                        </p:cTn>
                                        <p:tgtEl>
                                          <p:spTgt spid="10"/>
                                        </p:tgtEl>
                                        <p:attrNameLst>
                                          <p:attrName>style.visibility</p:attrName>
                                        </p:attrNameLst>
                                      </p:cBhvr>
                                      <p:to>
                                        <p:strVal val="hidden"/>
                                      </p:to>
                                    </p:set>
                                  </p:childTnLst>
                                </p:cTn>
                              </p:par>
                              <p:par>
                                <p:cTn id="880" presetID="1" presetClass="exit" presetSubtype="0" fill="hold" grpId="12" nodeType="withEffect">
                                  <p:stCondLst>
                                    <p:cond delay="0"/>
                                  </p:stCondLst>
                                  <p:childTnLst>
                                    <p:set>
                                      <p:cBhvr>
                                        <p:cTn id="881" dur="1" fill="hold">
                                          <p:stCondLst>
                                            <p:cond delay="0"/>
                                          </p:stCondLst>
                                        </p:cTn>
                                        <p:tgtEl>
                                          <p:spTgt spid="12"/>
                                        </p:tgtEl>
                                        <p:attrNameLst>
                                          <p:attrName>style.visibility</p:attrName>
                                        </p:attrNameLst>
                                      </p:cBhvr>
                                      <p:to>
                                        <p:strVal val="hidden"/>
                                      </p:to>
                                    </p:set>
                                  </p:childTnLst>
                                </p:cTn>
                              </p:par>
                              <p:par>
                                <p:cTn id="882" presetID="1" presetClass="exit" presetSubtype="0" fill="hold" grpId="12" nodeType="withEffect">
                                  <p:stCondLst>
                                    <p:cond delay="0"/>
                                  </p:stCondLst>
                                  <p:childTnLst>
                                    <p:set>
                                      <p:cBhvr>
                                        <p:cTn id="883" dur="1" fill="hold">
                                          <p:stCondLst>
                                            <p:cond delay="0"/>
                                          </p:stCondLst>
                                        </p:cTn>
                                        <p:tgtEl>
                                          <p:spTgt spid="17"/>
                                        </p:tgtEl>
                                        <p:attrNameLst>
                                          <p:attrName>style.visibility</p:attrName>
                                        </p:attrNameLst>
                                      </p:cBhvr>
                                      <p:to>
                                        <p:strVal val="hidden"/>
                                      </p:to>
                                    </p:set>
                                  </p:childTnLst>
                                </p:cTn>
                              </p:par>
                              <p:par>
                                <p:cTn id="884" presetID="1" presetClass="exit" presetSubtype="0" fill="hold" grpId="12" nodeType="withEffect">
                                  <p:stCondLst>
                                    <p:cond delay="0"/>
                                  </p:stCondLst>
                                  <p:childTnLst>
                                    <p:set>
                                      <p:cBhvr>
                                        <p:cTn id="885" dur="1" fill="hold">
                                          <p:stCondLst>
                                            <p:cond delay="0"/>
                                          </p:stCondLst>
                                        </p:cTn>
                                        <p:tgtEl>
                                          <p:spTgt spid="19"/>
                                        </p:tgtEl>
                                        <p:attrNameLst>
                                          <p:attrName>style.visibility</p:attrName>
                                        </p:attrNameLst>
                                      </p:cBhvr>
                                      <p:to>
                                        <p:strVal val="hidden"/>
                                      </p:to>
                                    </p:set>
                                  </p:childTnLst>
                                </p:cTn>
                              </p:par>
                              <p:par>
                                <p:cTn id="886" presetID="1" presetClass="exit" presetSubtype="0" fill="hold" grpId="12" nodeType="withEffect">
                                  <p:stCondLst>
                                    <p:cond delay="0"/>
                                  </p:stCondLst>
                                  <p:childTnLst>
                                    <p:set>
                                      <p:cBhvr>
                                        <p:cTn id="887" dur="1" fill="hold">
                                          <p:stCondLst>
                                            <p:cond delay="0"/>
                                          </p:stCondLst>
                                        </p:cTn>
                                        <p:tgtEl>
                                          <p:spTgt spid="21"/>
                                        </p:tgtEl>
                                        <p:attrNameLst>
                                          <p:attrName>style.visibility</p:attrName>
                                        </p:attrNameLst>
                                      </p:cBhvr>
                                      <p:to>
                                        <p:strVal val="hidden"/>
                                      </p:to>
                                    </p:set>
                                  </p:childTnLst>
                                </p:cTn>
                              </p:par>
                              <p:par>
                                <p:cTn id="888" presetID="1" presetClass="exit" presetSubtype="0" fill="hold" grpId="12" nodeType="withEffect">
                                  <p:stCondLst>
                                    <p:cond delay="0"/>
                                  </p:stCondLst>
                                  <p:childTnLst>
                                    <p:set>
                                      <p:cBhvr>
                                        <p:cTn id="889" dur="1" fill="hold">
                                          <p:stCondLst>
                                            <p:cond delay="0"/>
                                          </p:stCondLst>
                                        </p:cTn>
                                        <p:tgtEl>
                                          <p:spTgt spid="23"/>
                                        </p:tgtEl>
                                        <p:attrNameLst>
                                          <p:attrName>style.visibility</p:attrName>
                                        </p:attrNameLst>
                                      </p:cBhvr>
                                      <p:to>
                                        <p:strVal val="hidden"/>
                                      </p:to>
                                    </p:set>
                                  </p:childTnLst>
                                </p:cTn>
                              </p:par>
                              <p:par>
                                <p:cTn id="890" presetID="1" presetClass="exit" presetSubtype="0" fill="hold" grpId="12" nodeType="withEffect">
                                  <p:stCondLst>
                                    <p:cond delay="0"/>
                                  </p:stCondLst>
                                  <p:childTnLst>
                                    <p:set>
                                      <p:cBhvr>
                                        <p:cTn id="891" dur="1" fill="hold">
                                          <p:stCondLst>
                                            <p:cond delay="0"/>
                                          </p:stCondLst>
                                        </p:cTn>
                                        <p:tgtEl>
                                          <p:spTgt spid="25"/>
                                        </p:tgtEl>
                                        <p:attrNameLst>
                                          <p:attrName>style.visibility</p:attrName>
                                        </p:attrNameLst>
                                      </p:cBhvr>
                                      <p:to>
                                        <p:strVal val="hidden"/>
                                      </p:to>
                                    </p:set>
                                  </p:childTnLst>
                                </p:cTn>
                              </p:par>
                              <p:par>
                                <p:cTn id="892" presetID="1" presetClass="exit" presetSubtype="0" fill="hold" grpId="12" nodeType="withEffect">
                                  <p:stCondLst>
                                    <p:cond delay="0"/>
                                  </p:stCondLst>
                                  <p:childTnLst>
                                    <p:set>
                                      <p:cBhvr>
                                        <p:cTn id="893" dur="1" fill="hold">
                                          <p:stCondLst>
                                            <p:cond delay="0"/>
                                          </p:stCondLst>
                                        </p:cTn>
                                        <p:tgtEl>
                                          <p:spTgt spid="27"/>
                                        </p:tgtEl>
                                        <p:attrNameLst>
                                          <p:attrName>style.visibility</p:attrName>
                                        </p:attrNameLst>
                                      </p:cBhvr>
                                      <p:to>
                                        <p:strVal val="hidden"/>
                                      </p:to>
                                    </p:set>
                                  </p:childTnLst>
                                </p:cTn>
                              </p:par>
                              <p:par>
                                <p:cTn id="894" presetID="1" presetClass="exit" presetSubtype="0" fill="hold" grpId="12" nodeType="withEffect">
                                  <p:stCondLst>
                                    <p:cond delay="0"/>
                                  </p:stCondLst>
                                  <p:childTnLst>
                                    <p:set>
                                      <p:cBhvr>
                                        <p:cTn id="895" dur="1" fill="hold">
                                          <p:stCondLst>
                                            <p:cond delay="0"/>
                                          </p:stCondLst>
                                        </p:cTn>
                                        <p:tgtEl>
                                          <p:spTgt spid="31"/>
                                        </p:tgtEl>
                                        <p:attrNameLst>
                                          <p:attrName>style.visibility</p:attrName>
                                        </p:attrNameLst>
                                      </p:cBhvr>
                                      <p:to>
                                        <p:strVal val="hidden"/>
                                      </p:to>
                                    </p:set>
                                  </p:childTnLst>
                                </p:cTn>
                              </p:par>
                              <p:par>
                                <p:cTn id="896" presetID="1" presetClass="exit" presetSubtype="0" fill="hold" grpId="12" nodeType="withEffect">
                                  <p:stCondLst>
                                    <p:cond delay="0"/>
                                  </p:stCondLst>
                                  <p:childTnLst>
                                    <p:set>
                                      <p:cBhvr>
                                        <p:cTn id="897" dur="1" fill="hold">
                                          <p:stCondLst>
                                            <p:cond delay="0"/>
                                          </p:stCondLst>
                                        </p:cTn>
                                        <p:tgtEl>
                                          <p:spTgt spid="34"/>
                                        </p:tgtEl>
                                        <p:attrNameLst>
                                          <p:attrName>style.visibility</p:attrName>
                                        </p:attrNameLst>
                                      </p:cBhvr>
                                      <p:to>
                                        <p:strVal val="hidden"/>
                                      </p:to>
                                    </p:set>
                                  </p:childTnLst>
                                </p:cTn>
                              </p:par>
                              <p:par>
                                <p:cTn id="898" presetID="1" presetClass="exit" presetSubtype="0" fill="hold" grpId="12" nodeType="withEffect">
                                  <p:stCondLst>
                                    <p:cond delay="0"/>
                                  </p:stCondLst>
                                  <p:childTnLst>
                                    <p:set>
                                      <p:cBhvr>
                                        <p:cTn id="899" dur="1" fill="hold">
                                          <p:stCondLst>
                                            <p:cond delay="0"/>
                                          </p:stCondLst>
                                        </p:cTn>
                                        <p:tgtEl>
                                          <p:spTgt spid="36"/>
                                        </p:tgtEl>
                                        <p:attrNameLst>
                                          <p:attrName>style.visibility</p:attrName>
                                        </p:attrNameLst>
                                      </p:cBhvr>
                                      <p:to>
                                        <p:strVal val="hidden"/>
                                      </p:to>
                                    </p:set>
                                  </p:childTnLst>
                                </p:cTn>
                              </p:par>
                              <p:par>
                                <p:cTn id="900" presetID="1" presetClass="entr" presetSubtype="0" fill="hold" grpId="12" nodeType="withEffect">
                                  <p:stCondLst>
                                    <p:cond delay="0"/>
                                  </p:stCondLst>
                                  <p:childTnLst>
                                    <p:set>
                                      <p:cBhvr>
                                        <p:cTn id="901" dur="1" fill="hold">
                                          <p:stCondLst>
                                            <p:cond delay="0"/>
                                          </p:stCondLst>
                                        </p:cTn>
                                        <p:tgtEl>
                                          <p:spTgt spid="38"/>
                                        </p:tgtEl>
                                        <p:attrNameLst>
                                          <p:attrName>style.visibility</p:attrName>
                                        </p:attrNameLst>
                                      </p:cBhvr>
                                      <p:to>
                                        <p:strVal val="visible"/>
                                      </p:to>
                                    </p:set>
                                  </p:childTnLst>
                                </p:cTn>
                              </p:par>
                              <p:par>
                                <p:cTn id="902" presetID="1" presetClass="exit" presetSubtype="0" fill="hold" grpId="12" nodeType="withEffect">
                                  <p:stCondLst>
                                    <p:cond delay="0"/>
                                  </p:stCondLst>
                                  <p:childTnLst>
                                    <p:set>
                                      <p:cBhvr>
                                        <p:cTn id="903" dur="1" fill="hold">
                                          <p:stCondLst>
                                            <p:cond delay="0"/>
                                          </p:stCondLst>
                                        </p:cTn>
                                        <p:tgtEl>
                                          <p:spTgt spid="40"/>
                                        </p:tgtEl>
                                        <p:attrNameLst>
                                          <p:attrName>style.visibility</p:attrName>
                                        </p:attrNameLst>
                                      </p:cBhvr>
                                      <p:to>
                                        <p:strVal val="hidden"/>
                                      </p:to>
                                    </p:set>
                                  </p:childTnLst>
                                </p:cTn>
                              </p:par>
                              <p:par>
                                <p:cTn id="904" presetID="1" presetClass="exit" presetSubtype="0" fill="hold" grpId="12" nodeType="withEffect">
                                  <p:stCondLst>
                                    <p:cond delay="0"/>
                                  </p:stCondLst>
                                  <p:childTnLst>
                                    <p:set>
                                      <p:cBhvr>
                                        <p:cTn id="905" dur="1" fill="hold">
                                          <p:stCondLst>
                                            <p:cond delay="0"/>
                                          </p:stCondLst>
                                        </p:cTn>
                                        <p:tgtEl>
                                          <p:spTgt spid="42"/>
                                        </p:tgtEl>
                                        <p:attrNameLst>
                                          <p:attrName>style.visibility</p:attrName>
                                        </p:attrNameLst>
                                      </p:cBhvr>
                                      <p:to>
                                        <p:strVal val="hidden"/>
                                      </p:to>
                                    </p:set>
                                  </p:childTnLst>
                                </p:cTn>
                              </p:par>
                              <p:par>
                                <p:cTn id="906" presetID="1" presetClass="exit" presetSubtype="0" fill="hold" grpId="12" nodeType="withEffect">
                                  <p:stCondLst>
                                    <p:cond delay="0"/>
                                  </p:stCondLst>
                                  <p:childTnLst>
                                    <p:set>
                                      <p:cBhvr>
                                        <p:cTn id="907" dur="1" fill="hold">
                                          <p:stCondLst>
                                            <p:cond delay="0"/>
                                          </p:stCondLst>
                                        </p:cTn>
                                        <p:tgtEl>
                                          <p:spTgt spid="44"/>
                                        </p:tgtEl>
                                        <p:attrNameLst>
                                          <p:attrName>style.visibility</p:attrName>
                                        </p:attrNameLst>
                                      </p:cBhvr>
                                      <p:to>
                                        <p:strVal val="hidden"/>
                                      </p:to>
                                    </p:set>
                                  </p:childTnLst>
                                </p:cTn>
                              </p:par>
                              <p:par>
                                <p:cTn id="908" presetID="1" presetClass="exit" presetSubtype="0" fill="hold" grpId="12" nodeType="withEffect">
                                  <p:stCondLst>
                                    <p:cond delay="0"/>
                                  </p:stCondLst>
                                  <p:childTnLst>
                                    <p:set>
                                      <p:cBhvr>
                                        <p:cTn id="909" dur="1" fill="hold">
                                          <p:stCondLst>
                                            <p:cond delay="0"/>
                                          </p:stCondLst>
                                        </p:cTn>
                                        <p:tgtEl>
                                          <p:spTgt spid="47"/>
                                        </p:tgtEl>
                                        <p:attrNameLst>
                                          <p:attrName>style.visibility</p:attrName>
                                        </p:attrNameLst>
                                      </p:cBhvr>
                                      <p:to>
                                        <p:strVal val="hidden"/>
                                      </p:to>
                                    </p:set>
                                  </p:childTnLst>
                                </p:cTn>
                              </p:par>
                              <p:par>
                                <p:cTn id="910" presetID="1" presetClass="exit" presetSubtype="0" fill="hold" grpId="12" nodeType="withEffect">
                                  <p:stCondLst>
                                    <p:cond delay="0"/>
                                  </p:stCondLst>
                                  <p:childTnLst>
                                    <p:set>
                                      <p:cBhvr>
                                        <p:cTn id="911" dur="1" fill="hold">
                                          <p:stCondLst>
                                            <p:cond delay="0"/>
                                          </p:stCondLst>
                                        </p:cTn>
                                        <p:tgtEl>
                                          <p:spTgt spid="49"/>
                                        </p:tgtEl>
                                        <p:attrNameLst>
                                          <p:attrName>style.visibility</p:attrName>
                                        </p:attrNameLst>
                                      </p:cBhvr>
                                      <p:to>
                                        <p:strVal val="hidden"/>
                                      </p:to>
                                    </p:set>
                                  </p:childTnLst>
                                </p:cTn>
                              </p:par>
                              <p:par>
                                <p:cTn id="912" presetID="1" presetClass="exit" presetSubtype="0" fill="hold" grpId="12" nodeType="withEffect">
                                  <p:stCondLst>
                                    <p:cond delay="0"/>
                                  </p:stCondLst>
                                  <p:childTnLst>
                                    <p:set>
                                      <p:cBhvr>
                                        <p:cTn id="913" dur="1" fill="hold">
                                          <p:stCondLst>
                                            <p:cond delay="0"/>
                                          </p:stCondLst>
                                        </p:cTn>
                                        <p:tgtEl>
                                          <p:spTgt spid="51"/>
                                        </p:tgtEl>
                                        <p:attrNameLst>
                                          <p:attrName>style.visibility</p:attrName>
                                        </p:attrNameLst>
                                      </p:cBhvr>
                                      <p:to>
                                        <p:strVal val="hidden"/>
                                      </p:to>
                                    </p:set>
                                  </p:childTnLst>
                                </p:cTn>
                              </p:par>
                              <p:par>
                                <p:cTn id="914" presetID="1" presetClass="exit" presetSubtype="0" fill="hold" grpId="12" nodeType="withEffect">
                                  <p:stCondLst>
                                    <p:cond delay="0"/>
                                  </p:stCondLst>
                                  <p:childTnLst>
                                    <p:set>
                                      <p:cBhvr>
                                        <p:cTn id="915" dur="1" fill="hold">
                                          <p:stCondLst>
                                            <p:cond delay="0"/>
                                          </p:stCondLst>
                                        </p:cTn>
                                        <p:tgtEl>
                                          <p:spTgt spid="55"/>
                                        </p:tgtEl>
                                        <p:attrNameLst>
                                          <p:attrName>style.visibility</p:attrName>
                                        </p:attrNameLst>
                                      </p:cBhvr>
                                      <p:to>
                                        <p:strVal val="hidden"/>
                                      </p:to>
                                    </p:set>
                                  </p:childTnLst>
                                </p:cTn>
                              </p:par>
                              <p:par>
                                <p:cTn id="916" presetID="1" presetClass="exit" presetSubtype="0" fill="hold" grpId="12" nodeType="withEffect">
                                  <p:stCondLst>
                                    <p:cond delay="0"/>
                                  </p:stCondLst>
                                  <p:childTnLst>
                                    <p:set>
                                      <p:cBhvr>
                                        <p:cTn id="917" dur="1" fill="hold">
                                          <p:stCondLst>
                                            <p:cond delay="0"/>
                                          </p:stCondLst>
                                        </p:cTn>
                                        <p:tgtEl>
                                          <p:spTgt spid="57"/>
                                        </p:tgtEl>
                                        <p:attrNameLst>
                                          <p:attrName>style.visibility</p:attrName>
                                        </p:attrNameLst>
                                      </p:cBhvr>
                                      <p:to>
                                        <p:strVal val="hidden"/>
                                      </p:to>
                                    </p:set>
                                  </p:childTnLst>
                                </p:cTn>
                              </p:par>
                              <p:par>
                                <p:cTn id="918" presetID="1" presetClass="exit" presetSubtype="0" fill="hold" grpId="12" nodeType="withEffect">
                                  <p:stCondLst>
                                    <p:cond delay="0"/>
                                  </p:stCondLst>
                                  <p:childTnLst>
                                    <p:set>
                                      <p:cBhvr>
                                        <p:cTn id="919" dur="1" fill="hold">
                                          <p:stCondLst>
                                            <p:cond delay="0"/>
                                          </p:stCondLst>
                                        </p:cTn>
                                        <p:tgtEl>
                                          <p:spTgt spid="59"/>
                                        </p:tgtEl>
                                        <p:attrNameLst>
                                          <p:attrName>style.visibility</p:attrName>
                                        </p:attrNameLst>
                                      </p:cBhvr>
                                      <p:to>
                                        <p:strVal val="hidden"/>
                                      </p:to>
                                    </p:set>
                                  </p:childTnLst>
                                </p:cTn>
                              </p:par>
                              <p:par>
                                <p:cTn id="920" presetID="1" presetClass="exit" presetSubtype="0" fill="hold" grpId="12" nodeType="withEffect">
                                  <p:stCondLst>
                                    <p:cond delay="0"/>
                                  </p:stCondLst>
                                  <p:childTnLst>
                                    <p:set>
                                      <p:cBhvr>
                                        <p:cTn id="921" dur="1" fill="hold">
                                          <p:stCondLst>
                                            <p:cond delay="0"/>
                                          </p:stCondLst>
                                        </p:cTn>
                                        <p:tgtEl>
                                          <p:spTgt spid="61"/>
                                        </p:tgtEl>
                                        <p:attrNameLst>
                                          <p:attrName>style.visibility</p:attrName>
                                        </p:attrNameLst>
                                      </p:cBhvr>
                                      <p:to>
                                        <p:strVal val="hidden"/>
                                      </p:to>
                                    </p:set>
                                  </p:childTnLst>
                                </p:cTn>
                              </p:par>
                              <p:par>
                                <p:cTn id="922" presetID="1" presetClass="exit" presetSubtype="0" fill="hold" grpId="12" nodeType="withEffect">
                                  <p:stCondLst>
                                    <p:cond delay="0"/>
                                  </p:stCondLst>
                                  <p:childTnLst>
                                    <p:set>
                                      <p:cBhvr>
                                        <p:cTn id="923" dur="1" fill="hold">
                                          <p:stCondLst>
                                            <p:cond delay="0"/>
                                          </p:stCondLst>
                                        </p:cTn>
                                        <p:tgtEl>
                                          <p:spTgt spid="63"/>
                                        </p:tgtEl>
                                        <p:attrNameLst>
                                          <p:attrName>style.visibility</p:attrName>
                                        </p:attrNameLst>
                                      </p:cBhvr>
                                      <p:to>
                                        <p:strVal val="hidden"/>
                                      </p:to>
                                    </p:set>
                                  </p:childTnLst>
                                </p:cTn>
                              </p:par>
                              <p:par>
                                <p:cTn id="924" presetID="1" presetClass="exit" presetSubtype="0" fill="hold" grpId="12" nodeType="withEffect">
                                  <p:stCondLst>
                                    <p:cond delay="0"/>
                                  </p:stCondLst>
                                  <p:childTnLst>
                                    <p:set>
                                      <p:cBhvr>
                                        <p:cTn id="925" dur="1" fill="hold">
                                          <p:stCondLst>
                                            <p:cond delay="0"/>
                                          </p:stCondLst>
                                        </p:cTn>
                                        <p:tgtEl>
                                          <p:spTgt spid="65"/>
                                        </p:tgtEl>
                                        <p:attrNameLst>
                                          <p:attrName>style.visibility</p:attrName>
                                        </p:attrNameLst>
                                      </p:cBhvr>
                                      <p:to>
                                        <p:strVal val="hidden"/>
                                      </p:to>
                                    </p:set>
                                  </p:childTnLst>
                                </p:cTn>
                              </p:par>
                              <p:par>
                                <p:cTn id="926" presetID="1" presetClass="exit" presetSubtype="0" fill="hold" grpId="12" nodeType="withEffect">
                                  <p:stCondLst>
                                    <p:cond delay="0"/>
                                  </p:stCondLst>
                                  <p:childTnLst>
                                    <p:set>
                                      <p:cBhvr>
                                        <p:cTn id="927" dur="1" fill="hold">
                                          <p:stCondLst>
                                            <p:cond delay="0"/>
                                          </p:stCondLst>
                                        </p:cTn>
                                        <p:tgtEl>
                                          <p:spTgt spid="67"/>
                                        </p:tgtEl>
                                        <p:attrNameLst>
                                          <p:attrName>style.visibility</p:attrName>
                                        </p:attrNameLst>
                                      </p:cBhvr>
                                      <p:to>
                                        <p:strVal val="hidden"/>
                                      </p:to>
                                    </p:set>
                                  </p:childTnLst>
                                </p:cTn>
                              </p:par>
                              <p:par>
                                <p:cTn id="928" presetID="1" presetClass="exit" presetSubtype="0" fill="hold" grpId="12" nodeType="withEffect">
                                  <p:stCondLst>
                                    <p:cond delay="0"/>
                                  </p:stCondLst>
                                  <p:childTnLst>
                                    <p:set>
                                      <p:cBhvr>
                                        <p:cTn id="929" dur="1" fill="hold">
                                          <p:stCondLst>
                                            <p:cond delay="0"/>
                                          </p:stCondLst>
                                        </p:cTn>
                                        <p:tgtEl>
                                          <p:spTgt spid="69"/>
                                        </p:tgtEl>
                                        <p:attrNameLst>
                                          <p:attrName>style.visibility</p:attrName>
                                        </p:attrNameLst>
                                      </p:cBhvr>
                                      <p:to>
                                        <p:strVal val="hidden"/>
                                      </p:to>
                                    </p:set>
                                  </p:childTnLst>
                                </p:cTn>
                              </p:par>
                              <p:par>
                                <p:cTn id="930" presetID="1" presetClass="exit" presetSubtype="0" fill="hold" grpId="12" nodeType="withEffect">
                                  <p:stCondLst>
                                    <p:cond delay="0"/>
                                  </p:stCondLst>
                                  <p:childTnLst>
                                    <p:set>
                                      <p:cBhvr>
                                        <p:cTn id="931" dur="1" fill="hold">
                                          <p:stCondLst>
                                            <p:cond delay="0"/>
                                          </p:stCondLst>
                                        </p:cTn>
                                        <p:tgtEl>
                                          <p:spTgt spid="71"/>
                                        </p:tgtEl>
                                        <p:attrNameLst>
                                          <p:attrName>style.visibility</p:attrName>
                                        </p:attrNameLst>
                                      </p:cBhvr>
                                      <p:to>
                                        <p:strVal val="hidden"/>
                                      </p:to>
                                    </p:set>
                                  </p:childTnLst>
                                </p:cTn>
                              </p:par>
                              <p:par>
                                <p:cTn id="932" presetID="1" presetClass="exit" presetSubtype="0" fill="hold" grpId="12" nodeType="withEffect">
                                  <p:stCondLst>
                                    <p:cond delay="0"/>
                                  </p:stCondLst>
                                  <p:childTnLst>
                                    <p:set>
                                      <p:cBhvr>
                                        <p:cTn id="933" dur="1" fill="hold">
                                          <p:stCondLst>
                                            <p:cond delay="0"/>
                                          </p:stCondLst>
                                        </p:cTn>
                                        <p:tgtEl>
                                          <p:spTgt spid="73"/>
                                        </p:tgtEl>
                                        <p:attrNameLst>
                                          <p:attrName>style.visibility</p:attrName>
                                        </p:attrNameLst>
                                      </p:cBhvr>
                                      <p:to>
                                        <p:strVal val="hidden"/>
                                      </p:to>
                                    </p:set>
                                  </p:childTnLst>
                                </p:cTn>
                              </p:par>
                              <p:par>
                                <p:cTn id="934" presetID="1" presetClass="exit" presetSubtype="0" fill="hold" grpId="12" nodeType="withEffect">
                                  <p:stCondLst>
                                    <p:cond delay="0"/>
                                  </p:stCondLst>
                                  <p:childTnLst>
                                    <p:set>
                                      <p:cBhvr>
                                        <p:cTn id="935" dur="1" fill="hold">
                                          <p:stCondLst>
                                            <p:cond delay="0"/>
                                          </p:stCondLst>
                                        </p:cTn>
                                        <p:tgtEl>
                                          <p:spTgt spid="75"/>
                                        </p:tgtEl>
                                        <p:attrNameLst>
                                          <p:attrName>style.visibility</p:attrName>
                                        </p:attrNameLst>
                                      </p:cBhvr>
                                      <p:to>
                                        <p:strVal val="hidden"/>
                                      </p:to>
                                    </p:set>
                                  </p:childTnLst>
                                </p:cTn>
                              </p:par>
                              <p:par>
                                <p:cTn id="936" presetID="1" presetClass="exit" presetSubtype="0" fill="hold" grpId="12" nodeType="withEffect">
                                  <p:stCondLst>
                                    <p:cond delay="0"/>
                                  </p:stCondLst>
                                  <p:childTnLst>
                                    <p:set>
                                      <p:cBhvr>
                                        <p:cTn id="937" dur="1" fill="hold">
                                          <p:stCondLst>
                                            <p:cond delay="0"/>
                                          </p:stCondLst>
                                        </p:cTn>
                                        <p:tgtEl>
                                          <p:spTgt spid="78"/>
                                        </p:tgtEl>
                                        <p:attrNameLst>
                                          <p:attrName>style.visibility</p:attrName>
                                        </p:attrNameLst>
                                      </p:cBhvr>
                                      <p:to>
                                        <p:strVal val="hidden"/>
                                      </p:to>
                                    </p:set>
                                  </p:childTnLst>
                                </p:cTn>
                              </p:par>
                              <p:par>
                                <p:cTn id="938" presetID="1" presetClass="exit" presetSubtype="0" fill="hold" grpId="12" nodeType="withEffect">
                                  <p:stCondLst>
                                    <p:cond delay="0"/>
                                  </p:stCondLst>
                                  <p:childTnLst>
                                    <p:set>
                                      <p:cBhvr>
                                        <p:cTn id="939"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40" restart="whenNotActive" fill="hold" evtFilter="cancelBubble" nodeType="interactiveSeq">
                <p:stCondLst>
                  <p:cond evt="onClick" delay="0">
                    <p:tgtEl>
                      <p:spTgt spid="39"/>
                    </p:tgtEl>
                  </p:cond>
                </p:stCondLst>
                <p:endSync evt="end" delay="0">
                  <p:rtn val="all"/>
                </p:endSync>
                <p:childTnLst>
                  <p:par>
                    <p:cTn id="941" fill="hold">
                      <p:stCondLst>
                        <p:cond delay="0"/>
                      </p:stCondLst>
                      <p:childTnLst>
                        <p:par>
                          <p:cTn id="942" fill="hold">
                            <p:stCondLst>
                              <p:cond delay="0"/>
                            </p:stCondLst>
                            <p:childTnLst>
                              <p:par>
                                <p:cTn id="943" presetID="1" presetClass="exit" presetSubtype="0" fill="hold" grpId="13" nodeType="clickEffect">
                                  <p:stCondLst>
                                    <p:cond delay="0"/>
                                  </p:stCondLst>
                                  <p:childTnLst>
                                    <p:set>
                                      <p:cBhvr>
                                        <p:cTn id="944" dur="1" fill="hold">
                                          <p:stCondLst>
                                            <p:cond delay="0"/>
                                          </p:stCondLst>
                                        </p:cTn>
                                        <p:tgtEl>
                                          <p:spTgt spid="30"/>
                                        </p:tgtEl>
                                        <p:attrNameLst>
                                          <p:attrName>style.visibility</p:attrName>
                                        </p:attrNameLst>
                                      </p:cBhvr>
                                      <p:to>
                                        <p:strVal val="hidden"/>
                                      </p:to>
                                    </p:set>
                                  </p:childTnLst>
                                </p:cTn>
                              </p:par>
                              <p:par>
                                <p:cTn id="945" presetID="1" presetClass="exit" presetSubtype="0" fill="hold" grpId="13" nodeType="withEffect">
                                  <p:stCondLst>
                                    <p:cond delay="0"/>
                                  </p:stCondLst>
                                  <p:childTnLst>
                                    <p:set>
                                      <p:cBhvr>
                                        <p:cTn id="946" dur="1" fill="hold">
                                          <p:stCondLst>
                                            <p:cond delay="0"/>
                                          </p:stCondLst>
                                        </p:cTn>
                                        <p:tgtEl>
                                          <p:spTgt spid="10"/>
                                        </p:tgtEl>
                                        <p:attrNameLst>
                                          <p:attrName>style.visibility</p:attrName>
                                        </p:attrNameLst>
                                      </p:cBhvr>
                                      <p:to>
                                        <p:strVal val="hidden"/>
                                      </p:to>
                                    </p:set>
                                  </p:childTnLst>
                                </p:cTn>
                              </p:par>
                              <p:par>
                                <p:cTn id="947" presetID="1" presetClass="exit" presetSubtype="0" fill="hold" grpId="13" nodeType="withEffect">
                                  <p:stCondLst>
                                    <p:cond delay="0"/>
                                  </p:stCondLst>
                                  <p:childTnLst>
                                    <p:set>
                                      <p:cBhvr>
                                        <p:cTn id="948" dur="1" fill="hold">
                                          <p:stCondLst>
                                            <p:cond delay="0"/>
                                          </p:stCondLst>
                                        </p:cTn>
                                        <p:tgtEl>
                                          <p:spTgt spid="12"/>
                                        </p:tgtEl>
                                        <p:attrNameLst>
                                          <p:attrName>style.visibility</p:attrName>
                                        </p:attrNameLst>
                                      </p:cBhvr>
                                      <p:to>
                                        <p:strVal val="hidden"/>
                                      </p:to>
                                    </p:set>
                                  </p:childTnLst>
                                </p:cTn>
                              </p:par>
                              <p:par>
                                <p:cTn id="949" presetID="1" presetClass="exit" presetSubtype="0" fill="hold" grpId="13" nodeType="withEffect">
                                  <p:stCondLst>
                                    <p:cond delay="0"/>
                                  </p:stCondLst>
                                  <p:childTnLst>
                                    <p:set>
                                      <p:cBhvr>
                                        <p:cTn id="950" dur="1" fill="hold">
                                          <p:stCondLst>
                                            <p:cond delay="0"/>
                                          </p:stCondLst>
                                        </p:cTn>
                                        <p:tgtEl>
                                          <p:spTgt spid="17"/>
                                        </p:tgtEl>
                                        <p:attrNameLst>
                                          <p:attrName>style.visibility</p:attrName>
                                        </p:attrNameLst>
                                      </p:cBhvr>
                                      <p:to>
                                        <p:strVal val="hidden"/>
                                      </p:to>
                                    </p:set>
                                  </p:childTnLst>
                                </p:cTn>
                              </p:par>
                              <p:par>
                                <p:cTn id="951" presetID="1" presetClass="exit" presetSubtype="0" fill="hold" grpId="13" nodeType="withEffect">
                                  <p:stCondLst>
                                    <p:cond delay="0"/>
                                  </p:stCondLst>
                                  <p:childTnLst>
                                    <p:set>
                                      <p:cBhvr>
                                        <p:cTn id="952" dur="1" fill="hold">
                                          <p:stCondLst>
                                            <p:cond delay="0"/>
                                          </p:stCondLst>
                                        </p:cTn>
                                        <p:tgtEl>
                                          <p:spTgt spid="19"/>
                                        </p:tgtEl>
                                        <p:attrNameLst>
                                          <p:attrName>style.visibility</p:attrName>
                                        </p:attrNameLst>
                                      </p:cBhvr>
                                      <p:to>
                                        <p:strVal val="hidden"/>
                                      </p:to>
                                    </p:set>
                                  </p:childTnLst>
                                </p:cTn>
                              </p:par>
                              <p:par>
                                <p:cTn id="953" presetID="1" presetClass="exit" presetSubtype="0" fill="hold" grpId="13" nodeType="withEffect">
                                  <p:stCondLst>
                                    <p:cond delay="0"/>
                                  </p:stCondLst>
                                  <p:childTnLst>
                                    <p:set>
                                      <p:cBhvr>
                                        <p:cTn id="954" dur="1" fill="hold">
                                          <p:stCondLst>
                                            <p:cond delay="0"/>
                                          </p:stCondLst>
                                        </p:cTn>
                                        <p:tgtEl>
                                          <p:spTgt spid="21"/>
                                        </p:tgtEl>
                                        <p:attrNameLst>
                                          <p:attrName>style.visibility</p:attrName>
                                        </p:attrNameLst>
                                      </p:cBhvr>
                                      <p:to>
                                        <p:strVal val="hidden"/>
                                      </p:to>
                                    </p:set>
                                  </p:childTnLst>
                                </p:cTn>
                              </p:par>
                              <p:par>
                                <p:cTn id="955" presetID="1" presetClass="exit" presetSubtype="0" fill="hold" grpId="13" nodeType="withEffect">
                                  <p:stCondLst>
                                    <p:cond delay="0"/>
                                  </p:stCondLst>
                                  <p:childTnLst>
                                    <p:set>
                                      <p:cBhvr>
                                        <p:cTn id="956" dur="1" fill="hold">
                                          <p:stCondLst>
                                            <p:cond delay="0"/>
                                          </p:stCondLst>
                                        </p:cTn>
                                        <p:tgtEl>
                                          <p:spTgt spid="23"/>
                                        </p:tgtEl>
                                        <p:attrNameLst>
                                          <p:attrName>style.visibility</p:attrName>
                                        </p:attrNameLst>
                                      </p:cBhvr>
                                      <p:to>
                                        <p:strVal val="hidden"/>
                                      </p:to>
                                    </p:set>
                                  </p:childTnLst>
                                </p:cTn>
                              </p:par>
                              <p:par>
                                <p:cTn id="957" presetID="1" presetClass="exit" presetSubtype="0" fill="hold" grpId="13" nodeType="withEffect">
                                  <p:stCondLst>
                                    <p:cond delay="0"/>
                                  </p:stCondLst>
                                  <p:childTnLst>
                                    <p:set>
                                      <p:cBhvr>
                                        <p:cTn id="958" dur="1" fill="hold">
                                          <p:stCondLst>
                                            <p:cond delay="0"/>
                                          </p:stCondLst>
                                        </p:cTn>
                                        <p:tgtEl>
                                          <p:spTgt spid="25"/>
                                        </p:tgtEl>
                                        <p:attrNameLst>
                                          <p:attrName>style.visibility</p:attrName>
                                        </p:attrNameLst>
                                      </p:cBhvr>
                                      <p:to>
                                        <p:strVal val="hidden"/>
                                      </p:to>
                                    </p:set>
                                  </p:childTnLst>
                                </p:cTn>
                              </p:par>
                              <p:par>
                                <p:cTn id="959" presetID="1" presetClass="exit" presetSubtype="0" fill="hold" grpId="13" nodeType="withEffect">
                                  <p:stCondLst>
                                    <p:cond delay="0"/>
                                  </p:stCondLst>
                                  <p:childTnLst>
                                    <p:set>
                                      <p:cBhvr>
                                        <p:cTn id="960" dur="1" fill="hold">
                                          <p:stCondLst>
                                            <p:cond delay="0"/>
                                          </p:stCondLst>
                                        </p:cTn>
                                        <p:tgtEl>
                                          <p:spTgt spid="27"/>
                                        </p:tgtEl>
                                        <p:attrNameLst>
                                          <p:attrName>style.visibility</p:attrName>
                                        </p:attrNameLst>
                                      </p:cBhvr>
                                      <p:to>
                                        <p:strVal val="hidden"/>
                                      </p:to>
                                    </p:set>
                                  </p:childTnLst>
                                </p:cTn>
                              </p:par>
                              <p:par>
                                <p:cTn id="961" presetID="1" presetClass="exit" presetSubtype="0" fill="hold" grpId="13" nodeType="withEffect">
                                  <p:stCondLst>
                                    <p:cond delay="0"/>
                                  </p:stCondLst>
                                  <p:childTnLst>
                                    <p:set>
                                      <p:cBhvr>
                                        <p:cTn id="962" dur="1" fill="hold">
                                          <p:stCondLst>
                                            <p:cond delay="0"/>
                                          </p:stCondLst>
                                        </p:cTn>
                                        <p:tgtEl>
                                          <p:spTgt spid="31"/>
                                        </p:tgtEl>
                                        <p:attrNameLst>
                                          <p:attrName>style.visibility</p:attrName>
                                        </p:attrNameLst>
                                      </p:cBhvr>
                                      <p:to>
                                        <p:strVal val="hidden"/>
                                      </p:to>
                                    </p:set>
                                  </p:childTnLst>
                                </p:cTn>
                              </p:par>
                              <p:par>
                                <p:cTn id="963" presetID="1" presetClass="exit" presetSubtype="0" fill="hold" grpId="13" nodeType="withEffect">
                                  <p:stCondLst>
                                    <p:cond delay="0"/>
                                  </p:stCondLst>
                                  <p:childTnLst>
                                    <p:set>
                                      <p:cBhvr>
                                        <p:cTn id="964" dur="1" fill="hold">
                                          <p:stCondLst>
                                            <p:cond delay="0"/>
                                          </p:stCondLst>
                                        </p:cTn>
                                        <p:tgtEl>
                                          <p:spTgt spid="34"/>
                                        </p:tgtEl>
                                        <p:attrNameLst>
                                          <p:attrName>style.visibility</p:attrName>
                                        </p:attrNameLst>
                                      </p:cBhvr>
                                      <p:to>
                                        <p:strVal val="hidden"/>
                                      </p:to>
                                    </p:set>
                                  </p:childTnLst>
                                </p:cTn>
                              </p:par>
                              <p:par>
                                <p:cTn id="965" presetID="1" presetClass="exit" presetSubtype="0" fill="hold" grpId="13" nodeType="withEffect">
                                  <p:stCondLst>
                                    <p:cond delay="0"/>
                                  </p:stCondLst>
                                  <p:childTnLst>
                                    <p:set>
                                      <p:cBhvr>
                                        <p:cTn id="966" dur="1" fill="hold">
                                          <p:stCondLst>
                                            <p:cond delay="0"/>
                                          </p:stCondLst>
                                        </p:cTn>
                                        <p:tgtEl>
                                          <p:spTgt spid="36"/>
                                        </p:tgtEl>
                                        <p:attrNameLst>
                                          <p:attrName>style.visibility</p:attrName>
                                        </p:attrNameLst>
                                      </p:cBhvr>
                                      <p:to>
                                        <p:strVal val="hidden"/>
                                      </p:to>
                                    </p:set>
                                  </p:childTnLst>
                                </p:cTn>
                              </p:par>
                              <p:par>
                                <p:cTn id="967" presetID="1" presetClass="exit" presetSubtype="0" fill="hold" grpId="13" nodeType="withEffect">
                                  <p:stCondLst>
                                    <p:cond delay="0"/>
                                  </p:stCondLst>
                                  <p:childTnLst>
                                    <p:set>
                                      <p:cBhvr>
                                        <p:cTn id="968" dur="1" fill="hold">
                                          <p:stCondLst>
                                            <p:cond delay="0"/>
                                          </p:stCondLst>
                                        </p:cTn>
                                        <p:tgtEl>
                                          <p:spTgt spid="38"/>
                                        </p:tgtEl>
                                        <p:attrNameLst>
                                          <p:attrName>style.visibility</p:attrName>
                                        </p:attrNameLst>
                                      </p:cBhvr>
                                      <p:to>
                                        <p:strVal val="hidden"/>
                                      </p:to>
                                    </p:set>
                                  </p:childTnLst>
                                </p:cTn>
                              </p:par>
                              <p:par>
                                <p:cTn id="969" presetID="1" presetClass="entr" presetSubtype="0" fill="hold" grpId="13" nodeType="withEffect">
                                  <p:stCondLst>
                                    <p:cond delay="0"/>
                                  </p:stCondLst>
                                  <p:childTnLst>
                                    <p:set>
                                      <p:cBhvr>
                                        <p:cTn id="970" dur="1" fill="hold">
                                          <p:stCondLst>
                                            <p:cond delay="0"/>
                                          </p:stCondLst>
                                        </p:cTn>
                                        <p:tgtEl>
                                          <p:spTgt spid="40"/>
                                        </p:tgtEl>
                                        <p:attrNameLst>
                                          <p:attrName>style.visibility</p:attrName>
                                        </p:attrNameLst>
                                      </p:cBhvr>
                                      <p:to>
                                        <p:strVal val="visible"/>
                                      </p:to>
                                    </p:set>
                                  </p:childTnLst>
                                </p:cTn>
                              </p:par>
                              <p:par>
                                <p:cTn id="971" presetID="1" presetClass="exit" presetSubtype="0" fill="hold" grpId="13" nodeType="withEffect">
                                  <p:stCondLst>
                                    <p:cond delay="0"/>
                                  </p:stCondLst>
                                  <p:childTnLst>
                                    <p:set>
                                      <p:cBhvr>
                                        <p:cTn id="972" dur="1" fill="hold">
                                          <p:stCondLst>
                                            <p:cond delay="0"/>
                                          </p:stCondLst>
                                        </p:cTn>
                                        <p:tgtEl>
                                          <p:spTgt spid="42"/>
                                        </p:tgtEl>
                                        <p:attrNameLst>
                                          <p:attrName>style.visibility</p:attrName>
                                        </p:attrNameLst>
                                      </p:cBhvr>
                                      <p:to>
                                        <p:strVal val="hidden"/>
                                      </p:to>
                                    </p:set>
                                  </p:childTnLst>
                                </p:cTn>
                              </p:par>
                              <p:par>
                                <p:cTn id="973" presetID="1" presetClass="exit" presetSubtype="0" fill="hold" grpId="13" nodeType="withEffect">
                                  <p:stCondLst>
                                    <p:cond delay="0"/>
                                  </p:stCondLst>
                                  <p:childTnLst>
                                    <p:set>
                                      <p:cBhvr>
                                        <p:cTn id="974" dur="1" fill="hold">
                                          <p:stCondLst>
                                            <p:cond delay="0"/>
                                          </p:stCondLst>
                                        </p:cTn>
                                        <p:tgtEl>
                                          <p:spTgt spid="44"/>
                                        </p:tgtEl>
                                        <p:attrNameLst>
                                          <p:attrName>style.visibility</p:attrName>
                                        </p:attrNameLst>
                                      </p:cBhvr>
                                      <p:to>
                                        <p:strVal val="hidden"/>
                                      </p:to>
                                    </p:set>
                                  </p:childTnLst>
                                </p:cTn>
                              </p:par>
                              <p:par>
                                <p:cTn id="975" presetID="1" presetClass="exit" presetSubtype="0" fill="hold" grpId="13" nodeType="withEffect">
                                  <p:stCondLst>
                                    <p:cond delay="0"/>
                                  </p:stCondLst>
                                  <p:childTnLst>
                                    <p:set>
                                      <p:cBhvr>
                                        <p:cTn id="976" dur="1" fill="hold">
                                          <p:stCondLst>
                                            <p:cond delay="0"/>
                                          </p:stCondLst>
                                        </p:cTn>
                                        <p:tgtEl>
                                          <p:spTgt spid="47"/>
                                        </p:tgtEl>
                                        <p:attrNameLst>
                                          <p:attrName>style.visibility</p:attrName>
                                        </p:attrNameLst>
                                      </p:cBhvr>
                                      <p:to>
                                        <p:strVal val="hidden"/>
                                      </p:to>
                                    </p:set>
                                  </p:childTnLst>
                                </p:cTn>
                              </p:par>
                              <p:par>
                                <p:cTn id="977" presetID="1" presetClass="exit" presetSubtype="0" fill="hold" grpId="13" nodeType="withEffect">
                                  <p:stCondLst>
                                    <p:cond delay="0"/>
                                  </p:stCondLst>
                                  <p:childTnLst>
                                    <p:set>
                                      <p:cBhvr>
                                        <p:cTn id="978" dur="1" fill="hold">
                                          <p:stCondLst>
                                            <p:cond delay="0"/>
                                          </p:stCondLst>
                                        </p:cTn>
                                        <p:tgtEl>
                                          <p:spTgt spid="49"/>
                                        </p:tgtEl>
                                        <p:attrNameLst>
                                          <p:attrName>style.visibility</p:attrName>
                                        </p:attrNameLst>
                                      </p:cBhvr>
                                      <p:to>
                                        <p:strVal val="hidden"/>
                                      </p:to>
                                    </p:set>
                                  </p:childTnLst>
                                </p:cTn>
                              </p:par>
                              <p:par>
                                <p:cTn id="979" presetID="1" presetClass="exit" presetSubtype="0" fill="hold" grpId="13" nodeType="withEffect">
                                  <p:stCondLst>
                                    <p:cond delay="0"/>
                                  </p:stCondLst>
                                  <p:childTnLst>
                                    <p:set>
                                      <p:cBhvr>
                                        <p:cTn id="980" dur="1" fill="hold">
                                          <p:stCondLst>
                                            <p:cond delay="0"/>
                                          </p:stCondLst>
                                        </p:cTn>
                                        <p:tgtEl>
                                          <p:spTgt spid="51"/>
                                        </p:tgtEl>
                                        <p:attrNameLst>
                                          <p:attrName>style.visibility</p:attrName>
                                        </p:attrNameLst>
                                      </p:cBhvr>
                                      <p:to>
                                        <p:strVal val="hidden"/>
                                      </p:to>
                                    </p:set>
                                  </p:childTnLst>
                                </p:cTn>
                              </p:par>
                              <p:par>
                                <p:cTn id="981" presetID="1" presetClass="exit" presetSubtype="0" fill="hold" grpId="13" nodeType="withEffect">
                                  <p:stCondLst>
                                    <p:cond delay="0"/>
                                  </p:stCondLst>
                                  <p:childTnLst>
                                    <p:set>
                                      <p:cBhvr>
                                        <p:cTn id="982" dur="1" fill="hold">
                                          <p:stCondLst>
                                            <p:cond delay="0"/>
                                          </p:stCondLst>
                                        </p:cTn>
                                        <p:tgtEl>
                                          <p:spTgt spid="55"/>
                                        </p:tgtEl>
                                        <p:attrNameLst>
                                          <p:attrName>style.visibility</p:attrName>
                                        </p:attrNameLst>
                                      </p:cBhvr>
                                      <p:to>
                                        <p:strVal val="hidden"/>
                                      </p:to>
                                    </p:set>
                                  </p:childTnLst>
                                </p:cTn>
                              </p:par>
                              <p:par>
                                <p:cTn id="983" presetID="1" presetClass="exit" presetSubtype="0" fill="hold" grpId="13" nodeType="withEffect">
                                  <p:stCondLst>
                                    <p:cond delay="0"/>
                                  </p:stCondLst>
                                  <p:childTnLst>
                                    <p:set>
                                      <p:cBhvr>
                                        <p:cTn id="984" dur="1" fill="hold">
                                          <p:stCondLst>
                                            <p:cond delay="0"/>
                                          </p:stCondLst>
                                        </p:cTn>
                                        <p:tgtEl>
                                          <p:spTgt spid="57"/>
                                        </p:tgtEl>
                                        <p:attrNameLst>
                                          <p:attrName>style.visibility</p:attrName>
                                        </p:attrNameLst>
                                      </p:cBhvr>
                                      <p:to>
                                        <p:strVal val="hidden"/>
                                      </p:to>
                                    </p:set>
                                  </p:childTnLst>
                                </p:cTn>
                              </p:par>
                              <p:par>
                                <p:cTn id="985" presetID="1" presetClass="exit" presetSubtype="0" fill="hold" grpId="13" nodeType="withEffect">
                                  <p:stCondLst>
                                    <p:cond delay="0"/>
                                  </p:stCondLst>
                                  <p:childTnLst>
                                    <p:set>
                                      <p:cBhvr>
                                        <p:cTn id="986" dur="1" fill="hold">
                                          <p:stCondLst>
                                            <p:cond delay="0"/>
                                          </p:stCondLst>
                                        </p:cTn>
                                        <p:tgtEl>
                                          <p:spTgt spid="59"/>
                                        </p:tgtEl>
                                        <p:attrNameLst>
                                          <p:attrName>style.visibility</p:attrName>
                                        </p:attrNameLst>
                                      </p:cBhvr>
                                      <p:to>
                                        <p:strVal val="hidden"/>
                                      </p:to>
                                    </p:set>
                                  </p:childTnLst>
                                </p:cTn>
                              </p:par>
                              <p:par>
                                <p:cTn id="987" presetID="1" presetClass="exit" presetSubtype="0" fill="hold" grpId="13" nodeType="withEffect">
                                  <p:stCondLst>
                                    <p:cond delay="0"/>
                                  </p:stCondLst>
                                  <p:childTnLst>
                                    <p:set>
                                      <p:cBhvr>
                                        <p:cTn id="988" dur="1" fill="hold">
                                          <p:stCondLst>
                                            <p:cond delay="0"/>
                                          </p:stCondLst>
                                        </p:cTn>
                                        <p:tgtEl>
                                          <p:spTgt spid="61"/>
                                        </p:tgtEl>
                                        <p:attrNameLst>
                                          <p:attrName>style.visibility</p:attrName>
                                        </p:attrNameLst>
                                      </p:cBhvr>
                                      <p:to>
                                        <p:strVal val="hidden"/>
                                      </p:to>
                                    </p:set>
                                  </p:childTnLst>
                                </p:cTn>
                              </p:par>
                              <p:par>
                                <p:cTn id="989" presetID="1" presetClass="exit" presetSubtype="0" fill="hold" grpId="13" nodeType="withEffect">
                                  <p:stCondLst>
                                    <p:cond delay="0"/>
                                  </p:stCondLst>
                                  <p:childTnLst>
                                    <p:set>
                                      <p:cBhvr>
                                        <p:cTn id="990" dur="1" fill="hold">
                                          <p:stCondLst>
                                            <p:cond delay="0"/>
                                          </p:stCondLst>
                                        </p:cTn>
                                        <p:tgtEl>
                                          <p:spTgt spid="63"/>
                                        </p:tgtEl>
                                        <p:attrNameLst>
                                          <p:attrName>style.visibility</p:attrName>
                                        </p:attrNameLst>
                                      </p:cBhvr>
                                      <p:to>
                                        <p:strVal val="hidden"/>
                                      </p:to>
                                    </p:set>
                                  </p:childTnLst>
                                </p:cTn>
                              </p:par>
                              <p:par>
                                <p:cTn id="991" presetID="1" presetClass="exit" presetSubtype="0" fill="hold" grpId="13" nodeType="withEffect">
                                  <p:stCondLst>
                                    <p:cond delay="0"/>
                                  </p:stCondLst>
                                  <p:childTnLst>
                                    <p:set>
                                      <p:cBhvr>
                                        <p:cTn id="992" dur="1" fill="hold">
                                          <p:stCondLst>
                                            <p:cond delay="0"/>
                                          </p:stCondLst>
                                        </p:cTn>
                                        <p:tgtEl>
                                          <p:spTgt spid="65"/>
                                        </p:tgtEl>
                                        <p:attrNameLst>
                                          <p:attrName>style.visibility</p:attrName>
                                        </p:attrNameLst>
                                      </p:cBhvr>
                                      <p:to>
                                        <p:strVal val="hidden"/>
                                      </p:to>
                                    </p:set>
                                  </p:childTnLst>
                                </p:cTn>
                              </p:par>
                              <p:par>
                                <p:cTn id="993" presetID="1" presetClass="exit" presetSubtype="0" fill="hold" grpId="13" nodeType="withEffect">
                                  <p:stCondLst>
                                    <p:cond delay="0"/>
                                  </p:stCondLst>
                                  <p:childTnLst>
                                    <p:set>
                                      <p:cBhvr>
                                        <p:cTn id="994" dur="1" fill="hold">
                                          <p:stCondLst>
                                            <p:cond delay="0"/>
                                          </p:stCondLst>
                                        </p:cTn>
                                        <p:tgtEl>
                                          <p:spTgt spid="67"/>
                                        </p:tgtEl>
                                        <p:attrNameLst>
                                          <p:attrName>style.visibility</p:attrName>
                                        </p:attrNameLst>
                                      </p:cBhvr>
                                      <p:to>
                                        <p:strVal val="hidden"/>
                                      </p:to>
                                    </p:set>
                                  </p:childTnLst>
                                </p:cTn>
                              </p:par>
                              <p:par>
                                <p:cTn id="995" presetID="1" presetClass="exit" presetSubtype="0" fill="hold" grpId="13" nodeType="withEffect">
                                  <p:stCondLst>
                                    <p:cond delay="0"/>
                                  </p:stCondLst>
                                  <p:childTnLst>
                                    <p:set>
                                      <p:cBhvr>
                                        <p:cTn id="996" dur="1" fill="hold">
                                          <p:stCondLst>
                                            <p:cond delay="0"/>
                                          </p:stCondLst>
                                        </p:cTn>
                                        <p:tgtEl>
                                          <p:spTgt spid="69"/>
                                        </p:tgtEl>
                                        <p:attrNameLst>
                                          <p:attrName>style.visibility</p:attrName>
                                        </p:attrNameLst>
                                      </p:cBhvr>
                                      <p:to>
                                        <p:strVal val="hidden"/>
                                      </p:to>
                                    </p:set>
                                  </p:childTnLst>
                                </p:cTn>
                              </p:par>
                              <p:par>
                                <p:cTn id="997" presetID="1" presetClass="exit" presetSubtype="0" fill="hold" grpId="13" nodeType="withEffect">
                                  <p:stCondLst>
                                    <p:cond delay="0"/>
                                  </p:stCondLst>
                                  <p:childTnLst>
                                    <p:set>
                                      <p:cBhvr>
                                        <p:cTn id="998" dur="1" fill="hold">
                                          <p:stCondLst>
                                            <p:cond delay="0"/>
                                          </p:stCondLst>
                                        </p:cTn>
                                        <p:tgtEl>
                                          <p:spTgt spid="71"/>
                                        </p:tgtEl>
                                        <p:attrNameLst>
                                          <p:attrName>style.visibility</p:attrName>
                                        </p:attrNameLst>
                                      </p:cBhvr>
                                      <p:to>
                                        <p:strVal val="hidden"/>
                                      </p:to>
                                    </p:set>
                                  </p:childTnLst>
                                </p:cTn>
                              </p:par>
                              <p:par>
                                <p:cTn id="999" presetID="1" presetClass="exit" presetSubtype="0" fill="hold" grpId="13" nodeType="withEffect">
                                  <p:stCondLst>
                                    <p:cond delay="0"/>
                                  </p:stCondLst>
                                  <p:childTnLst>
                                    <p:set>
                                      <p:cBhvr>
                                        <p:cTn id="1000" dur="1" fill="hold">
                                          <p:stCondLst>
                                            <p:cond delay="0"/>
                                          </p:stCondLst>
                                        </p:cTn>
                                        <p:tgtEl>
                                          <p:spTgt spid="73"/>
                                        </p:tgtEl>
                                        <p:attrNameLst>
                                          <p:attrName>style.visibility</p:attrName>
                                        </p:attrNameLst>
                                      </p:cBhvr>
                                      <p:to>
                                        <p:strVal val="hidden"/>
                                      </p:to>
                                    </p:set>
                                  </p:childTnLst>
                                </p:cTn>
                              </p:par>
                              <p:par>
                                <p:cTn id="1001" presetID="1" presetClass="exit" presetSubtype="0" fill="hold" grpId="13" nodeType="withEffect">
                                  <p:stCondLst>
                                    <p:cond delay="0"/>
                                  </p:stCondLst>
                                  <p:childTnLst>
                                    <p:set>
                                      <p:cBhvr>
                                        <p:cTn id="1002" dur="1" fill="hold">
                                          <p:stCondLst>
                                            <p:cond delay="0"/>
                                          </p:stCondLst>
                                        </p:cTn>
                                        <p:tgtEl>
                                          <p:spTgt spid="75"/>
                                        </p:tgtEl>
                                        <p:attrNameLst>
                                          <p:attrName>style.visibility</p:attrName>
                                        </p:attrNameLst>
                                      </p:cBhvr>
                                      <p:to>
                                        <p:strVal val="hidden"/>
                                      </p:to>
                                    </p:set>
                                  </p:childTnLst>
                                </p:cTn>
                              </p:par>
                              <p:par>
                                <p:cTn id="1003" presetID="1" presetClass="exit" presetSubtype="0" fill="hold" grpId="13" nodeType="withEffect">
                                  <p:stCondLst>
                                    <p:cond delay="0"/>
                                  </p:stCondLst>
                                  <p:childTnLst>
                                    <p:set>
                                      <p:cBhvr>
                                        <p:cTn id="1004" dur="1" fill="hold">
                                          <p:stCondLst>
                                            <p:cond delay="0"/>
                                          </p:stCondLst>
                                        </p:cTn>
                                        <p:tgtEl>
                                          <p:spTgt spid="78"/>
                                        </p:tgtEl>
                                        <p:attrNameLst>
                                          <p:attrName>style.visibility</p:attrName>
                                        </p:attrNameLst>
                                      </p:cBhvr>
                                      <p:to>
                                        <p:strVal val="hidden"/>
                                      </p:to>
                                    </p:set>
                                  </p:childTnLst>
                                </p:cTn>
                              </p:par>
                              <p:par>
                                <p:cTn id="1005" presetID="1" presetClass="exit" presetSubtype="0" fill="hold" grpId="13" nodeType="withEffect">
                                  <p:stCondLst>
                                    <p:cond delay="0"/>
                                  </p:stCondLst>
                                  <p:childTnLst>
                                    <p:set>
                                      <p:cBhvr>
                                        <p:cTn id="1006"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007" restart="whenNotActive" fill="hold" evtFilter="cancelBubble" nodeType="interactiveSeq">
                <p:stCondLst>
                  <p:cond evt="onClick" delay="0">
                    <p:tgtEl>
                      <p:spTgt spid="41"/>
                    </p:tgtEl>
                  </p:cond>
                </p:stCondLst>
                <p:endSync evt="end" delay="0">
                  <p:rtn val="all"/>
                </p:endSync>
                <p:childTnLst>
                  <p:par>
                    <p:cTn id="1008" fill="hold">
                      <p:stCondLst>
                        <p:cond delay="0"/>
                      </p:stCondLst>
                      <p:childTnLst>
                        <p:par>
                          <p:cTn id="1009" fill="hold">
                            <p:stCondLst>
                              <p:cond delay="0"/>
                            </p:stCondLst>
                            <p:childTnLst>
                              <p:par>
                                <p:cTn id="1010" presetID="1" presetClass="exit" presetSubtype="0" fill="hold" grpId="14" nodeType="clickEffect">
                                  <p:stCondLst>
                                    <p:cond delay="0"/>
                                  </p:stCondLst>
                                  <p:childTnLst>
                                    <p:set>
                                      <p:cBhvr>
                                        <p:cTn id="1011" dur="1" fill="hold">
                                          <p:stCondLst>
                                            <p:cond delay="0"/>
                                          </p:stCondLst>
                                        </p:cTn>
                                        <p:tgtEl>
                                          <p:spTgt spid="30"/>
                                        </p:tgtEl>
                                        <p:attrNameLst>
                                          <p:attrName>style.visibility</p:attrName>
                                        </p:attrNameLst>
                                      </p:cBhvr>
                                      <p:to>
                                        <p:strVal val="hidden"/>
                                      </p:to>
                                    </p:set>
                                  </p:childTnLst>
                                </p:cTn>
                              </p:par>
                              <p:par>
                                <p:cTn id="1012" presetID="1" presetClass="exit" presetSubtype="0" fill="hold" grpId="14" nodeType="withEffect">
                                  <p:stCondLst>
                                    <p:cond delay="0"/>
                                  </p:stCondLst>
                                  <p:childTnLst>
                                    <p:set>
                                      <p:cBhvr>
                                        <p:cTn id="1013" dur="1" fill="hold">
                                          <p:stCondLst>
                                            <p:cond delay="0"/>
                                          </p:stCondLst>
                                        </p:cTn>
                                        <p:tgtEl>
                                          <p:spTgt spid="10"/>
                                        </p:tgtEl>
                                        <p:attrNameLst>
                                          <p:attrName>style.visibility</p:attrName>
                                        </p:attrNameLst>
                                      </p:cBhvr>
                                      <p:to>
                                        <p:strVal val="hidden"/>
                                      </p:to>
                                    </p:set>
                                  </p:childTnLst>
                                </p:cTn>
                              </p:par>
                              <p:par>
                                <p:cTn id="1014" presetID="1" presetClass="exit" presetSubtype="0" fill="hold" grpId="14" nodeType="withEffect">
                                  <p:stCondLst>
                                    <p:cond delay="0"/>
                                  </p:stCondLst>
                                  <p:childTnLst>
                                    <p:set>
                                      <p:cBhvr>
                                        <p:cTn id="1015" dur="1" fill="hold">
                                          <p:stCondLst>
                                            <p:cond delay="0"/>
                                          </p:stCondLst>
                                        </p:cTn>
                                        <p:tgtEl>
                                          <p:spTgt spid="12"/>
                                        </p:tgtEl>
                                        <p:attrNameLst>
                                          <p:attrName>style.visibility</p:attrName>
                                        </p:attrNameLst>
                                      </p:cBhvr>
                                      <p:to>
                                        <p:strVal val="hidden"/>
                                      </p:to>
                                    </p:set>
                                  </p:childTnLst>
                                </p:cTn>
                              </p:par>
                              <p:par>
                                <p:cTn id="1016" presetID="1" presetClass="exit" presetSubtype="0" fill="hold" grpId="14" nodeType="withEffect">
                                  <p:stCondLst>
                                    <p:cond delay="0"/>
                                  </p:stCondLst>
                                  <p:childTnLst>
                                    <p:set>
                                      <p:cBhvr>
                                        <p:cTn id="1017" dur="1" fill="hold">
                                          <p:stCondLst>
                                            <p:cond delay="0"/>
                                          </p:stCondLst>
                                        </p:cTn>
                                        <p:tgtEl>
                                          <p:spTgt spid="17"/>
                                        </p:tgtEl>
                                        <p:attrNameLst>
                                          <p:attrName>style.visibility</p:attrName>
                                        </p:attrNameLst>
                                      </p:cBhvr>
                                      <p:to>
                                        <p:strVal val="hidden"/>
                                      </p:to>
                                    </p:set>
                                  </p:childTnLst>
                                </p:cTn>
                              </p:par>
                              <p:par>
                                <p:cTn id="1018" presetID="1" presetClass="exit" presetSubtype="0" fill="hold" grpId="14" nodeType="withEffect">
                                  <p:stCondLst>
                                    <p:cond delay="0"/>
                                  </p:stCondLst>
                                  <p:childTnLst>
                                    <p:set>
                                      <p:cBhvr>
                                        <p:cTn id="1019" dur="1" fill="hold">
                                          <p:stCondLst>
                                            <p:cond delay="0"/>
                                          </p:stCondLst>
                                        </p:cTn>
                                        <p:tgtEl>
                                          <p:spTgt spid="19"/>
                                        </p:tgtEl>
                                        <p:attrNameLst>
                                          <p:attrName>style.visibility</p:attrName>
                                        </p:attrNameLst>
                                      </p:cBhvr>
                                      <p:to>
                                        <p:strVal val="hidden"/>
                                      </p:to>
                                    </p:set>
                                  </p:childTnLst>
                                </p:cTn>
                              </p:par>
                              <p:par>
                                <p:cTn id="1020" presetID="1" presetClass="exit" presetSubtype="0" fill="hold" grpId="14" nodeType="withEffect">
                                  <p:stCondLst>
                                    <p:cond delay="0"/>
                                  </p:stCondLst>
                                  <p:childTnLst>
                                    <p:set>
                                      <p:cBhvr>
                                        <p:cTn id="1021" dur="1" fill="hold">
                                          <p:stCondLst>
                                            <p:cond delay="0"/>
                                          </p:stCondLst>
                                        </p:cTn>
                                        <p:tgtEl>
                                          <p:spTgt spid="21"/>
                                        </p:tgtEl>
                                        <p:attrNameLst>
                                          <p:attrName>style.visibility</p:attrName>
                                        </p:attrNameLst>
                                      </p:cBhvr>
                                      <p:to>
                                        <p:strVal val="hidden"/>
                                      </p:to>
                                    </p:set>
                                  </p:childTnLst>
                                </p:cTn>
                              </p:par>
                              <p:par>
                                <p:cTn id="1022" presetID="1" presetClass="exit" presetSubtype="0" fill="hold" grpId="14" nodeType="withEffect">
                                  <p:stCondLst>
                                    <p:cond delay="0"/>
                                  </p:stCondLst>
                                  <p:childTnLst>
                                    <p:set>
                                      <p:cBhvr>
                                        <p:cTn id="1023" dur="1" fill="hold">
                                          <p:stCondLst>
                                            <p:cond delay="0"/>
                                          </p:stCondLst>
                                        </p:cTn>
                                        <p:tgtEl>
                                          <p:spTgt spid="23"/>
                                        </p:tgtEl>
                                        <p:attrNameLst>
                                          <p:attrName>style.visibility</p:attrName>
                                        </p:attrNameLst>
                                      </p:cBhvr>
                                      <p:to>
                                        <p:strVal val="hidden"/>
                                      </p:to>
                                    </p:set>
                                  </p:childTnLst>
                                </p:cTn>
                              </p:par>
                              <p:par>
                                <p:cTn id="1024" presetID="1" presetClass="exit" presetSubtype="0" fill="hold" grpId="14" nodeType="withEffect">
                                  <p:stCondLst>
                                    <p:cond delay="0"/>
                                  </p:stCondLst>
                                  <p:childTnLst>
                                    <p:set>
                                      <p:cBhvr>
                                        <p:cTn id="1025" dur="1" fill="hold">
                                          <p:stCondLst>
                                            <p:cond delay="0"/>
                                          </p:stCondLst>
                                        </p:cTn>
                                        <p:tgtEl>
                                          <p:spTgt spid="25"/>
                                        </p:tgtEl>
                                        <p:attrNameLst>
                                          <p:attrName>style.visibility</p:attrName>
                                        </p:attrNameLst>
                                      </p:cBhvr>
                                      <p:to>
                                        <p:strVal val="hidden"/>
                                      </p:to>
                                    </p:set>
                                  </p:childTnLst>
                                </p:cTn>
                              </p:par>
                              <p:par>
                                <p:cTn id="1026" presetID="1" presetClass="exit" presetSubtype="0" fill="hold" grpId="14" nodeType="withEffect">
                                  <p:stCondLst>
                                    <p:cond delay="0"/>
                                  </p:stCondLst>
                                  <p:childTnLst>
                                    <p:set>
                                      <p:cBhvr>
                                        <p:cTn id="1027" dur="1" fill="hold">
                                          <p:stCondLst>
                                            <p:cond delay="0"/>
                                          </p:stCondLst>
                                        </p:cTn>
                                        <p:tgtEl>
                                          <p:spTgt spid="27"/>
                                        </p:tgtEl>
                                        <p:attrNameLst>
                                          <p:attrName>style.visibility</p:attrName>
                                        </p:attrNameLst>
                                      </p:cBhvr>
                                      <p:to>
                                        <p:strVal val="hidden"/>
                                      </p:to>
                                    </p:set>
                                  </p:childTnLst>
                                </p:cTn>
                              </p:par>
                              <p:par>
                                <p:cTn id="1028" presetID="1" presetClass="exit" presetSubtype="0" fill="hold" grpId="14" nodeType="withEffect">
                                  <p:stCondLst>
                                    <p:cond delay="0"/>
                                  </p:stCondLst>
                                  <p:childTnLst>
                                    <p:set>
                                      <p:cBhvr>
                                        <p:cTn id="1029" dur="1" fill="hold">
                                          <p:stCondLst>
                                            <p:cond delay="0"/>
                                          </p:stCondLst>
                                        </p:cTn>
                                        <p:tgtEl>
                                          <p:spTgt spid="31"/>
                                        </p:tgtEl>
                                        <p:attrNameLst>
                                          <p:attrName>style.visibility</p:attrName>
                                        </p:attrNameLst>
                                      </p:cBhvr>
                                      <p:to>
                                        <p:strVal val="hidden"/>
                                      </p:to>
                                    </p:set>
                                  </p:childTnLst>
                                </p:cTn>
                              </p:par>
                              <p:par>
                                <p:cTn id="1030" presetID="1" presetClass="exit" presetSubtype="0" fill="hold" grpId="14" nodeType="withEffect">
                                  <p:stCondLst>
                                    <p:cond delay="0"/>
                                  </p:stCondLst>
                                  <p:childTnLst>
                                    <p:set>
                                      <p:cBhvr>
                                        <p:cTn id="1031" dur="1" fill="hold">
                                          <p:stCondLst>
                                            <p:cond delay="0"/>
                                          </p:stCondLst>
                                        </p:cTn>
                                        <p:tgtEl>
                                          <p:spTgt spid="34"/>
                                        </p:tgtEl>
                                        <p:attrNameLst>
                                          <p:attrName>style.visibility</p:attrName>
                                        </p:attrNameLst>
                                      </p:cBhvr>
                                      <p:to>
                                        <p:strVal val="hidden"/>
                                      </p:to>
                                    </p:set>
                                  </p:childTnLst>
                                </p:cTn>
                              </p:par>
                              <p:par>
                                <p:cTn id="1032" presetID="1" presetClass="exit" presetSubtype="0" fill="hold" grpId="14" nodeType="withEffect">
                                  <p:stCondLst>
                                    <p:cond delay="0"/>
                                  </p:stCondLst>
                                  <p:childTnLst>
                                    <p:set>
                                      <p:cBhvr>
                                        <p:cTn id="1033" dur="1" fill="hold">
                                          <p:stCondLst>
                                            <p:cond delay="0"/>
                                          </p:stCondLst>
                                        </p:cTn>
                                        <p:tgtEl>
                                          <p:spTgt spid="36"/>
                                        </p:tgtEl>
                                        <p:attrNameLst>
                                          <p:attrName>style.visibility</p:attrName>
                                        </p:attrNameLst>
                                      </p:cBhvr>
                                      <p:to>
                                        <p:strVal val="hidden"/>
                                      </p:to>
                                    </p:set>
                                  </p:childTnLst>
                                </p:cTn>
                              </p:par>
                              <p:par>
                                <p:cTn id="1034" presetID="1" presetClass="exit" presetSubtype="0" fill="hold" grpId="14" nodeType="withEffect">
                                  <p:stCondLst>
                                    <p:cond delay="0"/>
                                  </p:stCondLst>
                                  <p:childTnLst>
                                    <p:set>
                                      <p:cBhvr>
                                        <p:cTn id="1035" dur="1" fill="hold">
                                          <p:stCondLst>
                                            <p:cond delay="0"/>
                                          </p:stCondLst>
                                        </p:cTn>
                                        <p:tgtEl>
                                          <p:spTgt spid="38"/>
                                        </p:tgtEl>
                                        <p:attrNameLst>
                                          <p:attrName>style.visibility</p:attrName>
                                        </p:attrNameLst>
                                      </p:cBhvr>
                                      <p:to>
                                        <p:strVal val="hidden"/>
                                      </p:to>
                                    </p:set>
                                  </p:childTnLst>
                                </p:cTn>
                              </p:par>
                              <p:par>
                                <p:cTn id="1036" presetID="1" presetClass="exit" presetSubtype="0" fill="hold" grpId="14" nodeType="withEffect">
                                  <p:stCondLst>
                                    <p:cond delay="0"/>
                                  </p:stCondLst>
                                  <p:childTnLst>
                                    <p:set>
                                      <p:cBhvr>
                                        <p:cTn id="1037" dur="1" fill="hold">
                                          <p:stCondLst>
                                            <p:cond delay="0"/>
                                          </p:stCondLst>
                                        </p:cTn>
                                        <p:tgtEl>
                                          <p:spTgt spid="40"/>
                                        </p:tgtEl>
                                        <p:attrNameLst>
                                          <p:attrName>style.visibility</p:attrName>
                                        </p:attrNameLst>
                                      </p:cBhvr>
                                      <p:to>
                                        <p:strVal val="hidden"/>
                                      </p:to>
                                    </p:set>
                                  </p:childTnLst>
                                </p:cTn>
                              </p:par>
                              <p:par>
                                <p:cTn id="1038" presetID="1" presetClass="entr" presetSubtype="0" fill="hold" grpId="14" nodeType="withEffect">
                                  <p:stCondLst>
                                    <p:cond delay="0"/>
                                  </p:stCondLst>
                                  <p:childTnLst>
                                    <p:set>
                                      <p:cBhvr>
                                        <p:cTn id="1039" dur="1" fill="hold">
                                          <p:stCondLst>
                                            <p:cond delay="0"/>
                                          </p:stCondLst>
                                        </p:cTn>
                                        <p:tgtEl>
                                          <p:spTgt spid="42"/>
                                        </p:tgtEl>
                                        <p:attrNameLst>
                                          <p:attrName>style.visibility</p:attrName>
                                        </p:attrNameLst>
                                      </p:cBhvr>
                                      <p:to>
                                        <p:strVal val="visible"/>
                                      </p:to>
                                    </p:set>
                                  </p:childTnLst>
                                </p:cTn>
                              </p:par>
                              <p:par>
                                <p:cTn id="1040" presetID="1" presetClass="exit" presetSubtype="0" fill="hold" grpId="14" nodeType="withEffect">
                                  <p:stCondLst>
                                    <p:cond delay="0"/>
                                  </p:stCondLst>
                                  <p:childTnLst>
                                    <p:set>
                                      <p:cBhvr>
                                        <p:cTn id="1041" dur="1" fill="hold">
                                          <p:stCondLst>
                                            <p:cond delay="0"/>
                                          </p:stCondLst>
                                        </p:cTn>
                                        <p:tgtEl>
                                          <p:spTgt spid="44"/>
                                        </p:tgtEl>
                                        <p:attrNameLst>
                                          <p:attrName>style.visibility</p:attrName>
                                        </p:attrNameLst>
                                      </p:cBhvr>
                                      <p:to>
                                        <p:strVal val="hidden"/>
                                      </p:to>
                                    </p:set>
                                  </p:childTnLst>
                                </p:cTn>
                              </p:par>
                              <p:par>
                                <p:cTn id="1042" presetID="1" presetClass="exit" presetSubtype="0" fill="hold" grpId="14" nodeType="withEffect">
                                  <p:stCondLst>
                                    <p:cond delay="0"/>
                                  </p:stCondLst>
                                  <p:childTnLst>
                                    <p:set>
                                      <p:cBhvr>
                                        <p:cTn id="1043" dur="1" fill="hold">
                                          <p:stCondLst>
                                            <p:cond delay="0"/>
                                          </p:stCondLst>
                                        </p:cTn>
                                        <p:tgtEl>
                                          <p:spTgt spid="47"/>
                                        </p:tgtEl>
                                        <p:attrNameLst>
                                          <p:attrName>style.visibility</p:attrName>
                                        </p:attrNameLst>
                                      </p:cBhvr>
                                      <p:to>
                                        <p:strVal val="hidden"/>
                                      </p:to>
                                    </p:set>
                                  </p:childTnLst>
                                </p:cTn>
                              </p:par>
                              <p:par>
                                <p:cTn id="1044" presetID="1" presetClass="exit" presetSubtype="0" fill="hold" grpId="14" nodeType="withEffect">
                                  <p:stCondLst>
                                    <p:cond delay="0"/>
                                  </p:stCondLst>
                                  <p:childTnLst>
                                    <p:set>
                                      <p:cBhvr>
                                        <p:cTn id="1045" dur="1" fill="hold">
                                          <p:stCondLst>
                                            <p:cond delay="0"/>
                                          </p:stCondLst>
                                        </p:cTn>
                                        <p:tgtEl>
                                          <p:spTgt spid="49"/>
                                        </p:tgtEl>
                                        <p:attrNameLst>
                                          <p:attrName>style.visibility</p:attrName>
                                        </p:attrNameLst>
                                      </p:cBhvr>
                                      <p:to>
                                        <p:strVal val="hidden"/>
                                      </p:to>
                                    </p:set>
                                  </p:childTnLst>
                                </p:cTn>
                              </p:par>
                              <p:par>
                                <p:cTn id="1046" presetID="1" presetClass="exit" presetSubtype="0" fill="hold" grpId="14" nodeType="withEffect">
                                  <p:stCondLst>
                                    <p:cond delay="0"/>
                                  </p:stCondLst>
                                  <p:childTnLst>
                                    <p:set>
                                      <p:cBhvr>
                                        <p:cTn id="1047" dur="1" fill="hold">
                                          <p:stCondLst>
                                            <p:cond delay="0"/>
                                          </p:stCondLst>
                                        </p:cTn>
                                        <p:tgtEl>
                                          <p:spTgt spid="51"/>
                                        </p:tgtEl>
                                        <p:attrNameLst>
                                          <p:attrName>style.visibility</p:attrName>
                                        </p:attrNameLst>
                                      </p:cBhvr>
                                      <p:to>
                                        <p:strVal val="hidden"/>
                                      </p:to>
                                    </p:set>
                                  </p:childTnLst>
                                </p:cTn>
                              </p:par>
                              <p:par>
                                <p:cTn id="1048" presetID="1" presetClass="exit" presetSubtype="0" fill="hold" grpId="14" nodeType="withEffect">
                                  <p:stCondLst>
                                    <p:cond delay="0"/>
                                  </p:stCondLst>
                                  <p:childTnLst>
                                    <p:set>
                                      <p:cBhvr>
                                        <p:cTn id="1049" dur="1" fill="hold">
                                          <p:stCondLst>
                                            <p:cond delay="0"/>
                                          </p:stCondLst>
                                        </p:cTn>
                                        <p:tgtEl>
                                          <p:spTgt spid="55"/>
                                        </p:tgtEl>
                                        <p:attrNameLst>
                                          <p:attrName>style.visibility</p:attrName>
                                        </p:attrNameLst>
                                      </p:cBhvr>
                                      <p:to>
                                        <p:strVal val="hidden"/>
                                      </p:to>
                                    </p:set>
                                  </p:childTnLst>
                                </p:cTn>
                              </p:par>
                              <p:par>
                                <p:cTn id="1050" presetID="1" presetClass="exit" presetSubtype="0" fill="hold" grpId="14" nodeType="withEffect">
                                  <p:stCondLst>
                                    <p:cond delay="0"/>
                                  </p:stCondLst>
                                  <p:childTnLst>
                                    <p:set>
                                      <p:cBhvr>
                                        <p:cTn id="1051" dur="1" fill="hold">
                                          <p:stCondLst>
                                            <p:cond delay="0"/>
                                          </p:stCondLst>
                                        </p:cTn>
                                        <p:tgtEl>
                                          <p:spTgt spid="57"/>
                                        </p:tgtEl>
                                        <p:attrNameLst>
                                          <p:attrName>style.visibility</p:attrName>
                                        </p:attrNameLst>
                                      </p:cBhvr>
                                      <p:to>
                                        <p:strVal val="hidden"/>
                                      </p:to>
                                    </p:set>
                                  </p:childTnLst>
                                </p:cTn>
                              </p:par>
                              <p:par>
                                <p:cTn id="1052" presetID="1" presetClass="exit" presetSubtype="0" fill="hold" grpId="14" nodeType="withEffect">
                                  <p:stCondLst>
                                    <p:cond delay="0"/>
                                  </p:stCondLst>
                                  <p:childTnLst>
                                    <p:set>
                                      <p:cBhvr>
                                        <p:cTn id="1053" dur="1" fill="hold">
                                          <p:stCondLst>
                                            <p:cond delay="0"/>
                                          </p:stCondLst>
                                        </p:cTn>
                                        <p:tgtEl>
                                          <p:spTgt spid="59"/>
                                        </p:tgtEl>
                                        <p:attrNameLst>
                                          <p:attrName>style.visibility</p:attrName>
                                        </p:attrNameLst>
                                      </p:cBhvr>
                                      <p:to>
                                        <p:strVal val="hidden"/>
                                      </p:to>
                                    </p:set>
                                  </p:childTnLst>
                                </p:cTn>
                              </p:par>
                              <p:par>
                                <p:cTn id="1054" presetID="1" presetClass="exit" presetSubtype="0" fill="hold" grpId="14" nodeType="withEffect">
                                  <p:stCondLst>
                                    <p:cond delay="0"/>
                                  </p:stCondLst>
                                  <p:childTnLst>
                                    <p:set>
                                      <p:cBhvr>
                                        <p:cTn id="1055" dur="1" fill="hold">
                                          <p:stCondLst>
                                            <p:cond delay="0"/>
                                          </p:stCondLst>
                                        </p:cTn>
                                        <p:tgtEl>
                                          <p:spTgt spid="61"/>
                                        </p:tgtEl>
                                        <p:attrNameLst>
                                          <p:attrName>style.visibility</p:attrName>
                                        </p:attrNameLst>
                                      </p:cBhvr>
                                      <p:to>
                                        <p:strVal val="hidden"/>
                                      </p:to>
                                    </p:set>
                                  </p:childTnLst>
                                </p:cTn>
                              </p:par>
                              <p:par>
                                <p:cTn id="1056" presetID="1" presetClass="exit" presetSubtype="0" fill="hold" grpId="14" nodeType="withEffect">
                                  <p:stCondLst>
                                    <p:cond delay="0"/>
                                  </p:stCondLst>
                                  <p:childTnLst>
                                    <p:set>
                                      <p:cBhvr>
                                        <p:cTn id="1057" dur="1" fill="hold">
                                          <p:stCondLst>
                                            <p:cond delay="0"/>
                                          </p:stCondLst>
                                        </p:cTn>
                                        <p:tgtEl>
                                          <p:spTgt spid="63"/>
                                        </p:tgtEl>
                                        <p:attrNameLst>
                                          <p:attrName>style.visibility</p:attrName>
                                        </p:attrNameLst>
                                      </p:cBhvr>
                                      <p:to>
                                        <p:strVal val="hidden"/>
                                      </p:to>
                                    </p:set>
                                  </p:childTnLst>
                                </p:cTn>
                              </p:par>
                              <p:par>
                                <p:cTn id="1058" presetID="1" presetClass="exit" presetSubtype="0" fill="hold" grpId="14" nodeType="withEffect">
                                  <p:stCondLst>
                                    <p:cond delay="0"/>
                                  </p:stCondLst>
                                  <p:childTnLst>
                                    <p:set>
                                      <p:cBhvr>
                                        <p:cTn id="1059" dur="1" fill="hold">
                                          <p:stCondLst>
                                            <p:cond delay="0"/>
                                          </p:stCondLst>
                                        </p:cTn>
                                        <p:tgtEl>
                                          <p:spTgt spid="65"/>
                                        </p:tgtEl>
                                        <p:attrNameLst>
                                          <p:attrName>style.visibility</p:attrName>
                                        </p:attrNameLst>
                                      </p:cBhvr>
                                      <p:to>
                                        <p:strVal val="hidden"/>
                                      </p:to>
                                    </p:set>
                                  </p:childTnLst>
                                </p:cTn>
                              </p:par>
                              <p:par>
                                <p:cTn id="1060" presetID="1" presetClass="exit" presetSubtype="0" fill="hold" grpId="14" nodeType="withEffect">
                                  <p:stCondLst>
                                    <p:cond delay="0"/>
                                  </p:stCondLst>
                                  <p:childTnLst>
                                    <p:set>
                                      <p:cBhvr>
                                        <p:cTn id="1061" dur="1" fill="hold">
                                          <p:stCondLst>
                                            <p:cond delay="0"/>
                                          </p:stCondLst>
                                        </p:cTn>
                                        <p:tgtEl>
                                          <p:spTgt spid="67"/>
                                        </p:tgtEl>
                                        <p:attrNameLst>
                                          <p:attrName>style.visibility</p:attrName>
                                        </p:attrNameLst>
                                      </p:cBhvr>
                                      <p:to>
                                        <p:strVal val="hidden"/>
                                      </p:to>
                                    </p:set>
                                  </p:childTnLst>
                                </p:cTn>
                              </p:par>
                              <p:par>
                                <p:cTn id="1062" presetID="1" presetClass="exit" presetSubtype="0" fill="hold" grpId="14" nodeType="withEffect">
                                  <p:stCondLst>
                                    <p:cond delay="0"/>
                                  </p:stCondLst>
                                  <p:childTnLst>
                                    <p:set>
                                      <p:cBhvr>
                                        <p:cTn id="1063" dur="1" fill="hold">
                                          <p:stCondLst>
                                            <p:cond delay="0"/>
                                          </p:stCondLst>
                                        </p:cTn>
                                        <p:tgtEl>
                                          <p:spTgt spid="69"/>
                                        </p:tgtEl>
                                        <p:attrNameLst>
                                          <p:attrName>style.visibility</p:attrName>
                                        </p:attrNameLst>
                                      </p:cBhvr>
                                      <p:to>
                                        <p:strVal val="hidden"/>
                                      </p:to>
                                    </p:set>
                                  </p:childTnLst>
                                </p:cTn>
                              </p:par>
                              <p:par>
                                <p:cTn id="1064" presetID="1" presetClass="exit" presetSubtype="0" fill="hold" grpId="14" nodeType="withEffect">
                                  <p:stCondLst>
                                    <p:cond delay="0"/>
                                  </p:stCondLst>
                                  <p:childTnLst>
                                    <p:set>
                                      <p:cBhvr>
                                        <p:cTn id="1065" dur="1" fill="hold">
                                          <p:stCondLst>
                                            <p:cond delay="0"/>
                                          </p:stCondLst>
                                        </p:cTn>
                                        <p:tgtEl>
                                          <p:spTgt spid="71"/>
                                        </p:tgtEl>
                                        <p:attrNameLst>
                                          <p:attrName>style.visibility</p:attrName>
                                        </p:attrNameLst>
                                      </p:cBhvr>
                                      <p:to>
                                        <p:strVal val="hidden"/>
                                      </p:to>
                                    </p:set>
                                  </p:childTnLst>
                                </p:cTn>
                              </p:par>
                              <p:par>
                                <p:cTn id="1066" presetID="1" presetClass="exit" presetSubtype="0" fill="hold" grpId="14" nodeType="withEffect">
                                  <p:stCondLst>
                                    <p:cond delay="0"/>
                                  </p:stCondLst>
                                  <p:childTnLst>
                                    <p:set>
                                      <p:cBhvr>
                                        <p:cTn id="1067" dur="1" fill="hold">
                                          <p:stCondLst>
                                            <p:cond delay="0"/>
                                          </p:stCondLst>
                                        </p:cTn>
                                        <p:tgtEl>
                                          <p:spTgt spid="73"/>
                                        </p:tgtEl>
                                        <p:attrNameLst>
                                          <p:attrName>style.visibility</p:attrName>
                                        </p:attrNameLst>
                                      </p:cBhvr>
                                      <p:to>
                                        <p:strVal val="hidden"/>
                                      </p:to>
                                    </p:set>
                                  </p:childTnLst>
                                </p:cTn>
                              </p:par>
                              <p:par>
                                <p:cTn id="1068" presetID="1" presetClass="exit" presetSubtype="0" fill="hold" grpId="14" nodeType="withEffect">
                                  <p:stCondLst>
                                    <p:cond delay="0"/>
                                  </p:stCondLst>
                                  <p:childTnLst>
                                    <p:set>
                                      <p:cBhvr>
                                        <p:cTn id="1069" dur="1" fill="hold">
                                          <p:stCondLst>
                                            <p:cond delay="0"/>
                                          </p:stCondLst>
                                        </p:cTn>
                                        <p:tgtEl>
                                          <p:spTgt spid="75"/>
                                        </p:tgtEl>
                                        <p:attrNameLst>
                                          <p:attrName>style.visibility</p:attrName>
                                        </p:attrNameLst>
                                      </p:cBhvr>
                                      <p:to>
                                        <p:strVal val="hidden"/>
                                      </p:to>
                                    </p:set>
                                  </p:childTnLst>
                                </p:cTn>
                              </p:par>
                              <p:par>
                                <p:cTn id="1070" presetID="1" presetClass="exit" presetSubtype="0" fill="hold" grpId="14" nodeType="withEffect">
                                  <p:stCondLst>
                                    <p:cond delay="0"/>
                                  </p:stCondLst>
                                  <p:childTnLst>
                                    <p:set>
                                      <p:cBhvr>
                                        <p:cTn id="1071" dur="1" fill="hold">
                                          <p:stCondLst>
                                            <p:cond delay="0"/>
                                          </p:stCondLst>
                                        </p:cTn>
                                        <p:tgtEl>
                                          <p:spTgt spid="78"/>
                                        </p:tgtEl>
                                        <p:attrNameLst>
                                          <p:attrName>style.visibility</p:attrName>
                                        </p:attrNameLst>
                                      </p:cBhvr>
                                      <p:to>
                                        <p:strVal val="hidden"/>
                                      </p:to>
                                    </p:set>
                                  </p:childTnLst>
                                </p:cTn>
                              </p:par>
                              <p:par>
                                <p:cTn id="1072" presetID="1" presetClass="exit" presetSubtype="0" fill="hold" grpId="14" nodeType="withEffect">
                                  <p:stCondLst>
                                    <p:cond delay="0"/>
                                  </p:stCondLst>
                                  <p:childTnLst>
                                    <p:set>
                                      <p:cBhvr>
                                        <p:cTn id="107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74" restart="whenNotActive" fill="hold" evtFilter="cancelBubble" nodeType="interactiveSeq">
                <p:stCondLst>
                  <p:cond evt="onClick" delay="0">
                    <p:tgtEl>
                      <p:spTgt spid="43"/>
                    </p:tgtEl>
                  </p:cond>
                </p:stCondLst>
                <p:endSync evt="end" delay="0">
                  <p:rtn val="all"/>
                </p:endSync>
                <p:childTnLst>
                  <p:par>
                    <p:cTn id="1075" fill="hold">
                      <p:stCondLst>
                        <p:cond delay="0"/>
                      </p:stCondLst>
                      <p:childTnLst>
                        <p:par>
                          <p:cTn id="1076" fill="hold">
                            <p:stCondLst>
                              <p:cond delay="0"/>
                            </p:stCondLst>
                            <p:childTnLst>
                              <p:par>
                                <p:cTn id="1077" presetID="1" presetClass="exit" presetSubtype="0" fill="hold" grpId="15" nodeType="clickEffect">
                                  <p:stCondLst>
                                    <p:cond delay="0"/>
                                  </p:stCondLst>
                                  <p:childTnLst>
                                    <p:set>
                                      <p:cBhvr>
                                        <p:cTn id="1078" dur="1" fill="hold">
                                          <p:stCondLst>
                                            <p:cond delay="0"/>
                                          </p:stCondLst>
                                        </p:cTn>
                                        <p:tgtEl>
                                          <p:spTgt spid="30"/>
                                        </p:tgtEl>
                                        <p:attrNameLst>
                                          <p:attrName>style.visibility</p:attrName>
                                        </p:attrNameLst>
                                      </p:cBhvr>
                                      <p:to>
                                        <p:strVal val="hidden"/>
                                      </p:to>
                                    </p:set>
                                  </p:childTnLst>
                                </p:cTn>
                              </p:par>
                              <p:par>
                                <p:cTn id="1079" presetID="1" presetClass="exit" presetSubtype="0" fill="hold" grpId="15" nodeType="withEffect">
                                  <p:stCondLst>
                                    <p:cond delay="0"/>
                                  </p:stCondLst>
                                  <p:childTnLst>
                                    <p:set>
                                      <p:cBhvr>
                                        <p:cTn id="1080" dur="1" fill="hold">
                                          <p:stCondLst>
                                            <p:cond delay="0"/>
                                          </p:stCondLst>
                                        </p:cTn>
                                        <p:tgtEl>
                                          <p:spTgt spid="10"/>
                                        </p:tgtEl>
                                        <p:attrNameLst>
                                          <p:attrName>style.visibility</p:attrName>
                                        </p:attrNameLst>
                                      </p:cBhvr>
                                      <p:to>
                                        <p:strVal val="hidden"/>
                                      </p:to>
                                    </p:set>
                                  </p:childTnLst>
                                </p:cTn>
                              </p:par>
                              <p:par>
                                <p:cTn id="1081" presetID="1" presetClass="exit" presetSubtype="0" fill="hold" grpId="15" nodeType="withEffect">
                                  <p:stCondLst>
                                    <p:cond delay="0"/>
                                  </p:stCondLst>
                                  <p:childTnLst>
                                    <p:set>
                                      <p:cBhvr>
                                        <p:cTn id="1082" dur="1" fill="hold">
                                          <p:stCondLst>
                                            <p:cond delay="0"/>
                                          </p:stCondLst>
                                        </p:cTn>
                                        <p:tgtEl>
                                          <p:spTgt spid="12"/>
                                        </p:tgtEl>
                                        <p:attrNameLst>
                                          <p:attrName>style.visibility</p:attrName>
                                        </p:attrNameLst>
                                      </p:cBhvr>
                                      <p:to>
                                        <p:strVal val="hidden"/>
                                      </p:to>
                                    </p:set>
                                  </p:childTnLst>
                                </p:cTn>
                              </p:par>
                              <p:par>
                                <p:cTn id="1083" presetID="1" presetClass="exit" presetSubtype="0" fill="hold" grpId="15" nodeType="withEffect">
                                  <p:stCondLst>
                                    <p:cond delay="0"/>
                                  </p:stCondLst>
                                  <p:childTnLst>
                                    <p:set>
                                      <p:cBhvr>
                                        <p:cTn id="1084" dur="1" fill="hold">
                                          <p:stCondLst>
                                            <p:cond delay="0"/>
                                          </p:stCondLst>
                                        </p:cTn>
                                        <p:tgtEl>
                                          <p:spTgt spid="17"/>
                                        </p:tgtEl>
                                        <p:attrNameLst>
                                          <p:attrName>style.visibility</p:attrName>
                                        </p:attrNameLst>
                                      </p:cBhvr>
                                      <p:to>
                                        <p:strVal val="hidden"/>
                                      </p:to>
                                    </p:set>
                                  </p:childTnLst>
                                </p:cTn>
                              </p:par>
                              <p:par>
                                <p:cTn id="1085" presetID="1" presetClass="exit" presetSubtype="0" fill="hold" grpId="15" nodeType="withEffect">
                                  <p:stCondLst>
                                    <p:cond delay="0"/>
                                  </p:stCondLst>
                                  <p:childTnLst>
                                    <p:set>
                                      <p:cBhvr>
                                        <p:cTn id="1086" dur="1" fill="hold">
                                          <p:stCondLst>
                                            <p:cond delay="0"/>
                                          </p:stCondLst>
                                        </p:cTn>
                                        <p:tgtEl>
                                          <p:spTgt spid="19"/>
                                        </p:tgtEl>
                                        <p:attrNameLst>
                                          <p:attrName>style.visibility</p:attrName>
                                        </p:attrNameLst>
                                      </p:cBhvr>
                                      <p:to>
                                        <p:strVal val="hidden"/>
                                      </p:to>
                                    </p:set>
                                  </p:childTnLst>
                                </p:cTn>
                              </p:par>
                              <p:par>
                                <p:cTn id="1087" presetID="1" presetClass="exit" presetSubtype="0" fill="hold" grpId="15" nodeType="withEffect">
                                  <p:stCondLst>
                                    <p:cond delay="0"/>
                                  </p:stCondLst>
                                  <p:childTnLst>
                                    <p:set>
                                      <p:cBhvr>
                                        <p:cTn id="1088" dur="1" fill="hold">
                                          <p:stCondLst>
                                            <p:cond delay="0"/>
                                          </p:stCondLst>
                                        </p:cTn>
                                        <p:tgtEl>
                                          <p:spTgt spid="21"/>
                                        </p:tgtEl>
                                        <p:attrNameLst>
                                          <p:attrName>style.visibility</p:attrName>
                                        </p:attrNameLst>
                                      </p:cBhvr>
                                      <p:to>
                                        <p:strVal val="hidden"/>
                                      </p:to>
                                    </p:set>
                                  </p:childTnLst>
                                </p:cTn>
                              </p:par>
                              <p:par>
                                <p:cTn id="1089" presetID="1" presetClass="exit" presetSubtype="0" fill="hold" grpId="15" nodeType="withEffect">
                                  <p:stCondLst>
                                    <p:cond delay="0"/>
                                  </p:stCondLst>
                                  <p:childTnLst>
                                    <p:set>
                                      <p:cBhvr>
                                        <p:cTn id="1090" dur="1" fill="hold">
                                          <p:stCondLst>
                                            <p:cond delay="0"/>
                                          </p:stCondLst>
                                        </p:cTn>
                                        <p:tgtEl>
                                          <p:spTgt spid="23"/>
                                        </p:tgtEl>
                                        <p:attrNameLst>
                                          <p:attrName>style.visibility</p:attrName>
                                        </p:attrNameLst>
                                      </p:cBhvr>
                                      <p:to>
                                        <p:strVal val="hidden"/>
                                      </p:to>
                                    </p:set>
                                  </p:childTnLst>
                                </p:cTn>
                              </p:par>
                              <p:par>
                                <p:cTn id="1091" presetID="1" presetClass="exit" presetSubtype="0" fill="hold" grpId="15" nodeType="withEffect">
                                  <p:stCondLst>
                                    <p:cond delay="0"/>
                                  </p:stCondLst>
                                  <p:childTnLst>
                                    <p:set>
                                      <p:cBhvr>
                                        <p:cTn id="1092" dur="1" fill="hold">
                                          <p:stCondLst>
                                            <p:cond delay="0"/>
                                          </p:stCondLst>
                                        </p:cTn>
                                        <p:tgtEl>
                                          <p:spTgt spid="25"/>
                                        </p:tgtEl>
                                        <p:attrNameLst>
                                          <p:attrName>style.visibility</p:attrName>
                                        </p:attrNameLst>
                                      </p:cBhvr>
                                      <p:to>
                                        <p:strVal val="hidden"/>
                                      </p:to>
                                    </p:set>
                                  </p:childTnLst>
                                </p:cTn>
                              </p:par>
                              <p:par>
                                <p:cTn id="1093" presetID="1" presetClass="exit" presetSubtype="0" fill="hold" grpId="15" nodeType="withEffect">
                                  <p:stCondLst>
                                    <p:cond delay="0"/>
                                  </p:stCondLst>
                                  <p:childTnLst>
                                    <p:set>
                                      <p:cBhvr>
                                        <p:cTn id="1094" dur="1" fill="hold">
                                          <p:stCondLst>
                                            <p:cond delay="0"/>
                                          </p:stCondLst>
                                        </p:cTn>
                                        <p:tgtEl>
                                          <p:spTgt spid="27"/>
                                        </p:tgtEl>
                                        <p:attrNameLst>
                                          <p:attrName>style.visibility</p:attrName>
                                        </p:attrNameLst>
                                      </p:cBhvr>
                                      <p:to>
                                        <p:strVal val="hidden"/>
                                      </p:to>
                                    </p:set>
                                  </p:childTnLst>
                                </p:cTn>
                              </p:par>
                              <p:par>
                                <p:cTn id="1095" presetID="1" presetClass="exit" presetSubtype="0" fill="hold" grpId="15" nodeType="withEffect">
                                  <p:stCondLst>
                                    <p:cond delay="0"/>
                                  </p:stCondLst>
                                  <p:childTnLst>
                                    <p:set>
                                      <p:cBhvr>
                                        <p:cTn id="1096" dur="1" fill="hold">
                                          <p:stCondLst>
                                            <p:cond delay="0"/>
                                          </p:stCondLst>
                                        </p:cTn>
                                        <p:tgtEl>
                                          <p:spTgt spid="31"/>
                                        </p:tgtEl>
                                        <p:attrNameLst>
                                          <p:attrName>style.visibility</p:attrName>
                                        </p:attrNameLst>
                                      </p:cBhvr>
                                      <p:to>
                                        <p:strVal val="hidden"/>
                                      </p:to>
                                    </p:set>
                                  </p:childTnLst>
                                </p:cTn>
                              </p:par>
                              <p:par>
                                <p:cTn id="1097" presetID="1" presetClass="exit" presetSubtype="0" fill="hold" grpId="15" nodeType="withEffect">
                                  <p:stCondLst>
                                    <p:cond delay="0"/>
                                  </p:stCondLst>
                                  <p:childTnLst>
                                    <p:set>
                                      <p:cBhvr>
                                        <p:cTn id="1098" dur="1" fill="hold">
                                          <p:stCondLst>
                                            <p:cond delay="0"/>
                                          </p:stCondLst>
                                        </p:cTn>
                                        <p:tgtEl>
                                          <p:spTgt spid="34"/>
                                        </p:tgtEl>
                                        <p:attrNameLst>
                                          <p:attrName>style.visibility</p:attrName>
                                        </p:attrNameLst>
                                      </p:cBhvr>
                                      <p:to>
                                        <p:strVal val="hidden"/>
                                      </p:to>
                                    </p:set>
                                  </p:childTnLst>
                                </p:cTn>
                              </p:par>
                              <p:par>
                                <p:cTn id="1099" presetID="1" presetClass="exit" presetSubtype="0" fill="hold" grpId="15" nodeType="withEffect">
                                  <p:stCondLst>
                                    <p:cond delay="0"/>
                                  </p:stCondLst>
                                  <p:childTnLst>
                                    <p:set>
                                      <p:cBhvr>
                                        <p:cTn id="1100" dur="1" fill="hold">
                                          <p:stCondLst>
                                            <p:cond delay="0"/>
                                          </p:stCondLst>
                                        </p:cTn>
                                        <p:tgtEl>
                                          <p:spTgt spid="36"/>
                                        </p:tgtEl>
                                        <p:attrNameLst>
                                          <p:attrName>style.visibility</p:attrName>
                                        </p:attrNameLst>
                                      </p:cBhvr>
                                      <p:to>
                                        <p:strVal val="hidden"/>
                                      </p:to>
                                    </p:set>
                                  </p:childTnLst>
                                </p:cTn>
                              </p:par>
                              <p:par>
                                <p:cTn id="1101" presetID="1" presetClass="exit" presetSubtype="0" fill="hold" grpId="15" nodeType="withEffect">
                                  <p:stCondLst>
                                    <p:cond delay="0"/>
                                  </p:stCondLst>
                                  <p:childTnLst>
                                    <p:set>
                                      <p:cBhvr>
                                        <p:cTn id="1102" dur="1" fill="hold">
                                          <p:stCondLst>
                                            <p:cond delay="0"/>
                                          </p:stCondLst>
                                        </p:cTn>
                                        <p:tgtEl>
                                          <p:spTgt spid="38"/>
                                        </p:tgtEl>
                                        <p:attrNameLst>
                                          <p:attrName>style.visibility</p:attrName>
                                        </p:attrNameLst>
                                      </p:cBhvr>
                                      <p:to>
                                        <p:strVal val="hidden"/>
                                      </p:to>
                                    </p:set>
                                  </p:childTnLst>
                                </p:cTn>
                              </p:par>
                              <p:par>
                                <p:cTn id="1103" presetID="1" presetClass="exit" presetSubtype="0" fill="hold" grpId="15" nodeType="withEffect">
                                  <p:stCondLst>
                                    <p:cond delay="0"/>
                                  </p:stCondLst>
                                  <p:childTnLst>
                                    <p:set>
                                      <p:cBhvr>
                                        <p:cTn id="1104" dur="1" fill="hold">
                                          <p:stCondLst>
                                            <p:cond delay="0"/>
                                          </p:stCondLst>
                                        </p:cTn>
                                        <p:tgtEl>
                                          <p:spTgt spid="40"/>
                                        </p:tgtEl>
                                        <p:attrNameLst>
                                          <p:attrName>style.visibility</p:attrName>
                                        </p:attrNameLst>
                                      </p:cBhvr>
                                      <p:to>
                                        <p:strVal val="hidden"/>
                                      </p:to>
                                    </p:set>
                                  </p:childTnLst>
                                </p:cTn>
                              </p:par>
                              <p:par>
                                <p:cTn id="1105" presetID="1" presetClass="exit" presetSubtype="0" fill="hold" grpId="15" nodeType="withEffect">
                                  <p:stCondLst>
                                    <p:cond delay="0"/>
                                  </p:stCondLst>
                                  <p:childTnLst>
                                    <p:set>
                                      <p:cBhvr>
                                        <p:cTn id="1106" dur="1" fill="hold">
                                          <p:stCondLst>
                                            <p:cond delay="0"/>
                                          </p:stCondLst>
                                        </p:cTn>
                                        <p:tgtEl>
                                          <p:spTgt spid="42"/>
                                        </p:tgtEl>
                                        <p:attrNameLst>
                                          <p:attrName>style.visibility</p:attrName>
                                        </p:attrNameLst>
                                      </p:cBhvr>
                                      <p:to>
                                        <p:strVal val="hidden"/>
                                      </p:to>
                                    </p:set>
                                  </p:childTnLst>
                                </p:cTn>
                              </p:par>
                              <p:par>
                                <p:cTn id="1107" presetID="1" presetClass="entr" presetSubtype="0" fill="hold" grpId="15" nodeType="withEffect">
                                  <p:stCondLst>
                                    <p:cond delay="0"/>
                                  </p:stCondLst>
                                  <p:childTnLst>
                                    <p:set>
                                      <p:cBhvr>
                                        <p:cTn id="1108" dur="1" fill="hold">
                                          <p:stCondLst>
                                            <p:cond delay="0"/>
                                          </p:stCondLst>
                                        </p:cTn>
                                        <p:tgtEl>
                                          <p:spTgt spid="44"/>
                                        </p:tgtEl>
                                        <p:attrNameLst>
                                          <p:attrName>style.visibility</p:attrName>
                                        </p:attrNameLst>
                                      </p:cBhvr>
                                      <p:to>
                                        <p:strVal val="visible"/>
                                      </p:to>
                                    </p:set>
                                  </p:childTnLst>
                                </p:cTn>
                              </p:par>
                              <p:par>
                                <p:cTn id="1109" presetID="1" presetClass="exit" presetSubtype="0" fill="hold" grpId="15" nodeType="withEffect">
                                  <p:stCondLst>
                                    <p:cond delay="0"/>
                                  </p:stCondLst>
                                  <p:childTnLst>
                                    <p:set>
                                      <p:cBhvr>
                                        <p:cTn id="1110" dur="1" fill="hold">
                                          <p:stCondLst>
                                            <p:cond delay="0"/>
                                          </p:stCondLst>
                                        </p:cTn>
                                        <p:tgtEl>
                                          <p:spTgt spid="47"/>
                                        </p:tgtEl>
                                        <p:attrNameLst>
                                          <p:attrName>style.visibility</p:attrName>
                                        </p:attrNameLst>
                                      </p:cBhvr>
                                      <p:to>
                                        <p:strVal val="hidden"/>
                                      </p:to>
                                    </p:set>
                                  </p:childTnLst>
                                </p:cTn>
                              </p:par>
                              <p:par>
                                <p:cTn id="1111" presetID="1" presetClass="exit" presetSubtype="0" fill="hold" grpId="15" nodeType="withEffect">
                                  <p:stCondLst>
                                    <p:cond delay="0"/>
                                  </p:stCondLst>
                                  <p:childTnLst>
                                    <p:set>
                                      <p:cBhvr>
                                        <p:cTn id="1112" dur="1" fill="hold">
                                          <p:stCondLst>
                                            <p:cond delay="0"/>
                                          </p:stCondLst>
                                        </p:cTn>
                                        <p:tgtEl>
                                          <p:spTgt spid="49"/>
                                        </p:tgtEl>
                                        <p:attrNameLst>
                                          <p:attrName>style.visibility</p:attrName>
                                        </p:attrNameLst>
                                      </p:cBhvr>
                                      <p:to>
                                        <p:strVal val="hidden"/>
                                      </p:to>
                                    </p:set>
                                  </p:childTnLst>
                                </p:cTn>
                              </p:par>
                              <p:par>
                                <p:cTn id="1113" presetID="1" presetClass="exit" presetSubtype="0" fill="hold" grpId="15" nodeType="withEffect">
                                  <p:stCondLst>
                                    <p:cond delay="0"/>
                                  </p:stCondLst>
                                  <p:childTnLst>
                                    <p:set>
                                      <p:cBhvr>
                                        <p:cTn id="1114" dur="1" fill="hold">
                                          <p:stCondLst>
                                            <p:cond delay="0"/>
                                          </p:stCondLst>
                                        </p:cTn>
                                        <p:tgtEl>
                                          <p:spTgt spid="51"/>
                                        </p:tgtEl>
                                        <p:attrNameLst>
                                          <p:attrName>style.visibility</p:attrName>
                                        </p:attrNameLst>
                                      </p:cBhvr>
                                      <p:to>
                                        <p:strVal val="hidden"/>
                                      </p:to>
                                    </p:set>
                                  </p:childTnLst>
                                </p:cTn>
                              </p:par>
                              <p:par>
                                <p:cTn id="1115" presetID="1" presetClass="exit" presetSubtype="0" fill="hold" grpId="15" nodeType="withEffect">
                                  <p:stCondLst>
                                    <p:cond delay="0"/>
                                  </p:stCondLst>
                                  <p:childTnLst>
                                    <p:set>
                                      <p:cBhvr>
                                        <p:cTn id="1116" dur="1" fill="hold">
                                          <p:stCondLst>
                                            <p:cond delay="0"/>
                                          </p:stCondLst>
                                        </p:cTn>
                                        <p:tgtEl>
                                          <p:spTgt spid="55"/>
                                        </p:tgtEl>
                                        <p:attrNameLst>
                                          <p:attrName>style.visibility</p:attrName>
                                        </p:attrNameLst>
                                      </p:cBhvr>
                                      <p:to>
                                        <p:strVal val="hidden"/>
                                      </p:to>
                                    </p:set>
                                  </p:childTnLst>
                                </p:cTn>
                              </p:par>
                              <p:par>
                                <p:cTn id="1117" presetID="1" presetClass="exit" presetSubtype="0" fill="hold" grpId="15" nodeType="withEffect">
                                  <p:stCondLst>
                                    <p:cond delay="0"/>
                                  </p:stCondLst>
                                  <p:childTnLst>
                                    <p:set>
                                      <p:cBhvr>
                                        <p:cTn id="1118" dur="1" fill="hold">
                                          <p:stCondLst>
                                            <p:cond delay="0"/>
                                          </p:stCondLst>
                                        </p:cTn>
                                        <p:tgtEl>
                                          <p:spTgt spid="57"/>
                                        </p:tgtEl>
                                        <p:attrNameLst>
                                          <p:attrName>style.visibility</p:attrName>
                                        </p:attrNameLst>
                                      </p:cBhvr>
                                      <p:to>
                                        <p:strVal val="hidden"/>
                                      </p:to>
                                    </p:set>
                                  </p:childTnLst>
                                </p:cTn>
                              </p:par>
                              <p:par>
                                <p:cTn id="1119" presetID="1" presetClass="exit" presetSubtype="0" fill="hold" grpId="15" nodeType="withEffect">
                                  <p:stCondLst>
                                    <p:cond delay="0"/>
                                  </p:stCondLst>
                                  <p:childTnLst>
                                    <p:set>
                                      <p:cBhvr>
                                        <p:cTn id="1120" dur="1" fill="hold">
                                          <p:stCondLst>
                                            <p:cond delay="0"/>
                                          </p:stCondLst>
                                        </p:cTn>
                                        <p:tgtEl>
                                          <p:spTgt spid="59"/>
                                        </p:tgtEl>
                                        <p:attrNameLst>
                                          <p:attrName>style.visibility</p:attrName>
                                        </p:attrNameLst>
                                      </p:cBhvr>
                                      <p:to>
                                        <p:strVal val="hidden"/>
                                      </p:to>
                                    </p:set>
                                  </p:childTnLst>
                                </p:cTn>
                              </p:par>
                              <p:par>
                                <p:cTn id="1121" presetID="1" presetClass="exit" presetSubtype="0" fill="hold" grpId="15" nodeType="withEffect">
                                  <p:stCondLst>
                                    <p:cond delay="0"/>
                                  </p:stCondLst>
                                  <p:childTnLst>
                                    <p:set>
                                      <p:cBhvr>
                                        <p:cTn id="1122" dur="1" fill="hold">
                                          <p:stCondLst>
                                            <p:cond delay="0"/>
                                          </p:stCondLst>
                                        </p:cTn>
                                        <p:tgtEl>
                                          <p:spTgt spid="61"/>
                                        </p:tgtEl>
                                        <p:attrNameLst>
                                          <p:attrName>style.visibility</p:attrName>
                                        </p:attrNameLst>
                                      </p:cBhvr>
                                      <p:to>
                                        <p:strVal val="hidden"/>
                                      </p:to>
                                    </p:set>
                                  </p:childTnLst>
                                </p:cTn>
                              </p:par>
                              <p:par>
                                <p:cTn id="1123" presetID="1" presetClass="exit" presetSubtype="0" fill="hold" grpId="15" nodeType="withEffect">
                                  <p:stCondLst>
                                    <p:cond delay="0"/>
                                  </p:stCondLst>
                                  <p:childTnLst>
                                    <p:set>
                                      <p:cBhvr>
                                        <p:cTn id="1124" dur="1" fill="hold">
                                          <p:stCondLst>
                                            <p:cond delay="0"/>
                                          </p:stCondLst>
                                        </p:cTn>
                                        <p:tgtEl>
                                          <p:spTgt spid="63"/>
                                        </p:tgtEl>
                                        <p:attrNameLst>
                                          <p:attrName>style.visibility</p:attrName>
                                        </p:attrNameLst>
                                      </p:cBhvr>
                                      <p:to>
                                        <p:strVal val="hidden"/>
                                      </p:to>
                                    </p:set>
                                  </p:childTnLst>
                                </p:cTn>
                              </p:par>
                              <p:par>
                                <p:cTn id="1125" presetID="1" presetClass="exit" presetSubtype="0" fill="hold" grpId="15" nodeType="withEffect">
                                  <p:stCondLst>
                                    <p:cond delay="0"/>
                                  </p:stCondLst>
                                  <p:childTnLst>
                                    <p:set>
                                      <p:cBhvr>
                                        <p:cTn id="1126" dur="1" fill="hold">
                                          <p:stCondLst>
                                            <p:cond delay="0"/>
                                          </p:stCondLst>
                                        </p:cTn>
                                        <p:tgtEl>
                                          <p:spTgt spid="65"/>
                                        </p:tgtEl>
                                        <p:attrNameLst>
                                          <p:attrName>style.visibility</p:attrName>
                                        </p:attrNameLst>
                                      </p:cBhvr>
                                      <p:to>
                                        <p:strVal val="hidden"/>
                                      </p:to>
                                    </p:set>
                                  </p:childTnLst>
                                </p:cTn>
                              </p:par>
                              <p:par>
                                <p:cTn id="1127" presetID="1" presetClass="exit" presetSubtype="0" fill="hold" grpId="15" nodeType="withEffect">
                                  <p:stCondLst>
                                    <p:cond delay="0"/>
                                  </p:stCondLst>
                                  <p:childTnLst>
                                    <p:set>
                                      <p:cBhvr>
                                        <p:cTn id="1128" dur="1" fill="hold">
                                          <p:stCondLst>
                                            <p:cond delay="0"/>
                                          </p:stCondLst>
                                        </p:cTn>
                                        <p:tgtEl>
                                          <p:spTgt spid="67"/>
                                        </p:tgtEl>
                                        <p:attrNameLst>
                                          <p:attrName>style.visibility</p:attrName>
                                        </p:attrNameLst>
                                      </p:cBhvr>
                                      <p:to>
                                        <p:strVal val="hidden"/>
                                      </p:to>
                                    </p:set>
                                  </p:childTnLst>
                                </p:cTn>
                              </p:par>
                              <p:par>
                                <p:cTn id="1129" presetID="1" presetClass="exit" presetSubtype="0" fill="hold" grpId="15" nodeType="withEffect">
                                  <p:stCondLst>
                                    <p:cond delay="0"/>
                                  </p:stCondLst>
                                  <p:childTnLst>
                                    <p:set>
                                      <p:cBhvr>
                                        <p:cTn id="1130" dur="1" fill="hold">
                                          <p:stCondLst>
                                            <p:cond delay="0"/>
                                          </p:stCondLst>
                                        </p:cTn>
                                        <p:tgtEl>
                                          <p:spTgt spid="69"/>
                                        </p:tgtEl>
                                        <p:attrNameLst>
                                          <p:attrName>style.visibility</p:attrName>
                                        </p:attrNameLst>
                                      </p:cBhvr>
                                      <p:to>
                                        <p:strVal val="hidden"/>
                                      </p:to>
                                    </p:set>
                                  </p:childTnLst>
                                </p:cTn>
                              </p:par>
                              <p:par>
                                <p:cTn id="1131" presetID="1" presetClass="exit" presetSubtype="0" fill="hold" grpId="15" nodeType="withEffect">
                                  <p:stCondLst>
                                    <p:cond delay="0"/>
                                  </p:stCondLst>
                                  <p:childTnLst>
                                    <p:set>
                                      <p:cBhvr>
                                        <p:cTn id="1132" dur="1" fill="hold">
                                          <p:stCondLst>
                                            <p:cond delay="0"/>
                                          </p:stCondLst>
                                        </p:cTn>
                                        <p:tgtEl>
                                          <p:spTgt spid="71"/>
                                        </p:tgtEl>
                                        <p:attrNameLst>
                                          <p:attrName>style.visibility</p:attrName>
                                        </p:attrNameLst>
                                      </p:cBhvr>
                                      <p:to>
                                        <p:strVal val="hidden"/>
                                      </p:to>
                                    </p:set>
                                  </p:childTnLst>
                                </p:cTn>
                              </p:par>
                              <p:par>
                                <p:cTn id="1133" presetID="1" presetClass="exit" presetSubtype="0" fill="hold" grpId="15" nodeType="withEffect">
                                  <p:stCondLst>
                                    <p:cond delay="0"/>
                                  </p:stCondLst>
                                  <p:childTnLst>
                                    <p:set>
                                      <p:cBhvr>
                                        <p:cTn id="1134" dur="1" fill="hold">
                                          <p:stCondLst>
                                            <p:cond delay="0"/>
                                          </p:stCondLst>
                                        </p:cTn>
                                        <p:tgtEl>
                                          <p:spTgt spid="73"/>
                                        </p:tgtEl>
                                        <p:attrNameLst>
                                          <p:attrName>style.visibility</p:attrName>
                                        </p:attrNameLst>
                                      </p:cBhvr>
                                      <p:to>
                                        <p:strVal val="hidden"/>
                                      </p:to>
                                    </p:set>
                                  </p:childTnLst>
                                </p:cTn>
                              </p:par>
                              <p:par>
                                <p:cTn id="1135" presetID="1" presetClass="exit" presetSubtype="0" fill="hold" grpId="15" nodeType="withEffect">
                                  <p:stCondLst>
                                    <p:cond delay="0"/>
                                  </p:stCondLst>
                                  <p:childTnLst>
                                    <p:set>
                                      <p:cBhvr>
                                        <p:cTn id="1136" dur="1" fill="hold">
                                          <p:stCondLst>
                                            <p:cond delay="0"/>
                                          </p:stCondLst>
                                        </p:cTn>
                                        <p:tgtEl>
                                          <p:spTgt spid="75"/>
                                        </p:tgtEl>
                                        <p:attrNameLst>
                                          <p:attrName>style.visibility</p:attrName>
                                        </p:attrNameLst>
                                      </p:cBhvr>
                                      <p:to>
                                        <p:strVal val="hidden"/>
                                      </p:to>
                                    </p:set>
                                  </p:childTnLst>
                                </p:cTn>
                              </p:par>
                              <p:par>
                                <p:cTn id="1137" presetID="1" presetClass="exit" presetSubtype="0" fill="hold" grpId="15" nodeType="withEffect">
                                  <p:stCondLst>
                                    <p:cond delay="0"/>
                                  </p:stCondLst>
                                  <p:childTnLst>
                                    <p:set>
                                      <p:cBhvr>
                                        <p:cTn id="1138" dur="1" fill="hold">
                                          <p:stCondLst>
                                            <p:cond delay="0"/>
                                          </p:stCondLst>
                                        </p:cTn>
                                        <p:tgtEl>
                                          <p:spTgt spid="78"/>
                                        </p:tgtEl>
                                        <p:attrNameLst>
                                          <p:attrName>style.visibility</p:attrName>
                                        </p:attrNameLst>
                                      </p:cBhvr>
                                      <p:to>
                                        <p:strVal val="hidden"/>
                                      </p:to>
                                    </p:set>
                                  </p:childTnLst>
                                </p:cTn>
                              </p:par>
                              <p:par>
                                <p:cTn id="1139" presetID="1" presetClass="exit" presetSubtype="0" fill="hold" grpId="15" nodeType="withEffect">
                                  <p:stCondLst>
                                    <p:cond delay="0"/>
                                  </p:stCondLst>
                                  <p:childTnLst>
                                    <p:set>
                                      <p:cBhvr>
                                        <p:cTn id="1140"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141" restart="whenNotActive" fill="hold" evtFilter="cancelBubble" nodeType="interactiveSeq">
                <p:stCondLst>
                  <p:cond evt="onClick" delay="0">
                    <p:tgtEl>
                      <p:spTgt spid="45"/>
                    </p:tgtEl>
                  </p:cond>
                </p:stCondLst>
                <p:endSync evt="end" delay="0">
                  <p:rtn val="all"/>
                </p:endSync>
                <p:childTnLst>
                  <p:par>
                    <p:cTn id="1142" fill="hold">
                      <p:stCondLst>
                        <p:cond delay="0"/>
                      </p:stCondLst>
                      <p:childTnLst>
                        <p:par>
                          <p:cTn id="1143" fill="hold">
                            <p:stCondLst>
                              <p:cond delay="0"/>
                            </p:stCondLst>
                            <p:childTnLst>
                              <p:par>
                                <p:cTn id="1144" presetID="1" presetClass="exit" presetSubtype="0" fill="hold" grpId="16" nodeType="clickEffect">
                                  <p:stCondLst>
                                    <p:cond delay="0"/>
                                  </p:stCondLst>
                                  <p:childTnLst>
                                    <p:set>
                                      <p:cBhvr>
                                        <p:cTn id="1145" dur="1" fill="hold">
                                          <p:stCondLst>
                                            <p:cond delay="0"/>
                                          </p:stCondLst>
                                        </p:cTn>
                                        <p:tgtEl>
                                          <p:spTgt spid="30"/>
                                        </p:tgtEl>
                                        <p:attrNameLst>
                                          <p:attrName>style.visibility</p:attrName>
                                        </p:attrNameLst>
                                      </p:cBhvr>
                                      <p:to>
                                        <p:strVal val="hidden"/>
                                      </p:to>
                                    </p:set>
                                  </p:childTnLst>
                                </p:cTn>
                              </p:par>
                              <p:par>
                                <p:cTn id="1146" presetID="1" presetClass="exit" presetSubtype="0" fill="hold" grpId="16" nodeType="withEffect">
                                  <p:stCondLst>
                                    <p:cond delay="0"/>
                                  </p:stCondLst>
                                  <p:childTnLst>
                                    <p:set>
                                      <p:cBhvr>
                                        <p:cTn id="1147" dur="1" fill="hold">
                                          <p:stCondLst>
                                            <p:cond delay="0"/>
                                          </p:stCondLst>
                                        </p:cTn>
                                        <p:tgtEl>
                                          <p:spTgt spid="10"/>
                                        </p:tgtEl>
                                        <p:attrNameLst>
                                          <p:attrName>style.visibility</p:attrName>
                                        </p:attrNameLst>
                                      </p:cBhvr>
                                      <p:to>
                                        <p:strVal val="hidden"/>
                                      </p:to>
                                    </p:set>
                                  </p:childTnLst>
                                </p:cTn>
                              </p:par>
                              <p:par>
                                <p:cTn id="1148" presetID="1" presetClass="exit" presetSubtype="0" fill="hold" grpId="16" nodeType="withEffect">
                                  <p:stCondLst>
                                    <p:cond delay="0"/>
                                  </p:stCondLst>
                                  <p:childTnLst>
                                    <p:set>
                                      <p:cBhvr>
                                        <p:cTn id="1149" dur="1" fill="hold">
                                          <p:stCondLst>
                                            <p:cond delay="0"/>
                                          </p:stCondLst>
                                        </p:cTn>
                                        <p:tgtEl>
                                          <p:spTgt spid="12"/>
                                        </p:tgtEl>
                                        <p:attrNameLst>
                                          <p:attrName>style.visibility</p:attrName>
                                        </p:attrNameLst>
                                      </p:cBhvr>
                                      <p:to>
                                        <p:strVal val="hidden"/>
                                      </p:to>
                                    </p:set>
                                  </p:childTnLst>
                                </p:cTn>
                              </p:par>
                              <p:par>
                                <p:cTn id="1150" presetID="1" presetClass="exit" presetSubtype="0" fill="hold" grpId="16" nodeType="withEffect">
                                  <p:stCondLst>
                                    <p:cond delay="0"/>
                                  </p:stCondLst>
                                  <p:childTnLst>
                                    <p:set>
                                      <p:cBhvr>
                                        <p:cTn id="1151" dur="1" fill="hold">
                                          <p:stCondLst>
                                            <p:cond delay="0"/>
                                          </p:stCondLst>
                                        </p:cTn>
                                        <p:tgtEl>
                                          <p:spTgt spid="17"/>
                                        </p:tgtEl>
                                        <p:attrNameLst>
                                          <p:attrName>style.visibility</p:attrName>
                                        </p:attrNameLst>
                                      </p:cBhvr>
                                      <p:to>
                                        <p:strVal val="hidden"/>
                                      </p:to>
                                    </p:set>
                                  </p:childTnLst>
                                </p:cTn>
                              </p:par>
                              <p:par>
                                <p:cTn id="1152" presetID="1" presetClass="exit" presetSubtype="0" fill="hold" grpId="16" nodeType="withEffect">
                                  <p:stCondLst>
                                    <p:cond delay="0"/>
                                  </p:stCondLst>
                                  <p:childTnLst>
                                    <p:set>
                                      <p:cBhvr>
                                        <p:cTn id="1153" dur="1" fill="hold">
                                          <p:stCondLst>
                                            <p:cond delay="0"/>
                                          </p:stCondLst>
                                        </p:cTn>
                                        <p:tgtEl>
                                          <p:spTgt spid="19"/>
                                        </p:tgtEl>
                                        <p:attrNameLst>
                                          <p:attrName>style.visibility</p:attrName>
                                        </p:attrNameLst>
                                      </p:cBhvr>
                                      <p:to>
                                        <p:strVal val="hidden"/>
                                      </p:to>
                                    </p:set>
                                  </p:childTnLst>
                                </p:cTn>
                              </p:par>
                              <p:par>
                                <p:cTn id="1154" presetID="1" presetClass="exit" presetSubtype="0" fill="hold" grpId="16" nodeType="withEffect">
                                  <p:stCondLst>
                                    <p:cond delay="0"/>
                                  </p:stCondLst>
                                  <p:childTnLst>
                                    <p:set>
                                      <p:cBhvr>
                                        <p:cTn id="1155" dur="1" fill="hold">
                                          <p:stCondLst>
                                            <p:cond delay="0"/>
                                          </p:stCondLst>
                                        </p:cTn>
                                        <p:tgtEl>
                                          <p:spTgt spid="21"/>
                                        </p:tgtEl>
                                        <p:attrNameLst>
                                          <p:attrName>style.visibility</p:attrName>
                                        </p:attrNameLst>
                                      </p:cBhvr>
                                      <p:to>
                                        <p:strVal val="hidden"/>
                                      </p:to>
                                    </p:set>
                                  </p:childTnLst>
                                </p:cTn>
                              </p:par>
                              <p:par>
                                <p:cTn id="1156" presetID="1" presetClass="exit" presetSubtype="0" fill="hold" grpId="16" nodeType="withEffect">
                                  <p:stCondLst>
                                    <p:cond delay="0"/>
                                  </p:stCondLst>
                                  <p:childTnLst>
                                    <p:set>
                                      <p:cBhvr>
                                        <p:cTn id="1157" dur="1" fill="hold">
                                          <p:stCondLst>
                                            <p:cond delay="0"/>
                                          </p:stCondLst>
                                        </p:cTn>
                                        <p:tgtEl>
                                          <p:spTgt spid="23"/>
                                        </p:tgtEl>
                                        <p:attrNameLst>
                                          <p:attrName>style.visibility</p:attrName>
                                        </p:attrNameLst>
                                      </p:cBhvr>
                                      <p:to>
                                        <p:strVal val="hidden"/>
                                      </p:to>
                                    </p:set>
                                  </p:childTnLst>
                                </p:cTn>
                              </p:par>
                              <p:par>
                                <p:cTn id="1158" presetID="1" presetClass="exit" presetSubtype="0" fill="hold" grpId="16" nodeType="withEffect">
                                  <p:stCondLst>
                                    <p:cond delay="0"/>
                                  </p:stCondLst>
                                  <p:childTnLst>
                                    <p:set>
                                      <p:cBhvr>
                                        <p:cTn id="1159" dur="1" fill="hold">
                                          <p:stCondLst>
                                            <p:cond delay="0"/>
                                          </p:stCondLst>
                                        </p:cTn>
                                        <p:tgtEl>
                                          <p:spTgt spid="25"/>
                                        </p:tgtEl>
                                        <p:attrNameLst>
                                          <p:attrName>style.visibility</p:attrName>
                                        </p:attrNameLst>
                                      </p:cBhvr>
                                      <p:to>
                                        <p:strVal val="hidden"/>
                                      </p:to>
                                    </p:set>
                                  </p:childTnLst>
                                </p:cTn>
                              </p:par>
                              <p:par>
                                <p:cTn id="1160" presetID="1" presetClass="exit" presetSubtype="0" fill="hold" grpId="16" nodeType="withEffect">
                                  <p:stCondLst>
                                    <p:cond delay="0"/>
                                  </p:stCondLst>
                                  <p:childTnLst>
                                    <p:set>
                                      <p:cBhvr>
                                        <p:cTn id="1161" dur="1" fill="hold">
                                          <p:stCondLst>
                                            <p:cond delay="0"/>
                                          </p:stCondLst>
                                        </p:cTn>
                                        <p:tgtEl>
                                          <p:spTgt spid="27"/>
                                        </p:tgtEl>
                                        <p:attrNameLst>
                                          <p:attrName>style.visibility</p:attrName>
                                        </p:attrNameLst>
                                      </p:cBhvr>
                                      <p:to>
                                        <p:strVal val="hidden"/>
                                      </p:to>
                                    </p:set>
                                  </p:childTnLst>
                                </p:cTn>
                              </p:par>
                              <p:par>
                                <p:cTn id="1162" presetID="1" presetClass="exit" presetSubtype="0" fill="hold" grpId="16" nodeType="withEffect">
                                  <p:stCondLst>
                                    <p:cond delay="0"/>
                                  </p:stCondLst>
                                  <p:childTnLst>
                                    <p:set>
                                      <p:cBhvr>
                                        <p:cTn id="1163" dur="1" fill="hold">
                                          <p:stCondLst>
                                            <p:cond delay="0"/>
                                          </p:stCondLst>
                                        </p:cTn>
                                        <p:tgtEl>
                                          <p:spTgt spid="31"/>
                                        </p:tgtEl>
                                        <p:attrNameLst>
                                          <p:attrName>style.visibility</p:attrName>
                                        </p:attrNameLst>
                                      </p:cBhvr>
                                      <p:to>
                                        <p:strVal val="hidden"/>
                                      </p:to>
                                    </p:set>
                                  </p:childTnLst>
                                </p:cTn>
                              </p:par>
                              <p:par>
                                <p:cTn id="1164" presetID="1" presetClass="exit" presetSubtype="0" fill="hold" grpId="16" nodeType="withEffect">
                                  <p:stCondLst>
                                    <p:cond delay="0"/>
                                  </p:stCondLst>
                                  <p:childTnLst>
                                    <p:set>
                                      <p:cBhvr>
                                        <p:cTn id="1165" dur="1" fill="hold">
                                          <p:stCondLst>
                                            <p:cond delay="0"/>
                                          </p:stCondLst>
                                        </p:cTn>
                                        <p:tgtEl>
                                          <p:spTgt spid="34"/>
                                        </p:tgtEl>
                                        <p:attrNameLst>
                                          <p:attrName>style.visibility</p:attrName>
                                        </p:attrNameLst>
                                      </p:cBhvr>
                                      <p:to>
                                        <p:strVal val="hidden"/>
                                      </p:to>
                                    </p:set>
                                  </p:childTnLst>
                                </p:cTn>
                              </p:par>
                              <p:par>
                                <p:cTn id="1166" presetID="1" presetClass="exit" presetSubtype="0" fill="hold" grpId="16" nodeType="withEffect">
                                  <p:stCondLst>
                                    <p:cond delay="0"/>
                                  </p:stCondLst>
                                  <p:childTnLst>
                                    <p:set>
                                      <p:cBhvr>
                                        <p:cTn id="1167" dur="1" fill="hold">
                                          <p:stCondLst>
                                            <p:cond delay="0"/>
                                          </p:stCondLst>
                                        </p:cTn>
                                        <p:tgtEl>
                                          <p:spTgt spid="36"/>
                                        </p:tgtEl>
                                        <p:attrNameLst>
                                          <p:attrName>style.visibility</p:attrName>
                                        </p:attrNameLst>
                                      </p:cBhvr>
                                      <p:to>
                                        <p:strVal val="hidden"/>
                                      </p:to>
                                    </p:set>
                                  </p:childTnLst>
                                </p:cTn>
                              </p:par>
                              <p:par>
                                <p:cTn id="1168" presetID="1" presetClass="exit" presetSubtype="0" fill="hold" grpId="16" nodeType="withEffect">
                                  <p:stCondLst>
                                    <p:cond delay="0"/>
                                  </p:stCondLst>
                                  <p:childTnLst>
                                    <p:set>
                                      <p:cBhvr>
                                        <p:cTn id="1169" dur="1" fill="hold">
                                          <p:stCondLst>
                                            <p:cond delay="0"/>
                                          </p:stCondLst>
                                        </p:cTn>
                                        <p:tgtEl>
                                          <p:spTgt spid="38"/>
                                        </p:tgtEl>
                                        <p:attrNameLst>
                                          <p:attrName>style.visibility</p:attrName>
                                        </p:attrNameLst>
                                      </p:cBhvr>
                                      <p:to>
                                        <p:strVal val="hidden"/>
                                      </p:to>
                                    </p:set>
                                  </p:childTnLst>
                                </p:cTn>
                              </p:par>
                              <p:par>
                                <p:cTn id="1170" presetID="1" presetClass="exit" presetSubtype="0" fill="hold" grpId="16" nodeType="withEffect">
                                  <p:stCondLst>
                                    <p:cond delay="0"/>
                                  </p:stCondLst>
                                  <p:childTnLst>
                                    <p:set>
                                      <p:cBhvr>
                                        <p:cTn id="1171" dur="1" fill="hold">
                                          <p:stCondLst>
                                            <p:cond delay="0"/>
                                          </p:stCondLst>
                                        </p:cTn>
                                        <p:tgtEl>
                                          <p:spTgt spid="40"/>
                                        </p:tgtEl>
                                        <p:attrNameLst>
                                          <p:attrName>style.visibility</p:attrName>
                                        </p:attrNameLst>
                                      </p:cBhvr>
                                      <p:to>
                                        <p:strVal val="hidden"/>
                                      </p:to>
                                    </p:set>
                                  </p:childTnLst>
                                </p:cTn>
                              </p:par>
                              <p:par>
                                <p:cTn id="1172" presetID="1" presetClass="exit" presetSubtype="0" fill="hold" grpId="16" nodeType="withEffect">
                                  <p:stCondLst>
                                    <p:cond delay="0"/>
                                  </p:stCondLst>
                                  <p:childTnLst>
                                    <p:set>
                                      <p:cBhvr>
                                        <p:cTn id="1173" dur="1" fill="hold">
                                          <p:stCondLst>
                                            <p:cond delay="0"/>
                                          </p:stCondLst>
                                        </p:cTn>
                                        <p:tgtEl>
                                          <p:spTgt spid="42"/>
                                        </p:tgtEl>
                                        <p:attrNameLst>
                                          <p:attrName>style.visibility</p:attrName>
                                        </p:attrNameLst>
                                      </p:cBhvr>
                                      <p:to>
                                        <p:strVal val="hidden"/>
                                      </p:to>
                                    </p:set>
                                  </p:childTnLst>
                                </p:cTn>
                              </p:par>
                              <p:par>
                                <p:cTn id="1174" presetID="1" presetClass="exit" presetSubtype="0" fill="hold" grpId="16" nodeType="withEffect">
                                  <p:stCondLst>
                                    <p:cond delay="0"/>
                                  </p:stCondLst>
                                  <p:childTnLst>
                                    <p:set>
                                      <p:cBhvr>
                                        <p:cTn id="1175" dur="1" fill="hold">
                                          <p:stCondLst>
                                            <p:cond delay="0"/>
                                          </p:stCondLst>
                                        </p:cTn>
                                        <p:tgtEl>
                                          <p:spTgt spid="44"/>
                                        </p:tgtEl>
                                        <p:attrNameLst>
                                          <p:attrName>style.visibility</p:attrName>
                                        </p:attrNameLst>
                                      </p:cBhvr>
                                      <p:to>
                                        <p:strVal val="hidden"/>
                                      </p:to>
                                    </p:set>
                                  </p:childTnLst>
                                </p:cTn>
                              </p:par>
                              <p:par>
                                <p:cTn id="1176" presetID="1" presetClass="entr" presetSubtype="0" fill="hold" grpId="16" nodeType="withEffect">
                                  <p:stCondLst>
                                    <p:cond delay="0"/>
                                  </p:stCondLst>
                                  <p:childTnLst>
                                    <p:set>
                                      <p:cBhvr>
                                        <p:cTn id="1177" dur="1" fill="hold">
                                          <p:stCondLst>
                                            <p:cond delay="0"/>
                                          </p:stCondLst>
                                        </p:cTn>
                                        <p:tgtEl>
                                          <p:spTgt spid="47"/>
                                        </p:tgtEl>
                                        <p:attrNameLst>
                                          <p:attrName>style.visibility</p:attrName>
                                        </p:attrNameLst>
                                      </p:cBhvr>
                                      <p:to>
                                        <p:strVal val="visible"/>
                                      </p:to>
                                    </p:set>
                                  </p:childTnLst>
                                </p:cTn>
                              </p:par>
                              <p:par>
                                <p:cTn id="1178" presetID="1" presetClass="exit" presetSubtype="0" fill="hold" grpId="16" nodeType="withEffect">
                                  <p:stCondLst>
                                    <p:cond delay="0"/>
                                  </p:stCondLst>
                                  <p:childTnLst>
                                    <p:set>
                                      <p:cBhvr>
                                        <p:cTn id="1179" dur="1" fill="hold">
                                          <p:stCondLst>
                                            <p:cond delay="0"/>
                                          </p:stCondLst>
                                        </p:cTn>
                                        <p:tgtEl>
                                          <p:spTgt spid="49"/>
                                        </p:tgtEl>
                                        <p:attrNameLst>
                                          <p:attrName>style.visibility</p:attrName>
                                        </p:attrNameLst>
                                      </p:cBhvr>
                                      <p:to>
                                        <p:strVal val="hidden"/>
                                      </p:to>
                                    </p:set>
                                  </p:childTnLst>
                                </p:cTn>
                              </p:par>
                              <p:par>
                                <p:cTn id="1180" presetID="1" presetClass="exit" presetSubtype="0" fill="hold" grpId="16" nodeType="withEffect">
                                  <p:stCondLst>
                                    <p:cond delay="0"/>
                                  </p:stCondLst>
                                  <p:childTnLst>
                                    <p:set>
                                      <p:cBhvr>
                                        <p:cTn id="1181" dur="1" fill="hold">
                                          <p:stCondLst>
                                            <p:cond delay="0"/>
                                          </p:stCondLst>
                                        </p:cTn>
                                        <p:tgtEl>
                                          <p:spTgt spid="51"/>
                                        </p:tgtEl>
                                        <p:attrNameLst>
                                          <p:attrName>style.visibility</p:attrName>
                                        </p:attrNameLst>
                                      </p:cBhvr>
                                      <p:to>
                                        <p:strVal val="hidden"/>
                                      </p:to>
                                    </p:set>
                                  </p:childTnLst>
                                </p:cTn>
                              </p:par>
                              <p:par>
                                <p:cTn id="1182" presetID="1" presetClass="exit" presetSubtype="0" fill="hold" grpId="16" nodeType="withEffect">
                                  <p:stCondLst>
                                    <p:cond delay="0"/>
                                  </p:stCondLst>
                                  <p:childTnLst>
                                    <p:set>
                                      <p:cBhvr>
                                        <p:cTn id="1183" dur="1" fill="hold">
                                          <p:stCondLst>
                                            <p:cond delay="0"/>
                                          </p:stCondLst>
                                        </p:cTn>
                                        <p:tgtEl>
                                          <p:spTgt spid="55"/>
                                        </p:tgtEl>
                                        <p:attrNameLst>
                                          <p:attrName>style.visibility</p:attrName>
                                        </p:attrNameLst>
                                      </p:cBhvr>
                                      <p:to>
                                        <p:strVal val="hidden"/>
                                      </p:to>
                                    </p:set>
                                  </p:childTnLst>
                                </p:cTn>
                              </p:par>
                              <p:par>
                                <p:cTn id="1184" presetID="1" presetClass="exit" presetSubtype="0" fill="hold" grpId="16" nodeType="withEffect">
                                  <p:stCondLst>
                                    <p:cond delay="0"/>
                                  </p:stCondLst>
                                  <p:childTnLst>
                                    <p:set>
                                      <p:cBhvr>
                                        <p:cTn id="1185" dur="1" fill="hold">
                                          <p:stCondLst>
                                            <p:cond delay="0"/>
                                          </p:stCondLst>
                                        </p:cTn>
                                        <p:tgtEl>
                                          <p:spTgt spid="57"/>
                                        </p:tgtEl>
                                        <p:attrNameLst>
                                          <p:attrName>style.visibility</p:attrName>
                                        </p:attrNameLst>
                                      </p:cBhvr>
                                      <p:to>
                                        <p:strVal val="hidden"/>
                                      </p:to>
                                    </p:set>
                                  </p:childTnLst>
                                </p:cTn>
                              </p:par>
                              <p:par>
                                <p:cTn id="1186" presetID="1" presetClass="exit" presetSubtype="0" fill="hold" grpId="16" nodeType="withEffect">
                                  <p:stCondLst>
                                    <p:cond delay="0"/>
                                  </p:stCondLst>
                                  <p:childTnLst>
                                    <p:set>
                                      <p:cBhvr>
                                        <p:cTn id="1187" dur="1" fill="hold">
                                          <p:stCondLst>
                                            <p:cond delay="0"/>
                                          </p:stCondLst>
                                        </p:cTn>
                                        <p:tgtEl>
                                          <p:spTgt spid="59"/>
                                        </p:tgtEl>
                                        <p:attrNameLst>
                                          <p:attrName>style.visibility</p:attrName>
                                        </p:attrNameLst>
                                      </p:cBhvr>
                                      <p:to>
                                        <p:strVal val="hidden"/>
                                      </p:to>
                                    </p:set>
                                  </p:childTnLst>
                                </p:cTn>
                              </p:par>
                              <p:par>
                                <p:cTn id="1188" presetID="1" presetClass="exit" presetSubtype="0" fill="hold" grpId="16" nodeType="withEffect">
                                  <p:stCondLst>
                                    <p:cond delay="0"/>
                                  </p:stCondLst>
                                  <p:childTnLst>
                                    <p:set>
                                      <p:cBhvr>
                                        <p:cTn id="1189" dur="1" fill="hold">
                                          <p:stCondLst>
                                            <p:cond delay="0"/>
                                          </p:stCondLst>
                                        </p:cTn>
                                        <p:tgtEl>
                                          <p:spTgt spid="61"/>
                                        </p:tgtEl>
                                        <p:attrNameLst>
                                          <p:attrName>style.visibility</p:attrName>
                                        </p:attrNameLst>
                                      </p:cBhvr>
                                      <p:to>
                                        <p:strVal val="hidden"/>
                                      </p:to>
                                    </p:set>
                                  </p:childTnLst>
                                </p:cTn>
                              </p:par>
                              <p:par>
                                <p:cTn id="1190" presetID="1" presetClass="exit" presetSubtype="0" fill="hold" grpId="16" nodeType="withEffect">
                                  <p:stCondLst>
                                    <p:cond delay="0"/>
                                  </p:stCondLst>
                                  <p:childTnLst>
                                    <p:set>
                                      <p:cBhvr>
                                        <p:cTn id="1191" dur="1" fill="hold">
                                          <p:stCondLst>
                                            <p:cond delay="0"/>
                                          </p:stCondLst>
                                        </p:cTn>
                                        <p:tgtEl>
                                          <p:spTgt spid="63"/>
                                        </p:tgtEl>
                                        <p:attrNameLst>
                                          <p:attrName>style.visibility</p:attrName>
                                        </p:attrNameLst>
                                      </p:cBhvr>
                                      <p:to>
                                        <p:strVal val="hidden"/>
                                      </p:to>
                                    </p:set>
                                  </p:childTnLst>
                                </p:cTn>
                              </p:par>
                              <p:par>
                                <p:cTn id="1192" presetID="1" presetClass="exit" presetSubtype="0" fill="hold" grpId="16" nodeType="withEffect">
                                  <p:stCondLst>
                                    <p:cond delay="0"/>
                                  </p:stCondLst>
                                  <p:childTnLst>
                                    <p:set>
                                      <p:cBhvr>
                                        <p:cTn id="1193" dur="1" fill="hold">
                                          <p:stCondLst>
                                            <p:cond delay="0"/>
                                          </p:stCondLst>
                                        </p:cTn>
                                        <p:tgtEl>
                                          <p:spTgt spid="65"/>
                                        </p:tgtEl>
                                        <p:attrNameLst>
                                          <p:attrName>style.visibility</p:attrName>
                                        </p:attrNameLst>
                                      </p:cBhvr>
                                      <p:to>
                                        <p:strVal val="hidden"/>
                                      </p:to>
                                    </p:set>
                                  </p:childTnLst>
                                </p:cTn>
                              </p:par>
                              <p:par>
                                <p:cTn id="1194" presetID="1" presetClass="exit" presetSubtype="0" fill="hold" grpId="16" nodeType="withEffect">
                                  <p:stCondLst>
                                    <p:cond delay="0"/>
                                  </p:stCondLst>
                                  <p:childTnLst>
                                    <p:set>
                                      <p:cBhvr>
                                        <p:cTn id="1195" dur="1" fill="hold">
                                          <p:stCondLst>
                                            <p:cond delay="0"/>
                                          </p:stCondLst>
                                        </p:cTn>
                                        <p:tgtEl>
                                          <p:spTgt spid="67"/>
                                        </p:tgtEl>
                                        <p:attrNameLst>
                                          <p:attrName>style.visibility</p:attrName>
                                        </p:attrNameLst>
                                      </p:cBhvr>
                                      <p:to>
                                        <p:strVal val="hidden"/>
                                      </p:to>
                                    </p:set>
                                  </p:childTnLst>
                                </p:cTn>
                              </p:par>
                              <p:par>
                                <p:cTn id="1196" presetID="1" presetClass="exit" presetSubtype="0" fill="hold" grpId="16" nodeType="withEffect">
                                  <p:stCondLst>
                                    <p:cond delay="0"/>
                                  </p:stCondLst>
                                  <p:childTnLst>
                                    <p:set>
                                      <p:cBhvr>
                                        <p:cTn id="1197" dur="1" fill="hold">
                                          <p:stCondLst>
                                            <p:cond delay="0"/>
                                          </p:stCondLst>
                                        </p:cTn>
                                        <p:tgtEl>
                                          <p:spTgt spid="69"/>
                                        </p:tgtEl>
                                        <p:attrNameLst>
                                          <p:attrName>style.visibility</p:attrName>
                                        </p:attrNameLst>
                                      </p:cBhvr>
                                      <p:to>
                                        <p:strVal val="hidden"/>
                                      </p:to>
                                    </p:set>
                                  </p:childTnLst>
                                </p:cTn>
                              </p:par>
                              <p:par>
                                <p:cTn id="1198" presetID="1" presetClass="exit" presetSubtype="0" fill="hold" grpId="16" nodeType="withEffect">
                                  <p:stCondLst>
                                    <p:cond delay="0"/>
                                  </p:stCondLst>
                                  <p:childTnLst>
                                    <p:set>
                                      <p:cBhvr>
                                        <p:cTn id="1199" dur="1" fill="hold">
                                          <p:stCondLst>
                                            <p:cond delay="0"/>
                                          </p:stCondLst>
                                        </p:cTn>
                                        <p:tgtEl>
                                          <p:spTgt spid="71"/>
                                        </p:tgtEl>
                                        <p:attrNameLst>
                                          <p:attrName>style.visibility</p:attrName>
                                        </p:attrNameLst>
                                      </p:cBhvr>
                                      <p:to>
                                        <p:strVal val="hidden"/>
                                      </p:to>
                                    </p:set>
                                  </p:childTnLst>
                                </p:cTn>
                              </p:par>
                              <p:par>
                                <p:cTn id="1200" presetID="1" presetClass="exit" presetSubtype="0" fill="hold" grpId="16" nodeType="withEffect">
                                  <p:stCondLst>
                                    <p:cond delay="0"/>
                                  </p:stCondLst>
                                  <p:childTnLst>
                                    <p:set>
                                      <p:cBhvr>
                                        <p:cTn id="1201" dur="1" fill="hold">
                                          <p:stCondLst>
                                            <p:cond delay="0"/>
                                          </p:stCondLst>
                                        </p:cTn>
                                        <p:tgtEl>
                                          <p:spTgt spid="73"/>
                                        </p:tgtEl>
                                        <p:attrNameLst>
                                          <p:attrName>style.visibility</p:attrName>
                                        </p:attrNameLst>
                                      </p:cBhvr>
                                      <p:to>
                                        <p:strVal val="hidden"/>
                                      </p:to>
                                    </p:set>
                                  </p:childTnLst>
                                </p:cTn>
                              </p:par>
                              <p:par>
                                <p:cTn id="1202" presetID="1" presetClass="exit" presetSubtype="0" fill="hold" grpId="16" nodeType="withEffect">
                                  <p:stCondLst>
                                    <p:cond delay="0"/>
                                  </p:stCondLst>
                                  <p:childTnLst>
                                    <p:set>
                                      <p:cBhvr>
                                        <p:cTn id="1203" dur="1" fill="hold">
                                          <p:stCondLst>
                                            <p:cond delay="0"/>
                                          </p:stCondLst>
                                        </p:cTn>
                                        <p:tgtEl>
                                          <p:spTgt spid="75"/>
                                        </p:tgtEl>
                                        <p:attrNameLst>
                                          <p:attrName>style.visibility</p:attrName>
                                        </p:attrNameLst>
                                      </p:cBhvr>
                                      <p:to>
                                        <p:strVal val="hidden"/>
                                      </p:to>
                                    </p:set>
                                  </p:childTnLst>
                                </p:cTn>
                              </p:par>
                              <p:par>
                                <p:cTn id="1204" presetID="1" presetClass="exit" presetSubtype="0" fill="hold" grpId="16" nodeType="withEffect">
                                  <p:stCondLst>
                                    <p:cond delay="0"/>
                                  </p:stCondLst>
                                  <p:childTnLst>
                                    <p:set>
                                      <p:cBhvr>
                                        <p:cTn id="1205" dur="1" fill="hold">
                                          <p:stCondLst>
                                            <p:cond delay="0"/>
                                          </p:stCondLst>
                                        </p:cTn>
                                        <p:tgtEl>
                                          <p:spTgt spid="78"/>
                                        </p:tgtEl>
                                        <p:attrNameLst>
                                          <p:attrName>style.visibility</p:attrName>
                                        </p:attrNameLst>
                                      </p:cBhvr>
                                      <p:to>
                                        <p:strVal val="hidden"/>
                                      </p:to>
                                    </p:set>
                                  </p:childTnLst>
                                </p:cTn>
                              </p:par>
                              <p:par>
                                <p:cTn id="1206" presetID="1" presetClass="exit" presetSubtype="0" fill="hold" grpId="16" nodeType="withEffect">
                                  <p:stCondLst>
                                    <p:cond delay="0"/>
                                  </p:stCondLst>
                                  <p:childTnLst>
                                    <p:set>
                                      <p:cBhvr>
                                        <p:cTn id="1207"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208" restart="whenNotActive" fill="hold" evtFilter="cancelBubble" nodeType="interactiveSeq">
                <p:stCondLst>
                  <p:cond evt="onClick" delay="0">
                    <p:tgtEl>
                      <p:spTgt spid="48"/>
                    </p:tgtEl>
                  </p:cond>
                </p:stCondLst>
                <p:endSync evt="end" delay="0">
                  <p:rtn val="all"/>
                </p:endSync>
                <p:childTnLst>
                  <p:par>
                    <p:cTn id="1209" fill="hold">
                      <p:stCondLst>
                        <p:cond delay="0"/>
                      </p:stCondLst>
                      <p:childTnLst>
                        <p:par>
                          <p:cTn id="1210" fill="hold">
                            <p:stCondLst>
                              <p:cond delay="0"/>
                            </p:stCondLst>
                            <p:childTnLst>
                              <p:par>
                                <p:cTn id="1211" presetID="1" presetClass="exit" presetSubtype="0" fill="hold" grpId="17" nodeType="clickEffect">
                                  <p:stCondLst>
                                    <p:cond delay="0"/>
                                  </p:stCondLst>
                                  <p:childTnLst>
                                    <p:set>
                                      <p:cBhvr>
                                        <p:cTn id="1212" dur="1" fill="hold">
                                          <p:stCondLst>
                                            <p:cond delay="0"/>
                                          </p:stCondLst>
                                        </p:cTn>
                                        <p:tgtEl>
                                          <p:spTgt spid="30"/>
                                        </p:tgtEl>
                                        <p:attrNameLst>
                                          <p:attrName>style.visibility</p:attrName>
                                        </p:attrNameLst>
                                      </p:cBhvr>
                                      <p:to>
                                        <p:strVal val="hidden"/>
                                      </p:to>
                                    </p:set>
                                  </p:childTnLst>
                                </p:cTn>
                              </p:par>
                              <p:par>
                                <p:cTn id="1213" presetID="1" presetClass="exit" presetSubtype="0" fill="hold" grpId="17" nodeType="withEffect">
                                  <p:stCondLst>
                                    <p:cond delay="0"/>
                                  </p:stCondLst>
                                  <p:childTnLst>
                                    <p:set>
                                      <p:cBhvr>
                                        <p:cTn id="1214" dur="1" fill="hold">
                                          <p:stCondLst>
                                            <p:cond delay="0"/>
                                          </p:stCondLst>
                                        </p:cTn>
                                        <p:tgtEl>
                                          <p:spTgt spid="10"/>
                                        </p:tgtEl>
                                        <p:attrNameLst>
                                          <p:attrName>style.visibility</p:attrName>
                                        </p:attrNameLst>
                                      </p:cBhvr>
                                      <p:to>
                                        <p:strVal val="hidden"/>
                                      </p:to>
                                    </p:set>
                                  </p:childTnLst>
                                </p:cTn>
                              </p:par>
                              <p:par>
                                <p:cTn id="1215" presetID="1" presetClass="exit" presetSubtype="0" fill="hold" grpId="17" nodeType="withEffect">
                                  <p:stCondLst>
                                    <p:cond delay="0"/>
                                  </p:stCondLst>
                                  <p:childTnLst>
                                    <p:set>
                                      <p:cBhvr>
                                        <p:cTn id="1216" dur="1" fill="hold">
                                          <p:stCondLst>
                                            <p:cond delay="0"/>
                                          </p:stCondLst>
                                        </p:cTn>
                                        <p:tgtEl>
                                          <p:spTgt spid="12"/>
                                        </p:tgtEl>
                                        <p:attrNameLst>
                                          <p:attrName>style.visibility</p:attrName>
                                        </p:attrNameLst>
                                      </p:cBhvr>
                                      <p:to>
                                        <p:strVal val="hidden"/>
                                      </p:to>
                                    </p:set>
                                  </p:childTnLst>
                                </p:cTn>
                              </p:par>
                              <p:par>
                                <p:cTn id="1217" presetID="1" presetClass="exit" presetSubtype="0" fill="hold" grpId="17" nodeType="withEffect">
                                  <p:stCondLst>
                                    <p:cond delay="0"/>
                                  </p:stCondLst>
                                  <p:childTnLst>
                                    <p:set>
                                      <p:cBhvr>
                                        <p:cTn id="1218" dur="1" fill="hold">
                                          <p:stCondLst>
                                            <p:cond delay="0"/>
                                          </p:stCondLst>
                                        </p:cTn>
                                        <p:tgtEl>
                                          <p:spTgt spid="17"/>
                                        </p:tgtEl>
                                        <p:attrNameLst>
                                          <p:attrName>style.visibility</p:attrName>
                                        </p:attrNameLst>
                                      </p:cBhvr>
                                      <p:to>
                                        <p:strVal val="hidden"/>
                                      </p:to>
                                    </p:set>
                                  </p:childTnLst>
                                </p:cTn>
                              </p:par>
                              <p:par>
                                <p:cTn id="1219" presetID="1" presetClass="exit" presetSubtype="0" fill="hold" grpId="17" nodeType="withEffect">
                                  <p:stCondLst>
                                    <p:cond delay="0"/>
                                  </p:stCondLst>
                                  <p:childTnLst>
                                    <p:set>
                                      <p:cBhvr>
                                        <p:cTn id="1220" dur="1" fill="hold">
                                          <p:stCondLst>
                                            <p:cond delay="0"/>
                                          </p:stCondLst>
                                        </p:cTn>
                                        <p:tgtEl>
                                          <p:spTgt spid="19"/>
                                        </p:tgtEl>
                                        <p:attrNameLst>
                                          <p:attrName>style.visibility</p:attrName>
                                        </p:attrNameLst>
                                      </p:cBhvr>
                                      <p:to>
                                        <p:strVal val="hidden"/>
                                      </p:to>
                                    </p:set>
                                  </p:childTnLst>
                                </p:cTn>
                              </p:par>
                              <p:par>
                                <p:cTn id="1221" presetID="1" presetClass="exit" presetSubtype="0" fill="hold" grpId="17" nodeType="withEffect">
                                  <p:stCondLst>
                                    <p:cond delay="0"/>
                                  </p:stCondLst>
                                  <p:childTnLst>
                                    <p:set>
                                      <p:cBhvr>
                                        <p:cTn id="1222" dur="1" fill="hold">
                                          <p:stCondLst>
                                            <p:cond delay="0"/>
                                          </p:stCondLst>
                                        </p:cTn>
                                        <p:tgtEl>
                                          <p:spTgt spid="21"/>
                                        </p:tgtEl>
                                        <p:attrNameLst>
                                          <p:attrName>style.visibility</p:attrName>
                                        </p:attrNameLst>
                                      </p:cBhvr>
                                      <p:to>
                                        <p:strVal val="hidden"/>
                                      </p:to>
                                    </p:set>
                                  </p:childTnLst>
                                </p:cTn>
                              </p:par>
                              <p:par>
                                <p:cTn id="1223" presetID="1" presetClass="exit" presetSubtype="0" fill="hold" grpId="17" nodeType="withEffect">
                                  <p:stCondLst>
                                    <p:cond delay="0"/>
                                  </p:stCondLst>
                                  <p:childTnLst>
                                    <p:set>
                                      <p:cBhvr>
                                        <p:cTn id="1224" dur="1" fill="hold">
                                          <p:stCondLst>
                                            <p:cond delay="0"/>
                                          </p:stCondLst>
                                        </p:cTn>
                                        <p:tgtEl>
                                          <p:spTgt spid="23"/>
                                        </p:tgtEl>
                                        <p:attrNameLst>
                                          <p:attrName>style.visibility</p:attrName>
                                        </p:attrNameLst>
                                      </p:cBhvr>
                                      <p:to>
                                        <p:strVal val="hidden"/>
                                      </p:to>
                                    </p:set>
                                  </p:childTnLst>
                                </p:cTn>
                              </p:par>
                              <p:par>
                                <p:cTn id="1225" presetID="1" presetClass="exit" presetSubtype="0" fill="hold" grpId="17" nodeType="withEffect">
                                  <p:stCondLst>
                                    <p:cond delay="0"/>
                                  </p:stCondLst>
                                  <p:childTnLst>
                                    <p:set>
                                      <p:cBhvr>
                                        <p:cTn id="1226" dur="1" fill="hold">
                                          <p:stCondLst>
                                            <p:cond delay="0"/>
                                          </p:stCondLst>
                                        </p:cTn>
                                        <p:tgtEl>
                                          <p:spTgt spid="25"/>
                                        </p:tgtEl>
                                        <p:attrNameLst>
                                          <p:attrName>style.visibility</p:attrName>
                                        </p:attrNameLst>
                                      </p:cBhvr>
                                      <p:to>
                                        <p:strVal val="hidden"/>
                                      </p:to>
                                    </p:set>
                                  </p:childTnLst>
                                </p:cTn>
                              </p:par>
                              <p:par>
                                <p:cTn id="1227" presetID="1" presetClass="exit" presetSubtype="0" fill="hold" grpId="17" nodeType="withEffect">
                                  <p:stCondLst>
                                    <p:cond delay="0"/>
                                  </p:stCondLst>
                                  <p:childTnLst>
                                    <p:set>
                                      <p:cBhvr>
                                        <p:cTn id="1228" dur="1" fill="hold">
                                          <p:stCondLst>
                                            <p:cond delay="0"/>
                                          </p:stCondLst>
                                        </p:cTn>
                                        <p:tgtEl>
                                          <p:spTgt spid="27"/>
                                        </p:tgtEl>
                                        <p:attrNameLst>
                                          <p:attrName>style.visibility</p:attrName>
                                        </p:attrNameLst>
                                      </p:cBhvr>
                                      <p:to>
                                        <p:strVal val="hidden"/>
                                      </p:to>
                                    </p:set>
                                  </p:childTnLst>
                                </p:cTn>
                              </p:par>
                              <p:par>
                                <p:cTn id="1229" presetID="1" presetClass="exit" presetSubtype="0" fill="hold" grpId="17" nodeType="withEffect">
                                  <p:stCondLst>
                                    <p:cond delay="0"/>
                                  </p:stCondLst>
                                  <p:childTnLst>
                                    <p:set>
                                      <p:cBhvr>
                                        <p:cTn id="1230" dur="1" fill="hold">
                                          <p:stCondLst>
                                            <p:cond delay="0"/>
                                          </p:stCondLst>
                                        </p:cTn>
                                        <p:tgtEl>
                                          <p:spTgt spid="31"/>
                                        </p:tgtEl>
                                        <p:attrNameLst>
                                          <p:attrName>style.visibility</p:attrName>
                                        </p:attrNameLst>
                                      </p:cBhvr>
                                      <p:to>
                                        <p:strVal val="hidden"/>
                                      </p:to>
                                    </p:set>
                                  </p:childTnLst>
                                </p:cTn>
                              </p:par>
                              <p:par>
                                <p:cTn id="1231" presetID="1" presetClass="exit" presetSubtype="0" fill="hold" grpId="17" nodeType="withEffect">
                                  <p:stCondLst>
                                    <p:cond delay="0"/>
                                  </p:stCondLst>
                                  <p:childTnLst>
                                    <p:set>
                                      <p:cBhvr>
                                        <p:cTn id="1232" dur="1" fill="hold">
                                          <p:stCondLst>
                                            <p:cond delay="0"/>
                                          </p:stCondLst>
                                        </p:cTn>
                                        <p:tgtEl>
                                          <p:spTgt spid="34"/>
                                        </p:tgtEl>
                                        <p:attrNameLst>
                                          <p:attrName>style.visibility</p:attrName>
                                        </p:attrNameLst>
                                      </p:cBhvr>
                                      <p:to>
                                        <p:strVal val="hidden"/>
                                      </p:to>
                                    </p:set>
                                  </p:childTnLst>
                                </p:cTn>
                              </p:par>
                              <p:par>
                                <p:cTn id="1233" presetID="1" presetClass="exit" presetSubtype="0" fill="hold" grpId="17" nodeType="withEffect">
                                  <p:stCondLst>
                                    <p:cond delay="0"/>
                                  </p:stCondLst>
                                  <p:childTnLst>
                                    <p:set>
                                      <p:cBhvr>
                                        <p:cTn id="1234" dur="1" fill="hold">
                                          <p:stCondLst>
                                            <p:cond delay="0"/>
                                          </p:stCondLst>
                                        </p:cTn>
                                        <p:tgtEl>
                                          <p:spTgt spid="36"/>
                                        </p:tgtEl>
                                        <p:attrNameLst>
                                          <p:attrName>style.visibility</p:attrName>
                                        </p:attrNameLst>
                                      </p:cBhvr>
                                      <p:to>
                                        <p:strVal val="hidden"/>
                                      </p:to>
                                    </p:set>
                                  </p:childTnLst>
                                </p:cTn>
                              </p:par>
                              <p:par>
                                <p:cTn id="1235" presetID="1" presetClass="exit" presetSubtype="0" fill="hold" grpId="17" nodeType="withEffect">
                                  <p:stCondLst>
                                    <p:cond delay="0"/>
                                  </p:stCondLst>
                                  <p:childTnLst>
                                    <p:set>
                                      <p:cBhvr>
                                        <p:cTn id="1236" dur="1" fill="hold">
                                          <p:stCondLst>
                                            <p:cond delay="0"/>
                                          </p:stCondLst>
                                        </p:cTn>
                                        <p:tgtEl>
                                          <p:spTgt spid="38"/>
                                        </p:tgtEl>
                                        <p:attrNameLst>
                                          <p:attrName>style.visibility</p:attrName>
                                        </p:attrNameLst>
                                      </p:cBhvr>
                                      <p:to>
                                        <p:strVal val="hidden"/>
                                      </p:to>
                                    </p:set>
                                  </p:childTnLst>
                                </p:cTn>
                              </p:par>
                              <p:par>
                                <p:cTn id="1237" presetID="1" presetClass="exit" presetSubtype="0" fill="hold" grpId="17" nodeType="withEffect">
                                  <p:stCondLst>
                                    <p:cond delay="0"/>
                                  </p:stCondLst>
                                  <p:childTnLst>
                                    <p:set>
                                      <p:cBhvr>
                                        <p:cTn id="1238" dur="1" fill="hold">
                                          <p:stCondLst>
                                            <p:cond delay="0"/>
                                          </p:stCondLst>
                                        </p:cTn>
                                        <p:tgtEl>
                                          <p:spTgt spid="40"/>
                                        </p:tgtEl>
                                        <p:attrNameLst>
                                          <p:attrName>style.visibility</p:attrName>
                                        </p:attrNameLst>
                                      </p:cBhvr>
                                      <p:to>
                                        <p:strVal val="hidden"/>
                                      </p:to>
                                    </p:set>
                                  </p:childTnLst>
                                </p:cTn>
                              </p:par>
                              <p:par>
                                <p:cTn id="1239" presetID="1" presetClass="exit" presetSubtype="0" fill="hold" grpId="17" nodeType="withEffect">
                                  <p:stCondLst>
                                    <p:cond delay="0"/>
                                  </p:stCondLst>
                                  <p:childTnLst>
                                    <p:set>
                                      <p:cBhvr>
                                        <p:cTn id="1240" dur="1" fill="hold">
                                          <p:stCondLst>
                                            <p:cond delay="0"/>
                                          </p:stCondLst>
                                        </p:cTn>
                                        <p:tgtEl>
                                          <p:spTgt spid="42"/>
                                        </p:tgtEl>
                                        <p:attrNameLst>
                                          <p:attrName>style.visibility</p:attrName>
                                        </p:attrNameLst>
                                      </p:cBhvr>
                                      <p:to>
                                        <p:strVal val="hidden"/>
                                      </p:to>
                                    </p:set>
                                  </p:childTnLst>
                                </p:cTn>
                              </p:par>
                              <p:par>
                                <p:cTn id="1241" presetID="1" presetClass="exit" presetSubtype="0" fill="hold" grpId="17" nodeType="withEffect">
                                  <p:stCondLst>
                                    <p:cond delay="0"/>
                                  </p:stCondLst>
                                  <p:childTnLst>
                                    <p:set>
                                      <p:cBhvr>
                                        <p:cTn id="1242" dur="1" fill="hold">
                                          <p:stCondLst>
                                            <p:cond delay="0"/>
                                          </p:stCondLst>
                                        </p:cTn>
                                        <p:tgtEl>
                                          <p:spTgt spid="44"/>
                                        </p:tgtEl>
                                        <p:attrNameLst>
                                          <p:attrName>style.visibility</p:attrName>
                                        </p:attrNameLst>
                                      </p:cBhvr>
                                      <p:to>
                                        <p:strVal val="hidden"/>
                                      </p:to>
                                    </p:set>
                                  </p:childTnLst>
                                </p:cTn>
                              </p:par>
                              <p:par>
                                <p:cTn id="1243" presetID="1" presetClass="exit" presetSubtype="0" fill="hold" grpId="17" nodeType="withEffect">
                                  <p:stCondLst>
                                    <p:cond delay="0"/>
                                  </p:stCondLst>
                                  <p:childTnLst>
                                    <p:set>
                                      <p:cBhvr>
                                        <p:cTn id="1244" dur="1" fill="hold">
                                          <p:stCondLst>
                                            <p:cond delay="0"/>
                                          </p:stCondLst>
                                        </p:cTn>
                                        <p:tgtEl>
                                          <p:spTgt spid="47"/>
                                        </p:tgtEl>
                                        <p:attrNameLst>
                                          <p:attrName>style.visibility</p:attrName>
                                        </p:attrNameLst>
                                      </p:cBhvr>
                                      <p:to>
                                        <p:strVal val="hidden"/>
                                      </p:to>
                                    </p:set>
                                  </p:childTnLst>
                                </p:cTn>
                              </p:par>
                              <p:par>
                                <p:cTn id="1245" presetID="1" presetClass="entr" presetSubtype="0" fill="hold" grpId="17" nodeType="withEffect">
                                  <p:stCondLst>
                                    <p:cond delay="0"/>
                                  </p:stCondLst>
                                  <p:childTnLst>
                                    <p:set>
                                      <p:cBhvr>
                                        <p:cTn id="1246" dur="1" fill="hold">
                                          <p:stCondLst>
                                            <p:cond delay="0"/>
                                          </p:stCondLst>
                                        </p:cTn>
                                        <p:tgtEl>
                                          <p:spTgt spid="49"/>
                                        </p:tgtEl>
                                        <p:attrNameLst>
                                          <p:attrName>style.visibility</p:attrName>
                                        </p:attrNameLst>
                                      </p:cBhvr>
                                      <p:to>
                                        <p:strVal val="visible"/>
                                      </p:to>
                                    </p:set>
                                  </p:childTnLst>
                                </p:cTn>
                              </p:par>
                              <p:par>
                                <p:cTn id="1247" presetID="1" presetClass="exit" presetSubtype="0" fill="hold" grpId="17" nodeType="withEffect">
                                  <p:stCondLst>
                                    <p:cond delay="0"/>
                                  </p:stCondLst>
                                  <p:childTnLst>
                                    <p:set>
                                      <p:cBhvr>
                                        <p:cTn id="1248" dur="1" fill="hold">
                                          <p:stCondLst>
                                            <p:cond delay="0"/>
                                          </p:stCondLst>
                                        </p:cTn>
                                        <p:tgtEl>
                                          <p:spTgt spid="51"/>
                                        </p:tgtEl>
                                        <p:attrNameLst>
                                          <p:attrName>style.visibility</p:attrName>
                                        </p:attrNameLst>
                                      </p:cBhvr>
                                      <p:to>
                                        <p:strVal val="hidden"/>
                                      </p:to>
                                    </p:set>
                                  </p:childTnLst>
                                </p:cTn>
                              </p:par>
                              <p:par>
                                <p:cTn id="1249" presetID="1" presetClass="exit" presetSubtype="0" fill="hold" grpId="17" nodeType="withEffect">
                                  <p:stCondLst>
                                    <p:cond delay="0"/>
                                  </p:stCondLst>
                                  <p:childTnLst>
                                    <p:set>
                                      <p:cBhvr>
                                        <p:cTn id="1250" dur="1" fill="hold">
                                          <p:stCondLst>
                                            <p:cond delay="0"/>
                                          </p:stCondLst>
                                        </p:cTn>
                                        <p:tgtEl>
                                          <p:spTgt spid="55"/>
                                        </p:tgtEl>
                                        <p:attrNameLst>
                                          <p:attrName>style.visibility</p:attrName>
                                        </p:attrNameLst>
                                      </p:cBhvr>
                                      <p:to>
                                        <p:strVal val="hidden"/>
                                      </p:to>
                                    </p:set>
                                  </p:childTnLst>
                                </p:cTn>
                              </p:par>
                              <p:par>
                                <p:cTn id="1251" presetID="1" presetClass="exit" presetSubtype="0" fill="hold" grpId="17" nodeType="withEffect">
                                  <p:stCondLst>
                                    <p:cond delay="0"/>
                                  </p:stCondLst>
                                  <p:childTnLst>
                                    <p:set>
                                      <p:cBhvr>
                                        <p:cTn id="1252" dur="1" fill="hold">
                                          <p:stCondLst>
                                            <p:cond delay="0"/>
                                          </p:stCondLst>
                                        </p:cTn>
                                        <p:tgtEl>
                                          <p:spTgt spid="57"/>
                                        </p:tgtEl>
                                        <p:attrNameLst>
                                          <p:attrName>style.visibility</p:attrName>
                                        </p:attrNameLst>
                                      </p:cBhvr>
                                      <p:to>
                                        <p:strVal val="hidden"/>
                                      </p:to>
                                    </p:set>
                                  </p:childTnLst>
                                </p:cTn>
                              </p:par>
                              <p:par>
                                <p:cTn id="1253" presetID="1" presetClass="exit" presetSubtype="0" fill="hold" grpId="17" nodeType="withEffect">
                                  <p:stCondLst>
                                    <p:cond delay="0"/>
                                  </p:stCondLst>
                                  <p:childTnLst>
                                    <p:set>
                                      <p:cBhvr>
                                        <p:cTn id="1254" dur="1" fill="hold">
                                          <p:stCondLst>
                                            <p:cond delay="0"/>
                                          </p:stCondLst>
                                        </p:cTn>
                                        <p:tgtEl>
                                          <p:spTgt spid="59"/>
                                        </p:tgtEl>
                                        <p:attrNameLst>
                                          <p:attrName>style.visibility</p:attrName>
                                        </p:attrNameLst>
                                      </p:cBhvr>
                                      <p:to>
                                        <p:strVal val="hidden"/>
                                      </p:to>
                                    </p:set>
                                  </p:childTnLst>
                                </p:cTn>
                              </p:par>
                              <p:par>
                                <p:cTn id="1255" presetID="1" presetClass="exit" presetSubtype="0" fill="hold" grpId="17" nodeType="withEffect">
                                  <p:stCondLst>
                                    <p:cond delay="0"/>
                                  </p:stCondLst>
                                  <p:childTnLst>
                                    <p:set>
                                      <p:cBhvr>
                                        <p:cTn id="1256" dur="1" fill="hold">
                                          <p:stCondLst>
                                            <p:cond delay="0"/>
                                          </p:stCondLst>
                                        </p:cTn>
                                        <p:tgtEl>
                                          <p:spTgt spid="61"/>
                                        </p:tgtEl>
                                        <p:attrNameLst>
                                          <p:attrName>style.visibility</p:attrName>
                                        </p:attrNameLst>
                                      </p:cBhvr>
                                      <p:to>
                                        <p:strVal val="hidden"/>
                                      </p:to>
                                    </p:set>
                                  </p:childTnLst>
                                </p:cTn>
                              </p:par>
                              <p:par>
                                <p:cTn id="1257" presetID="1" presetClass="exit" presetSubtype="0" fill="hold" grpId="17" nodeType="withEffect">
                                  <p:stCondLst>
                                    <p:cond delay="0"/>
                                  </p:stCondLst>
                                  <p:childTnLst>
                                    <p:set>
                                      <p:cBhvr>
                                        <p:cTn id="1258" dur="1" fill="hold">
                                          <p:stCondLst>
                                            <p:cond delay="0"/>
                                          </p:stCondLst>
                                        </p:cTn>
                                        <p:tgtEl>
                                          <p:spTgt spid="63"/>
                                        </p:tgtEl>
                                        <p:attrNameLst>
                                          <p:attrName>style.visibility</p:attrName>
                                        </p:attrNameLst>
                                      </p:cBhvr>
                                      <p:to>
                                        <p:strVal val="hidden"/>
                                      </p:to>
                                    </p:set>
                                  </p:childTnLst>
                                </p:cTn>
                              </p:par>
                              <p:par>
                                <p:cTn id="1259" presetID="1" presetClass="exit" presetSubtype="0" fill="hold" grpId="17" nodeType="withEffect">
                                  <p:stCondLst>
                                    <p:cond delay="0"/>
                                  </p:stCondLst>
                                  <p:childTnLst>
                                    <p:set>
                                      <p:cBhvr>
                                        <p:cTn id="1260" dur="1" fill="hold">
                                          <p:stCondLst>
                                            <p:cond delay="0"/>
                                          </p:stCondLst>
                                        </p:cTn>
                                        <p:tgtEl>
                                          <p:spTgt spid="65"/>
                                        </p:tgtEl>
                                        <p:attrNameLst>
                                          <p:attrName>style.visibility</p:attrName>
                                        </p:attrNameLst>
                                      </p:cBhvr>
                                      <p:to>
                                        <p:strVal val="hidden"/>
                                      </p:to>
                                    </p:set>
                                  </p:childTnLst>
                                </p:cTn>
                              </p:par>
                              <p:par>
                                <p:cTn id="1261" presetID="1" presetClass="exit" presetSubtype="0" fill="hold" grpId="17" nodeType="withEffect">
                                  <p:stCondLst>
                                    <p:cond delay="0"/>
                                  </p:stCondLst>
                                  <p:childTnLst>
                                    <p:set>
                                      <p:cBhvr>
                                        <p:cTn id="1262" dur="1" fill="hold">
                                          <p:stCondLst>
                                            <p:cond delay="0"/>
                                          </p:stCondLst>
                                        </p:cTn>
                                        <p:tgtEl>
                                          <p:spTgt spid="67"/>
                                        </p:tgtEl>
                                        <p:attrNameLst>
                                          <p:attrName>style.visibility</p:attrName>
                                        </p:attrNameLst>
                                      </p:cBhvr>
                                      <p:to>
                                        <p:strVal val="hidden"/>
                                      </p:to>
                                    </p:set>
                                  </p:childTnLst>
                                </p:cTn>
                              </p:par>
                              <p:par>
                                <p:cTn id="1263" presetID="1" presetClass="exit" presetSubtype="0" fill="hold" grpId="17" nodeType="withEffect">
                                  <p:stCondLst>
                                    <p:cond delay="0"/>
                                  </p:stCondLst>
                                  <p:childTnLst>
                                    <p:set>
                                      <p:cBhvr>
                                        <p:cTn id="1264" dur="1" fill="hold">
                                          <p:stCondLst>
                                            <p:cond delay="0"/>
                                          </p:stCondLst>
                                        </p:cTn>
                                        <p:tgtEl>
                                          <p:spTgt spid="69"/>
                                        </p:tgtEl>
                                        <p:attrNameLst>
                                          <p:attrName>style.visibility</p:attrName>
                                        </p:attrNameLst>
                                      </p:cBhvr>
                                      <p:to>
                                        <p:strVal val="hidden"/>
                                      </p:to>
                                    </p:set>
                                  </p:childTnLst>
                                </p:cTn>
                              </p:par>
                              <p:par>
                                <p:cTn id="1265" presetID="1" presetClass="exit" presetSubtype="0" fill="hold" grpId="17" nodeType="withEffect">
                                  <p:stCondLst>
                                    <p:cond delay="0"/>
                                  </p:stCondLst>
                                  <p:childTnLst>
                                    <p:set>
                                      <p:cBhvr>
                                        <p:cTn id="1266" dur="1" fill="hold">
                                          <p:stCondLst>
                                            <p:cond delay="0"/>
                                          </p:stCondLst>
                                        </p:cTn>
                                        <p:tgtEl>
                                          <p:spTgt spid="71"/>
                                        </p:tgtEl>
                                        <p:attrNameLst>
                                          <p:attrName>style.visibility</p:attrName>
                                        </p:attrNameLst>
                                      </p:cBhvr>
                                      <p:to>
                                        <p:strVal val="hidden"/>
                                      </p:to>
                                    </p:set>
                                  </p:childTnLst>
                                </p:cTn>
                              </p:par>
                              <p:par>
                                <p:cTn id="1267" presetID="1" presetClass="exit" presetSubtype="0" fill="hold" grpId="17" nodeType="withEffect">
                                  <p:stCondLst>
                                    <p:cond delay="0"/>
                                  </p:stCondLst>
                                  <p:childTnLst>
                                    <p:set>
                                      <p:cBhvr>
                                        <p:cTn id="1268" dur="1" fill="hold">
                                          <p:stCondLst>
                                            <p:cond delay="0"/>
                                          </p:stCondLst>
                                        </p:cTn>
                                        <p:tgtEl>
                                          <p:spTgt spid="73"/>
                                        </p:tgtEl>
                                        <p:attrNameLst>
                                          <p:attrName>style.visibility</p:attrName>
                                        </p:attrNameLst>
                                      </p:cBhvr>
                                      <p:to>
                                        <p:strVal val="hidden"/>
                                      </p:to>
                                    </p:set>
                                  </p:childTnLst>
                                </p:cTn>
                              </p:par>
                              <p:par>
                                <p:cTn id="1269" presetID="1" presetClass="exit" presetSubtype="0" fill="hold" grpId="17" nodeType="withEffect">
                                  <p:stCondLst>
                                    <p:cond delay="0"/>
                                  </p:stCondLst>
                                  <p:childTnLst>
                                    <p:set>
                                      <p:cBhvr>
                                        <p:cTn id="1270" dur="1" fill="hold">
                                          <p:stCondLst>
                                            <p:cond delay="0"/>
                                          </p:stCondLst>
                                        </p:cTn>
                                        <p:tgtEl>
                                          <p:spTgt spid="75"/>
                                        </p:tgtEl>
                                        <p:attrNameLst>
                                          <p:attrName>style.visibility</p:attrName>
                                        </p:attrNameLst>
                                      </p:cBhvr>
                                      <p:to>
                                        <p:strVal val="hidden"/>
                                      </p:to>
                                    </p:set>
                                  </p:childTnLst>
                                </p:cTn>
                              </p:par>
                              <p:par>
                                <p:cTn id="1271" presetID="1" presetClass="exit" presetSubtype="0" fill="hold" grpId="17" nodeType="withEffect">
                                  <p:stCondLst>
                                    <p:cond delay="0"/>
                                  </p:stCondLst>
                                  <p:childTnLst>
                                    <p:set>
                                      <p:cBhvr>
                                        <p:cTn id="1272" dur="1" fill="hold">
                                          <p:stCondLst>
                                            <p:cond delay="0"/>
                                          </p:stCondLst>
                                        </p:cTn>
                                        <p:tgtEl>
                                          <p:spTgt spid="78"/>
                                        </p:tgtEl>
                                        <p:attrNameLst>
                                          <p:attrName>style.visibility</p:attrName>
                                        </p:attrNameLst>
                                      </p:cBhvr>
                                      <p:to>
                                        <p:strVal val="hidden"/>
                                      </p:to>
                                    </p:set>
                                  </p:childTnLst>
                                </p:cTn>
                              </p:par>
                              <p:par>
                                <p:cTn id="1273" presetID="1" presetClass="exit" presetSubtype="0" fill="hold" grpId="17" nodeType="withEffect">
                                  <p:stCondLst>
                                    <p:cond delay="0"/>
                                  </p:stCondLst>
                                  <p:childTnLst>
                                    <p:set>
                                      <p:cBhvr>
                                        <p:cTn id="1274"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275" restart="whenNotActive" fill="hold" evtFilter="cancelBubble" nodeType="interactiveSeq">
                <p:stCondLst>
                  <p:cond evt="onClick" delay="0">
                    <p:tgtEl>
                      <p:spTgt spid="50"/>
                    </p:tgtEl>
                  </p:cond>
                </p:stCondLst>
                <p:endSync evt="end" delay="0">
                  <p:rtn val="all"/>
                </p:endSync>
                <p:childTnLst>
                  <p:par>
                    <p:cTn id="1276" fill="hold">
                      <p:stCondLst>
                        <p:cond delay="0"/>
                      </p:stCondLst>
                      <p:childTnLst>
                        <p:par>
                          <p:cTn id="1277" fill="hold">
                            <p:stCondLst>
                              <p:cond delay="0"/>
                            </p:stCondLst>
                            <p:childTnLst>
                              <p:par>
                                <p:cTn id="1278" presetID="1" presetClass="exit" presetSubtype="0" fill="hold" grpId="18" nodeType="clickEffect">
                                  <p:stCondLst>
                                    <p:cond delay="0"/>
                                  </p:stCondLst>
                                  <p:childTnLst>
                                    <p:set>
                                      <p:cBhvr>
                                        <p:cTn id="1279" dur="1" fill="hold">
                                          <p:stCondLst>
                                            <p:cond delay="0"/>
                                          </p:stCondLst>
                                        </p:cTn>
                                        <p:tgtEl>
                                          <p:spTgt spid="30"/>
                                        </p:tgtEl>
                                        <p:attrNameLst>
                                          <p:attrName>style.visibility</p:attrName>
                                        </p:attrNameLst>
                                      </p:cBhvr>
                                      <p:to>
                                        <p:strVal val="hidden"/>
                                      </p:to>
                                    </p:set>
                                  </p:childTnLst>
                                </p:cTn>
                              </p:par>
                              <p:par>
                                <p:cTn id="1280" presetID="1" presetClass="exit" presetSubtype="0" fill="hold" grpId="18" nodeType="withEffect">
                                  <p:stCondLst>
                                    <p:cond delay="0"/>
                                  </p:stCondLst>
                                  <p:childTnLst>
                                    <p:set>
                                      <p:cBhvr>
                                        <p:cTn id="1281" dur="1" fill="hold">
                                          <p:stCondLst>
                                            <p:cond delay="0"/>
                                          </p:stCondLst>
                                        </p:cTn>
                                        <p:tgtEl>
                                          <p:spTgt spid="10"/>
                                        </p:tgtEl>
                                        <p:attrNameLst>
                                          <p:attrName>style.visibility</p:attrName>
                                        </p:attrNameLst>
                                      </p:cBhvr>
                                      <p:to>
                                        <p:strVal val="hidden"/>
                                      </p:to>
                                    </p:set>
                                  </p:childTnLst>
                                </p:cTn>
                              </p:par>
                              <p:par>
                                <p:cTn id="1282" presetID="1" presetClass="exit" presetSubtype="0" fill="hold" grpId="18" nodeType="withEffect">
                                  <p:stCondLst>
                                    <p:cond delay="0"/>
                                  </p:stCondLst>
                                  <p:childTnLst>
                                    <p:set>
                                      <p:cBhvr>
                                        <p:cTn id="1283" dur="1" fill="hold">
                                          <p:stCondLst>
                                            <p:cond delay="0"/>
                                          </p:stCondLst>
                                        </p:cTn>
                                        <p:tgtEl>
                                          <p:spTgt spid="12"/>
                                        </p:tgtEl>
                                        <p:attrNameLst>
                                          <p:attrName>style.visibility</p:attrName>
                                        </p:attrNameLst>
                                      </p:cBhvr>
                                      <p:to>
                                        <p:strVal val="hidden"/>
                                      </p:to>
                                    </p:set>
                                  </p:childTnLst>
                                </p:cTn>
                              </p:par>
                              <p:par>
                                <p:cTn id="1284" presetID="1" presetClass="exit" presetSubtype="0" fill="hold" grpId="18" nodeType="withEffect">
                                  <p:stCondLst>
                                    <p:cond delay="0"/>
                                  </p:stCondLst>
                                  <p:childTnLst>
                                    <p:set>
                                      <p:cBhvr>
                                        <p:cTn id="1285" dur="1" fill="hold">
                                          <p:stCondLst>
                                            <p:cond delay="0"/>
                                          </p:stCondLst>
                                        </p:cTn>
                                        <p:tgtEl>
                                          <p:spTgt spid="17"/>
                                        </p:tgtEl>
                                        <p:attrNameLst>
                                          <p:attrName>style.visibility</p:attrName>
                                        </p:attrNameLst>
                                      </p:cBhvr>
                                      <p:to>
                                        <p:strVal val="hidden"/>
                                      </p:to>
                                    </p:set>
                                  </p:childTnLst>
                                </p:cTn>
                              </p:par>
                              <p:par>
                                <p:cTn id="1286" presetID="1" presetClass="exit" presetSubtype="0" fill="hold" grpId="18" nodeType="withEffect">
                                  <p:stCondLst>
                                    <p:cond delay="0"/>
                                  </p:stCondLst>
                                  <p:childTnLst>
                                    <p:set>
                                      <p:cBhvr>
                                        <p:cTn id="1287" dur="1" fill="hold">
                                          <p:stCondLst>
                                            <p:cond delay="0"/>
                                          </p:stCondLst>
                                        </p:cTn>
                                        <p:tgtEl>
                                          <p:spTgt spid="19"/>
                                        </p:tgtEl>
                                        <p:attrNameLst>
                                          <p:attrName>style.visibility</p:attrName>
                                        </p:attrNameLst>
                                      </p:cBhvr>
                                      <p:to>
                                        <p:strVal val="hidden"/>
                                      </p:to>
                                    </p:set>
                                  </p:childTnLst>
                                </p:cTn>
                              </p:par>
                              <p:par>
                                <p:cTn id="1288" presetID="1" presetClass="exit" presetSubtype="0" fill="hold" grpId="18" nodeType="withEffect">
                                  <p:stCondLst>
                                    <p:cond delay="0"/>
                                  </p:stCondLst>
                                  <p:childTnLst>
                                    <p:set>
                                      <p:cBhvr>
                                        <p:cTn id="1289" dur="1" fill="hold">
                                          <p:stCondLst>
                                            <p:cond delay="0"/>
                                          </p:stCondLst>
                                        </p:cTn>
                                        <p:tgtEl>
                                          <p:spTgt spid="21"/>
                                        </p:tgtEl>
                                        <p:attrNameLst>
                                          <p:attrName>style.visibility</p:attrName>
                                        </p:attrNameLst>
                                      </p:cBhvr>
                                      <p:to>
                                        <p:strVal val="hidden"/>
                                      </p:to>
                                    </p:set>
                                  </p:childTnLst>
                                </p:cTn>
                              </p:par>
                              <p:par>
                                <p:cTn id="1290" presetID="1" presetClass="exit" presetSubtype="0" fill="hold" grpId="18" nodeType="withEffect">
                                  <p:stCondLst>
                                    <p:cond delay="0"/>
                                  </p:stCondLst>
                                  <p:childTnLst>
                                    <p:set>
                                      <p:cBhvr>
                                        <p:cTn id="1291" dur="1" fill="hold">
                                          <p:stCondLst>
                                            <p:cond delay="0"/>
                                          </p:stCondLst>
                                        </p:cTn>
                                        <p:tgtEl>
                                          <p:spTgt spid="23"/>
                                        </p:tgtEl>
                                        <p:attrNameLst>
                                          <p:attrName>style.visibility</p:attrName>
                                        </p:attrNameLst>
                                      </p:cBhvr>
                                      <p:to>
                                        <p:strVal val="hidden"/>
                                      </p:to>
                                    </p:set>
                                  </p:childTnLst>
                                </p:cTn>
                              </p:par>
                              <p:par>
                                <p:cTn id="1292" presetID="1" presetClass="exit" presetSubtype="0" fill="hold" grpId="18" nodeType="withEffect">
                                  <p:stCondLst>
                                    <p:cond delay="0"/>
                                  </p:stCondLst>
                                  <p:childTnLst>
                                    <p:set>
                                      <p:cBhvr>
                                        <p:cTn id="1293" dur="1" fill="hold">
                                          <p:stCondLst>
                                            <p:cond delay="0"/>
                                          </p:stCondLst>
                                        </p:cTn>
                                        <p:tgtEl>
                                          <p:spTgt spid="25"/>
                                        </p:tgtEl>
                                        <p:attrNameLst>
                                          <p:attrName>style.visibility</p:attrName>
                                        </p:attrNameLst>
                                      </p:cBhvr>
                                      <p:to>
                                        <p:strVal val="hidden"/>
                                      </p:to>
                                    </p:set>
                                  </p:childTnLst>
                                </p:cTn>
                              </p:par>
                              <p:par>
                                <p:cTn id="1294" presetID="1" presetClass="exit" presetSubtype="0" fill="hold" grpId="18" nodeType="withEffect">
                                  <p:stCondLst>
                                    <p:cond delay="0"/>
                                  </p:stCondLst>
                                  <p:childTnLst>
                                    <p:set>
                                      <p:cBhvr>
                                        <p:cTn id="1295" dur="1" fill="hold">
                                          <p:stCondLst>
                                            <p:cond delay="0"/>
                                          </p:stCondLst>
                                        </p:cTn>
                                        <p:tgtEl>
                                          <p:spTgt spid="27"/>
                                        </p:tgtEl>
                                        <p:attrNameLst>
                                          <p:attrName>style.visibility</p:attrName>
                                        </p:attrNameLst>
                                      </p:cBhvr>
                                      <p:to>
                                        <p:strVal val="hidden"/>
                                      </p:to>
                                    </p:set>
                                  </p:childTnLst>
                                </p:cTn>
                              </p:par>
                              <p:par>
                                <p:cTn id="1296" presetID="1" presetClass="exit" presetSubtype="0" fill="hold" grpId="18" nodeType="withEffect">
                                  <p:stCondLst>
                                    <p:cond delay="0"/>
                                  </p:stCondLst>
                                  <p:childTnLst>
                                    <p:set>
                                      <p:cBhvr>
                                        <p:cTn id="1297" dur="1" fill="hold">
                                          <p:stCondLst>
                                            <p:cond delay="0"/>
                                          </p:stCondLst>
                                        </p:cTn>
                                        <p:tgtEl>
                                          <p:spTgt spid="31"/>
                                        </p:tgtEl>
                                        <p:attrNameLst>
                                          <p:attrName>style.visibility</p:attrName>
                                        </p:attrNameLst>
                                      </p:cBhvr>
                                      <p:to>
                                        <p:strVal val="hidden"/>
                                      </p:to>
                                    </p:set>
                                  </p:childTnLst>
                                </p:cTn>
                              </p:par>
                              <p:par>
                                <p:cTn id="1298" presetID="1" presetClass="exit" presetSubtype="0" fill="hold" grpId="18" nodeType="withEffect">
                                  <p:stCondLst>
                                    <p:cond delay="0"/>
                                  </p:stCondLst>
                                  <p:childTnLst>
                                    <p:set>
                                      <p:cBhvr>
                                        <p:cTn id="1299" dur="1" fill="hold">
                                          <p:stCondLst>
                                            <p:cond delay="0"/>
                                          </p:stCondLst>
                                        </p:cTn>
                                        <p:tgtEl>
                                          <p:spTgt spid="34"/>
                                        </p:tgtEl>
                                        <p:attrNameLst>
                                          <p:attrName>style.visibility</p:attrName>
                                        </p:attrNameLst>
                                      </p:cBhvr>
                                      <p:to>
                                        <p:strVal val="hidden"/>
                                      </p:to>
                                    </p:set>
                                  </p:childTnLst>
                                </p:cTn>
                              </p:par>
                              <p:par>
                                <p:cTn id="1300" presetID="1" presetClass="exit" presetSubtype="0" fill="hold" grpId="18" nodeType="withEffect">
                                  <p:stCondLst>
                                    <p:cond delay="0"/>
                                  </p:stCondLst>
                                  <p:childTnLst>
                                    <p:set>
                                      <p:cBhvr>
                                        <p:cTn id="1301" dur="1" fill="hold">
                                          <p:stCondLst>
                                            <p:cond delay="0"/>
                                          </p:stCondLst>
                                        </p:cTn>
                                        <p:tgtEl>
                                          <p:spTgt spid="36"/>
                                        </p:tgtEl>
                                        <p:attrNameLst>
                                          <p:attrName>style.visibility</p:attrName>
                                        </p:attrNameLst>
                                      </p:cBhvr>
                                      <p:to>
                                        <p:strVal val="hidden"/>
                                      </p:to>
                                    </p:set>
                                  </p:childTnLst>
                                </p:cTn>
                              </p:par>
                              <p:par>
                                <p:cTn id="1302" presetID="1" presetClass="exit" presetSubtype="0" fill="hold" grpId="18" nodeType="withEffect">
                                  <p:stCondLst>
                                    <p:cond delay="0"/>
                                  </p:stCondLst>
                                  <p:childTnLst>
                                    <p:set>
                                      <p:cBhvr>
                                        <p:cTn id="1303" dur="1" fill="hold">
                                          <p:stCondLst>
                                            <p:cond delay="0"/>
                                          </p:stCondLst>
                                        </p:cTn>
                                        <p:tgtEl>
                                          <p:spTgt spid="38"/>
                                        </p:tgtEl>
                                        <p:attrNameLst>
                                          <p:attrName>style.visibility</p:attrName>
                                        </p:attrNameLst>
                                      </p:cBhvr>
                                      <p:to>
                                        <p:strVal val="hidden"/>
                                      </p:to>
                                    </p:set>
                                  </p:childTnLst>
                                </p:cTn>
                              </p:par>
                              <p:par>
                                <p:cTn id="1304" presetID="1" presetClass="exit" presetSubtype="0" fill="hold" grpId="18" nodeType="withEffect">
                                  <p:stCondLst>
                                    <p:cond delay="0"/>
                                  </p:stCondLst>
                                  <p:childTnLst>
                                    <p:set>
                                      <p:cBhvr>
                                        <p:cTn id="1305" dur="1" fill="hold">
                                          <p:stCondLst>
                                            <p:cond delay="0"/>
                                          </p:stCondLst>
                                        </p:cTn>
                                        <p:tgtEl>
                                          <p:spTgt spid="40"/>
                                        </p:tgtEl>
                                        <p:attrNameLst>
                                          <p:attrName>style.visibility</p:attrName>
                                        </p:attrNameLst>
                                      </p:cBhvr>
                                      <p:to>
                                        <p:strVal val="hidden"/>
                                      </p:to>
                                    </p:set>
                                  </p:childTnLst>
                                </p:cTn>
                              </p:par>
                              <p:par>
                                <p:cTn id="1306" presetID="1" presetClass="exit" presetSubtype="0" fill="hold" grpId="18" nodeType="withEffect">
                                  <p:stCondLst>
                                    <p:cond delay="0"/>
                                  </p:stCondLst>
                                  <p:childTnLst>
                                    <p:set>
                                      <p:cBhvr>
                                        <p:cTn id="1307" dur="1" fill="hold">
                                          <p:stCondLst>
                                            <p:cond delay="0"/>
                                          </p:stCondLst>
                                        </p:cTn>
                                        <p:tgtEl>
                                          <p:spTgt spid="42"/>
                                        </p:tgtEl>
                                        <p:attrNameLst>
                                          <p:attrName>style.visibility</p:attrName>
                                        </p:attrNameLst>
                                      </p:cBhvr>
                                      <p:to>
                                        <p:strVal val="hidden"/>
                                      </p:to>
                                    </p:set>
                                  </p:childTnLst>
                                </p:cTn>
                              </p:par>
                              <p:par>
                                <p:cTn id="1308" presetID="1" presetClass="exit" presetSubtype="0" fill="hold" grpId="18" nodeType="withEffect">
                                  <p:stCondLst>
                                    <p:cond delay="0"/>
                                  </p:stCondLst>
                                  <p:childTnLst>
                                    <p:set>
                                      <p:cBhvr>
                                        <p:cTn id="1309" dur="1" fill="hold">
                                          <p:stCondLst>
                                            <p:cond delay="0"/>
                                          </p:stCondLst>
                                        </p:cTn>
                                        <p:tgtEl>
                                          <p:spTgt spid="44"/>
                                        </p:tgtEl>
                                        <p:attrNameLst>
                                          <p:attrName>style.visibility</p:attrName>
                                        </p:attrNameLst>
                                      </p:cBhvr>
                                      <p:to>
                                        <p:strVal val="hidden"/>
                                      </p:to>
                                    </p:set>
                                  </p:childTnLst>
                                </p:cTn>
                              </p:par>
                              <p:par>
                                <p:cTn id="1310" presetID="1" presetClass="exit" presetSubtype="0" fill="hold" grpId="18" nodeType="withEffect">
                                  <p:stCondLst>
                                    <p:cond delay="0"/>
                                  </p:stCondLst>
                                  <p:childTnLst>
                                    <p:set>
                                      <p:cBhvr>
                                        <p:cTn id="1311" dur="1" fill="hold">
                                          <p:stCondLst>
                                            <p:cond delay="0"/>
                                          </p:stCondLst>
                                        </p:cTn>
                                        <p:tgtEl>
                                          <p:spTgt spid="47"/>
                                        </p:tgtEl>
                                        <p:attrNameLst>
                                          <p:attrName>style.visibility</p:attrName>
                                        </p:attrNameLst>
                                      </p:cBhvr>
                                      <p:to>
                                        <p:strVal val="hidden"/>
                                      </p:to>
                                    </p:set>
                                  </p:childTnLst>
                                </p:cTn>
                              </p:par>
                              <p:par>
                                <p:cTn id="1312" presetID="1" presetClass="exit" presetSubtype="0" fill="hold" grpId="18" nodeType="withEffect">
                                  <p:stCondLst>
                                    <p:cond delay="0"/>
                                  </p:stCondLst>
                                  <p:childTnLst>
                                    <p:set>
                                      <p:cBhvr>
                                        <p:cTn id="1313" dur="1" fill="hold">
                                          <p:stCondLst>
                                            <p:cond delay="0"/>
                                          </p:stCondLst>
                                        </p:cTn>
                                        <p:tgtEl>
                                          <p:spTgt spid="49"/>
                                        </p:tgtEl>
                                        <p:attrNameLst>
                                          <p:attrName>style.visibility</p:attrName>
                                        </p:attrNameLst>
                                      </p:cBhvr>
                                      <p:to>
                                        <p:strVal val="hidden"/>
                                      </p:to>
                                    </p:set>
                                  </p:childTnLst>
                                </p:cTn>
                              </p:par>
                              <p:par>
                                <p:cTn id="1314" presetID="1" presetClass="entr" presetSubtype="0" fill="hold" grpId="18" nodeType="withEffect">
                                  <p:stCondLst>
                                    <p:cond delay="0"/>
                                  </p:stCondLst>
                                  <p:childTnLst>
                                    <p:set>
                                      <p:cBhvr>
                                        <p:cTn id="1315" dur="1" fill="hold">
                                          <p:stCondLst>
                                            <p:cond delay="0"/>
                                          </p:stCondLst>
                                        </p:cTn>
                                        <p:tgtEl>
                                          <p:spTgt spid="51"/>
                                        </p:tgtEl>
                                        <p:attrNameLst>
                                          <p:attrName>style.visibility</p:attrName>
                                        </p:attrNameLst>
                                      </p:cBhvr>
                                      <p:to>
                                        <p:strVal val="visible"/>
                                      </p:to>
                                    </p:set>
                                  </p:childTnLst>
                                </p:cTn>
                              </p:par>
                              <p:par>
                                <p:cTn id="1316" presetID="1" presetClass="exit" presetSubtype="0" fill="hold" grpId="18" nodeType="withEffect">
                                  <p:stCondLst>
                                    <p:cond delay="0"/>
                                  </p:stCondLst>
                                  <p:childTnLst>
                                    <p:set>
                                      <p:cBhvr>
                                        <p:cTn id="1317" dur="1" fill="hold">
                                          <p:stCondLst>
                                            <p:cond delay="0"/>
                                          </p:stCondLst>
                                        </p:cTn>
                                        <p:tgtEl>
                                          <p:spTgt spid="55"/>
                                        </p:tgtEl>
                                        <p:attrNameLst>
                                          <p:attrName>style.visibility</p:attrName>
                                        </p:attrNameLst>
                                      </p:cBhvr>
                                      <p:to>
                                        <p:strVal val="hidden"/>
                                      </p:to>
                                    </p:set>
                                  </p:childTnLst>
                                </p:cTn>
                              </p:par>
                              <p:par>
                                <p:cTn id="1318" presetID="1" presetClass="exit" presetSubtype="0" fill="hold" grpId="18" nodeType="withEffect">
                                  <p:stCondLst>
                                    <p:cond delay="0"/>
                                  </p:stCondLst>
                                  <p:childTnLst>
                                    <p:set>
                                      <p:cBhvr>
                                        <p:cTn id="1319" dur="1" fill="hold">
                                          <p:stCondLst>
                                            <p:cond delay="0"/>
                                          </p:stCondLst>
                                        </p:cTn>
                                        <p:tgtEl>
                                          <p:spTgt spid="57"/>
                                        </p:tgtEl>
                                        <p:attrNameLst>
                                          <p:attrName>style.visibility</p:attrName>
                                        </p:attrNameLst>
                                      </p:cBhvr>
                                      <p:to>
                                        <p:strVal val="hidden"/>
                                      </p:to>
                                    </p:set>
                                  </p:childTnLst>
                                </p:cTn>
                              </p:par>
                              <p:par>
                                <p:cTn id="1320" presetID="1" presetClass="exit" presetSubtype="0" fill="hold" grpId="18" nodeType="withEffect">
                                  <p:stCondLst>
                                    <p:cond delay="0"/>
                                  </p:stCondLst>
                                  <p:childTnLst>
                                    <p:set>
                                      <p:cBhvr>
                                        <p:cTn id="1321" dur="1" fill="hold">
                                          <p:stCondLst>
                                            <p:cond delay="0"/>
                                          </p:stCondLst>
                                        </p:cTn>
                                        <p:tgtEl>
                                          <p:spTgt spid="59"/>
                                        </p:tgtEl>
                                        <p:attrNameLst>
                                          <p:attrName>style.visibility</p:attrName>
                                        </p:attrNameLst>
                                      </p:cBhvr>
                                      <p:to>
                                        <p:strVal val="hidden"/>
                                      </p:to>
                                    </p:set>
                                  </p:childTnLst>
                                </p:cTn>
                              </p:par>
                              <p:par>
                                <p:cTn id="1322" presetID="1" presetClass="exit" presetSubtype="0" fill="hold" grpId="18" nodeType="withEffect">
                                  <p:stCondLst>
                                    <p:cond delay="0"/>
                                  </p:stCondLst>
                                  <p:childTnLst>
                                    <p:set>
                                      <p:cBhvr>
                                        <p:cTn id="1323" dur="1" fill="hold">
                                          <p:stCondLst>
                                            <p:cond delay="0"/>
                                          </p:stCondLst>
                                        </p:cTn>
                                        <p:tgtEl>
                                          <p:spTgt spid="61"/>
                                        </p:tgtEl>
                                        <p:attrNameLst>
                                          <p:attrName>style.visibility</p:attrName>
                                        </p:attrNameLst>
                                      </p:cBhvr>
                                      <p:to>
                                        <p:strVal val="hidden"/>
                                      </p:to>
                                    </p:set>
                                  </p:childTnLst>
                                </p:cTn>
                              </p:par>
                              <p:par>
                                <p:cTn id="1324" presetID="1" presetClass="exit" presetSubtype="0" fill="hold" grpId="18" nodeType="withEffect">
                                  <p:stCondLst>
                                    <p:cond delay="0"/>
                                  </p:stCondLst>
                                  <p:childTnLst>
                                    <p:set>
                                      <p:cBhvr>
                                        <p:cTn id="1325" dur="1" fill="hold">
                                          <p:stCondLst>
                                            <p:cond delay="0"/>
                                          </p:stCondLst>
                                        </p:cTn>
                                        <p:tgtEl>
                                          <p:spTgt spid="63"/>
                                        </p:tgtEl>
                                        <p:attrNameLst>
                                          <p:attrName>style.visibility</p:attrName>
                                        </p:attrNameLst>
                                      </p:cBhvr>
                                      <p:to>
                                        <p:strVal val="hidden"/>
                                      </p:to>
                                    </p:set>
                                  </p:childTnLst>
                                </p:cTn>
                              </p:par>
                              <p:par>
                                <p:cTn id="1326" presetID="1" presetClass="exit" presetSubtype="0" fill="hold" grpId="18" nodeType="withEffect">
                                  <p:stCondLst>
                                    <p:cond delay="0"/>
                                  </p:stCondLst>
                                  <p:childTnLst>
                                    <p:set>
                                      <p:cBhvr>
                                        <p:cTn id="1327" dur="1" fill="hold">
                                          <p:stCondLst>
                                            <p:cond delay="0"/>
                                          </p:stCondLst>
                                        </p:cTn>
                                        <p:tgtEl>
                                          <p:spTgt spid="65"/>
                                        </p:tgtEl>
                                        <p:attrNameLst>
                                          <p:attrName>style.visibility</p:attrName>
                                        </p:attrNameLst>
                                      </p:cBhvr>
                                      <p:to>
                                        <p:strVal val="hidden"/>
                                      </p:to>
                                    </p:set>
                                  </p:childTnLst>
                                </p:cTn>
                              </p:par>
                              <p:par>
                                <p:cTn id="1328" presetID="1" presetClass="exit" presetSubtype="0" fill="hold" grpId="18" nodeType="withEffect">
                                  <p:stCondLst>
                                    <p:cond delay="0"/>
                                  </p:stCondLst>
                                  <p:childTnLst>
                                    <p:set>
                                      <p:cBhvr>
                                        <p:cTn id="1329" dur="1" fill="hold">
                                          <p:stCondLst>
                                            <p:cond delay="0"/>
                                          </p:stCondLst>
                                        </p:cTn>
                                        <p:tgtEl>
                                          <p:spTgt spid="67"/>
                                        </p:tgtEl>
                                        <p:attrNameLst>
                                          <p:attrName>style.visibility</p:attrName>
                                        </p:attrNameLst>
                                      </p:cBhvr>
                                      <p:to>
                                        <p:strVal val="hidden"/>
                                      </p:to>
                                    </p:set>
                                  </p:childTnLst>
                                </p:cTn>
                              </p:par>
                              <p:par>
                                <p:cTn id="1330" presetID="1" presetClass="exit" presetSubtype="0" fill="hold" grpId="18" nodeType="withEffect">
                                  <p:stCondLst>
                                    <p:cond delay="0"/>
                                  </p:stCondLst>
                                  <p:childTnLst>
                                    <p:set>
                                      <p:cBhvr>
                                        <p:cTn id="1331" dur="1" fill="hold">
                                          <p:stCondLst>
                                            <p:cond delay="0"/>
                                          </p:stCondLst>
                                        </p:cTn>
                                        <p:tgtEl>
                                          <p:spTgt spid="69"/>
                                        </p:tgtEl>
                                        <p:attrNameLst>
                                          <p:attrName>style.visibility</p:attrName>
                                        </p:attrNameLst>
                                      </p:cBhvr>
                                      <p:to>
                                        <p:strVal val="hidden"/>
                                      </p:to>
                                    </p:set>
                                  </p:childTnLst>
                                </p:cTn>
                              </p:par>
                              <p:par>
                                <p:cTn id="1332" presetID="1" presetClass="exit" presetSubtype="0" fill="hold" grpId="18" nodeType="withEffect">
                                  <p:stCondLst>
                                    <p:cond delay="0"/>
                                  </p:stCondLst>
                                  <p:childTnLst>
                                    <p:set>
                                      <p:cBhvr>
                                        <p:cTn id="1333" dur="1" fill="hold">
                                          <p:stCondLst>
                                            <p:cond delay="0"/>
                                          </p:stCondLst>
                                        </p:cTn>
                                        <p:tgtEl>
                                          <p:spTgt spid="71"/>
                                        </p:tgtEl>
                                        <p:attrNameLst>
                                          <p:attrName>style.visibility</p:attrName>
                                        </p:attrNameLst>
                                      </p:cBhvr>
                                      <p:to>
                                        <p:strVal val="hidden"/>
                                      </p:to>
                                    </p:set>
                                  </p:childTnLst>
                                </p:cTn>
                              </p:par>
                              <p:par>
                                <p:cTn id="1334" presetID="1" presetClass="exit" presetSubtype="0" fill="hold" grpId="18" nodeType="withEffect">
                                  <p:stCondLst>
                                    <p:cond delay="0"/>
                                  </p:stCondLst>
                                  <p:childTnLst>
                                    <p:set>
                                      <p:cBhvr>
                                        <p:cTn id="1335" dur="1" fill="hold">
                                          <p:stCondLst>
                                            <p:cond delay="0"/>
                                          </p:stCondLst>
                                        </p:cTn>
                                        <p:tgtEl>
                                          <p:spTgt spid="73"/>
                                        </p:tgtEl>
                                        <p:attrNameLst>
                                          <p:attrName>style.visibility</p:attrName>
                                        </p:attrNameLst>
                                      </p:cBhvr>
                                      <p:to>
                                        <p:strVal val="hidden"/>
                                      </p:to>
                                    </p:set>
                                  </p:childTnLst>
                                </p:cTn>
                              </p:par>
                              <p:par>
                                <p:cTn id="1336" presetID="1" presetClass="exit" presetSubtype="0" fill="hold" grpId="18" nodeType="withEffect">
                                  <p:stCondLst>
                                    <p:cond delay="0"/>
                                  </p:stCondLst>
                                  <p:childTnLst>
                                    <p:set>
                                      <p:cBhvr>
                                        <p:cTn id="1337" dur="1" fill="hold">
                                          <p:stCondLst>
                                            <p:cond delay="0"/>
                                          </p:stCondLst>
                                        </p:cTn>
                                        <p:tgtEl>
                                          <p:spTgt spid="75"/>
                                        </p:tgtEl>
                                        <p:attrNameLst>
                                          <p:attrName>style.visibility</p:attrName>
                                        </p:attrNameLst>
                                      </p:cBhvr>
                                      <p:to>
                                        <p:strVal val="hidden"/>
                                      </p:to>
                                    </p:set>
                                  </p:childTnLst>
                                </p:cTn>
                              </p:par>
                              <p:par>
                                <p:cTn id="1338" presetID="1" presetClass="exit" presetSubtype="0" fill="hold" grpId="18" nodeType="withEffect">
                                  <p:stCondLst>
                                    <p:cond delay="0"/>
                                  </p:stCondLst>
                                  <p:childTnLst>
                                    <p:set>
                                      <p:cBhvr>
                                        <p:cTn id="1339" dur="1" fill="hold">
                                          <p:stCondLst>
                                            <p:cond delay="0"/>
                                          </p:stCondLst>
                                        </p:cTn>
                                        <p:tgtEl>
                                          <p:spTgt spid="78"/>
                                        </p:tgtEl>
                                        <p:attrNameLst>
                                          <p:attrName>style.visibility</p:attrName>
                                        </p:attrNameLst>
                                      </p:cBhvr>
                                      <p:to>
                                        <p:strVal val="hidden"/>
                                      </p:to>
                                    </p:set>
                                  </p:childTnLst>
                                </p:cTn>
                              </p:par>
                              <p:par>
                                <p:cTn id="1340" presetID="1" presetClass="exit" presetSubtype="0" fill="hold" grpId="18" nodeType="withEffect">
                                  <p:stCondLst>
                                    <p:cond delay="0"/>
                                  </p:stCondLst>
                                  <p:childTnLst>
                                    <p:set>
                                      <p:cBhvr>
                                        <p:cTn id="134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342" restart="whenNotActive" fill="hold" evtFilter="cancelBubble" nodeType="interactiveSeq">
                <p:stCondLst>
                  <p:cond evt="onClick" delay="0">
                    <p:tgtEl>
                      <p:spTgt spid="52"/>
                    </p:tgtEl>
                  </p:cond>
                </p:stCondLst>
                <p:endSync evt="end" delay="0">
                  <p:rtn val="all"/>
                </p:endSync>
                <p:childTnLst>
                  <p:par>
                    <p:cTn id="1343" fill="hold">
                      <p:stCondLst>
                        <p:cond delay="0"/>
                      </p:stCondLst>
                      <p:childTnLst>
                        <p:par>
                          <p:cTn id="1344" fill="hold">
                            <p:stCondLst>
                              <p:cond delay="0"/>
                            </p:stCondLst>
                            <p:childTnLst>
                              <p:par>
                                <p:cTn id="1345" presetID="1" presetClass="exit" presetSubtype="0" fill="hold" grpId="19" nodeType="clickEffect">
                                  <p:stCondLst>
                                    <p:cond delay="0"/>
                                  </p:stCondLst>
                                  <p:childTnLst>
                                    <p:set>
                                      <p:cBhvr>
                                        <p:cTn id="1346" dur="1" fill="hold">
                                          <p:stCondLst>
                                            <p:cond delay="0"/>
                                          </p:stCondLst>
                                        </p:cTn>
                                        <p:tgtEl>
                                          <p:spTgt spid="30"/>
                                        </p:tgtEl>
                                        <p:attrNameLst>
                                          <p:attrName>style.visibility</p:attrName>
                                        </p:attrNameLst>
                                      </p:cBhvr>
                                      <p:to>
                                        <p:strVal val="hidden"/>
                                      </p:to>
                                    </p:set>
                                  </p:childTnLst>
                                </p:cTn>
                              </p:par>
                              <p:par>
                                <p:cTn id="1347" presetID="1" presetClass="exit" presetSubtype="0" fill="hold" grpId="19" nodeType="withEffect">
                                  <p:stCondLst>
                                    <p:cond delay="0"/>
                                  </p:stCondLst>
                                  <p:childTnLst>
                                    <p:set>
                                      <p:cBhvr>
                                        <p:cTn id="1348" dur="1" fill="hold">
                                          <p:stCondLst>
                                            <p:cond delay="0"/>
                                          </p:stCondLst>
                                        </p:cTn>
                                        <p:tgtEl>
                                          <p:spTgt spid="10"/>
                                        </p:tgtEl>
                                        <p:attrNameLst>
                                          <p:attrName>style.visibility</p:attrName>
                                        </p:attrNameLst>
                                      </p:cBhvr>
                                      <p:to>
                                        <p:strVal val="hidden"/>
                                      </p:to>
                                    </p:set>
                                  </p:childTnLst>
                                </p:cTn>
                              </p:par>
                              <p:par>
                                <p:cTn id="1349" presetID="1" presetClass="exit" presetSubtype="0" fill="hold" grpId="19" nodeType="withEffect">
                                  <p:stCondLst>
                                    <p:cond delay="0"/>
                                  </p:stCondLst>
                                  <p:childTnLst>
                                    <p:set>
                                      <p:cBhvr>
                                        <p:cTn id="1350" dur="1" fill="hold">
                                          <p:stCondLst>
                                            <p:cond delay="0"/>
                                          </p:stCondLst>
                                        </p:cTn>
                                        <p:tgtEl>
                                          <p:spTgt spid="12"/>
                                        </p:tgtEl>
                                        <p:attrNameLst>
                                          <p:attrName>style.visibility</p:attrName>
                                        </p:attrNameLst>
                                      </p:cBhvr>
                                      <p:to>
                                        <p:strVal val="hidden"/>
                                      </p:to>
                                    </p:set>
                                  </p:childTnLst>
                                </p:cTn>
                              </p:par>
                              <p:par>
                                <p:cTn id="1351" presetID="1" presetClass="exit" presetSubtype="0" fill="hold" grpId="19" nodeType="withEffect">
                                  <p:stCondLst>
                                    <p:cond delay="0"/>
                                  </p:stCondLst>
                                  <p:childTnLst>
                                    <p:set>
                                      <p:cBhvr>
                                        <p:cTn id="1352" dur="1" fill="hold">
                                          <p:stCondLst>
                                            <p:cond delay="0"/>
                                          </p:stCondLst>
                                        </p:cTn>
                                        <p:tgtEl>
                                          <p:spTgt spid="17"/>
                                        </p:tgtEl>
                                        <p:attrNameLst>
                                          <p:attrName>style.visibility</p:attrName>
                                        </p:attrNameLst>
                                      </p:cBhvr>
                                      <p:to>
                                        <p:strVal val="hidden"/>
                                      </p:to>
                                    </p:set>
                                  </p:childTnLst>
                                </p:cTn>
                              </p:par>
                              <p:par>
                                <p:cTn id="1353" presetID="1" presetClass="exit" presetSubtype="0" fill="hold" grpId="19" nodeType="withEffect">
                                  <p:stCondLst>
                                    <p:cond delay="0"/>
                                  </p:stCondLst>
                                  <p:childTnLst>
                                    <p:set>
                                      <p:cBhvr>
                                        <p:cTn id="1354" dur="1" fill="hold">
                                          <p:stCondLst>
                                            <p:cond delay="0"/>
                                          </p:stCondLst>
                                        </p:cTn>
                                        <p:tgtEl>
                                          <p:spTgt spid="19"/>
                                        </p:tgtEl>
                                        <p:attrNameLst>
                                          <p:attrName>style.visibility</p:attrName>
                                        </p:attrNameLst>
                                      </p:cBhvr>
                                      <p:to>
                                        <p:strVal val="hidden"/>
                                      </p:to>
                                    </p:set>
                                  </p:childTnLst>
                                </p:cTn>
                              </p:par>
                              <p:par>
                                <p:cTn id="1355" presetID="1" presetClass="exit" presetSubtype="0" fill="hold" grpId="19" nodeType="withEffect">
                                  <p:stCondLst>
                                    <p:cond delay="0"/>
                                  </p:stCondLst>
                                  <p:childTnLst>
                                    <p:set>
                                      <p:cBhvr>
                                        <p:cTn id="1356" dur="1" fill="hold">
                                          <p:stCondLst>
                                            <p:cond delay="0"/>
                                          </p:stCondLst>
                                        </p:cTn>
                                        <p:tgtEl>
                                          <p:spTgt spid="21"/>
                                        </p:tgtEl>
                                        <p:attrNameLst>
                                          <p:attrName>style.visibility</p:attrName>
                                        </p:attrNameLst>
                                      </p:cBhvr>
                                      <p:to>
                                        <p:strVal val="hidden"/>
                                      </p:to>
                                    </p:set>
                                  </p:childTnLst>
                                </p:cTn>
                              </p:par>
                              <p:par>
                                <p:cTn id="1357" presetID="1" presetClass="exit" presetSubtype="0" fill="hold" grpId="19" nodeType="withEffect">
                                  <p:stCondLst>
                                    <p:cond delay="0"/>
                                  </p:stCondLst>
                                  <p:childTnLst>
                                    <p:set>
                                      <p:cBhvr>
                                        <p:cTn id="1358" dur="1" fill="hold">
                                          <p:stCondLst>
                                            <p:cond delay="0"/>
                                          </p:stCondLst>
                                        </p:cTn>
                                        <p:tgtEl>
                                          <p:spTgt spid="23"/>
                                        </p:tgtEl>
                                        <p:attrNameLst>
                                          <p:attrName>style.visibility</p:attrName>
                                        </p:attrNameLst>
                                      </p:cBhvr>
                                      <p:to>
                                        <p:strVal val="hidden"/>
                                      </p:to>
                                    </p:set>
                                  </p:childTnLst>
                                </p:cTn>
                              </p:par>
                              <p:par>
                                <p:cTn id="1359" presetID="1" presetClass="exit" presetSubtype="0" fill="hold" grpId="19" nodeType="withEffect">
                                  <p:stCondLst>
                                    <p:cond delay="0"/>
                                  </p:stCondLst>
                                  <p:childTnLst>
                                    <p:set>
                                      <p:cBhvr>
                                        <p:cTn id="1360" dur="1" fill="hold">
                                          <p:stCondLst>
                                            <p:cond delay="0"/>
                                          </p:stCondLst>
                                        </p:cTn>
                                        <p:tgtEl>
                                          <p:spTgt spid="25"/>
                                        </p:tgtEl>
                                        <p:attrNameLst>
                                          <p:attrName>style.visibility</p:attrName>
                                        </p:attrNameLst>
                                      </p:cBhvr>
                                      <p:to>
                                        <p:strVal val="hidden"/>
                                      </p:to>
                                    </p:set>
                                  </p:childTnLst>
                                </p:cTn>
                              </p:par>
                              <p:par>
                                <p:cTn id="1361" presetID="1" presetClass="exit" presetSubtype="0" fill="hold" grpId="19" nodeType="withEffect">
                                  <p:stCondLst>
                                    <p:cond delay="0"/>
                                  </p:stCondLst>
                                  <p:childTnLst>
                                    <p:set>
                                      <p:cBhvr>
                                        <p:cTn id="1362" dur="1" fill="hold">
                                          <p:stCondLst>
                                            <p:cond delay="0"/>
                                          </p:stCondLst>
                                        </p:cTn>
                                        <p:tgtEl>
                                          <p:spTgt spid="27"/>
                                        </p:tgtEl>
                                        <p:attrNameLst>
                                          <p:attrName>style.visibility</p:attrName>
                                        </p:attrNameLst>
                                      </p:cBhvr>
                                      <p:to>
                                        <p:strVal val="hidden"/>
                                      </p:to>
                                    </p:set>
                                  </p:childTnLst>
                                </p:cTn>
                              </p:par>
                              <p:par>
                                <p:cTn id="1363" presetID="1" presetClass="exit" presetSubtype="0" fill="hold" grpId="19" nodeType="withEffect">
                                  <p:stCondLst>
                                    <p:cond delay="0"/>
                                  </p:stCondLst>
                                  <p:childTnLst>
                                    <p:set>
                                      <p:cBhvr>
                                        <p:cTn id="1364" dur="1" fill="hold">
                                          <p:stCondLst>
                                            <p:cond delay="0"/>
                                          </p:stCondLst>
                                        </p:cTn>
                                        <p:tgtEl>
                                          <p:spTgt spid="31"/>
                                        </p:tgtEl>
                                        <p:attrNameLst>
                                          <p:attrName>style.visibility</p:attrName>
                                        </p:attrNameLst>
                                      </p:cBhvr>
                                      <p:to>
                                        <p:strVal val="hidden"/>
                                      </p:to>
                                    </p:set>
                                  </p:childTnLst>
                                </p:cTn>
                              </p:par>
                              <p:par>
                                <p:cTn id="1365" presetID="1" presetClass="exit" presetSubtype="0" fill="hold" grpId="19" nodeType="withEffect">
                                  <p:stCondLst>
                                    <p:cond delay="0"/>
                                  </p:stCondLst>
                                  <p:childTnLst>
                                    <p:set>
                                      <p:cBhvr>
                                        <p:cTn id="1366" dur="1" fill="hold">
                                          <p:stCondLst>
                                            <p:cond delay="0"/>
                                          </p:stCondLst>
                                        </p:cTn>
                                        <p:tgtEl>
                                          <p:spTgt spid="34"/>
                                        </p:tgtEl>
                                        <p:attrNameLst>
                                          <p:attrName>style.visibility</p:attrName>
                                        </p:attrNameLst>
                                      </p:cBhvr>
                                      <p:to>
                                        <p:strVal val="hidden"/>
                                      </p:to>
                                    </p:set>
                                  </p:childTnLst>
                                </p:cTn>
                              </p:par>
                              <p:par>
                                <p:cTn id="1367" presetID="1" presetClass="exit" presetSubtype="0" fill="hold" grpId="19" nodeType="withEffect">
                                  <p:stCondLst>
                                    <p:cond delay="0"/>
                                  </p:stCondLst>
                                  <p:childTnLst>
                                    <p:set>
                                      <p:cBhvr>
                                        <p:cTn id="1368" dur="1" fill="hold">
                                          <p:stCondLst>
                                            <p:cond delay="0"/>
                                          </p:stCondLst>
                                        </p:cTn>
                                        <p:tgtEl>
                                          <p:spTgt spid="36"/>
                                        </p:tgtEl>
                                        <p:attrNameLst>
                                          <p:attrName>style.visibility</p:attrName>
                                        </p:attrNameLst>
                                      </p:cBhvr>
                                      <p:to>
                                        <p:strVal val="hidden"/>
                                      </p:to>
                                    </p:set>
                                  </p:childTnLst>
                                </p:cTn>
                              </p:par>
                              <p:par>
                                <p:cTn id="1369" presetID="1" presetClass="exit" presetSubtype="0" fill="hold" grpId="19" nodeType="withEffect">
                                  <p:stCondLst>
                                    <p:cond delay="0"/>
                                  </p:stCondLst>
                                  <p:childTnLst>
                                    <p:set>
                                      <p:cBhvr>
                                        <p:cTn id="1370" dur="1" fill="hold">
                                          <p:stCondLst>
                                            <p:cond delay="0"/>
                                          </p:stCondLst>
                                        </p:cTn>
                                        <p:tgtEl>
                                          <p:spTgt spid="38"/>
                                        </p:tgtEl>
                                        <p:attrNameLst>
                                          <p:attrName>style.visibility</p:attrName>
                                        </p:attrNameLst>
                                      </p:cBhvr>
                                      <p:to>
                                        <p:strVal val="hidden"/>
                                      </p:to>
                                    </p:set>
                                  </p:childTnLst>
                                </p:cTn>
                              </p:par>
                              <p:par>
                                <p:cTn id="1371" presetID="1" presetClass="exit" presetSubtype="0" fill="hold" grpId="19" nodeType="withEffect">
                                  <p:stCondLst>
                                    <p:cond delay="0"/>
                                  </p:stCondLst>
                                  <p:childTnLst>
                                    <p:set>
                                      <p:cBhvr>
                                        <p:cTn id="1372" dur="1" fill="hold">
                                          <p:stCondLst>
                                            <p:cond delay="0"/>
                                          </p:stCondLst>
                                        </p:cTn>
                                        <p:tgtEl>
                                          <p:spTgt spid="40"/>
                                        </p:tgtEl>
                                        <p:attrNameLst>
                                          <p:attrName>style.visibility</p:attrName>
                                        </p:attrNameLst>
                                      </p:cBhvr>
                                      <p:to>
                                        <p:strVal val="hidden"/>
                                      </p:to>
                                    </p:set>
                                  </p:childTnLst>
                                </p:cTn>
                              </p:par>
                              <p:par>
                                <p:cTn id="1373" presetID="1" presetClass="exit" presetSubtype="0" fill="hold" grpId="19" nodeType="withEffect">
                                  <p:stCondLst>
                                    <p:cond delay="0"/>
                                  </p:stCondLst>
                                  <p:childTnLst>
                                    <p:set>
                                      <p:cBhvr>
                                        <p:cTn id="1374" dur="1" fill="hold">
                                          <p:stCondLst>
                                            <p:cond delay="0"/>
                                          </p:stCondLst>
                                        </p:cTn>
                                        <p:tgtEl>
                                          <p:spTgt spid="42"/>
                                        </p:tgtEl>
                                        <p:attrNameLst>
                                          <p:attrName>style.visibility</p:attrName>
                                        </p:attrNameLst>
                                      </p:cBhvr>
                                      <p:to>
                                        <p:strVal val="hidden"/>
                                      </p:to>
                                    </p:set>
                                  </p:childTnLst>
                                </p:cTn>
                              </p:par>
                              <p:par>
                                <p:cTn id="1375" presetID="1" presetClass="exit" presetSubtype="0" fill="hold" grpId="19" nodeType="withEffect">
                                  <p:stCondLst>
                                    <p:cond delay="0"/>
                                  </p:stCondLst>
                                  <p:childTnLst>
                                    <p:set>
                                      <p:cBhvr>
                                        <p:cTn id="1376" dur="1" fill="hold">
                                          <p:stCondLst>
                                            <p:cond delay="0"/>
                                          </p:stCondLst>
                                        </p:cTn>
                                        <p:tgtEl>
                                          <p:spTgt spid="44"/>
                                        </p:tgtEl>
                                        <p:attrNameLst>
                                          <p:attrName>style.visibility</p:attrName>
                                        </p:attrNameLst>
                                      </p:cBhvr>
                                      <p:to>
                                        <p:strVal val="hidden"/>
                                      </p:to>
                                    </p:set>
                                  </p:childTnLst>
                                </p:cTn>
                              </p:par>
                              <p:par>
                                <p:cTn id="1377" presetID="1" presetClass="exit" presetSubtype="0" fill="hold" grpId="19" nodeType="withEffect">
                                  <p:stCondLst>
                                    <p:cond delay="0"/>
                                  </p:stCondLst>
                                  <p:childTnLst>
                                    <p:set>
                                      <p:cBhvr>
                                        <p:cTn id="1378" dur="1" fill="hold">
                                          <p:stCondLst>
                                            <p:cond delay="0"/>
                                          </p:stCondLst>
                                        </p:cTn>
                                        <p:tgtEl>
                                          <p:spTgt spid="47"/>
                                        </p:tgtEl>
                                        <p:attrNameLst>
                                          <p:attrName>style.visibility</p:attrName>
                                        </p:attrNameLst>
                                      </p:cBhvr>
                                      <p:to>
                                        <p:strVal val="hidden"/>
                                      </p:to>
                                    </p:set>
                                  </p:childTnLst>
                                </p:cTn>
                              </p:par>
                              <p:par>
                                <p:cTn id="1379" presetID="1" presetClass="exit" presetSubtype="0" fill="hold" grpId="19" nodeType="withEffect">
                                  <p:stCondLst>
                                    <p:cond delay="0"/>
                                  </p:stCondLst>
                                  <p:childTnLst>
                                    <p:set>
                                      <p:cBhvr>
                                        <p:cTn id="1380" dur="1" fill="hold">
                                          <p:stCondLst>
                                            <p:cond delay="0"/>
                                          </p:stCondLst>
                                        </p:cTn>
                                        <p:tgtEl>
                                          <p:spTgt spid="49"/>
                                        </p:tgtEl>
                                        <p:attrNameLst>
                                          <p:attrName>style.visibility</p:attrName>
                                        </p:attrNameLst>
                                      </p:cBhvr>
                                      <p:to>
                                        <p:strVal val="hidden"/>
                                      </p:to>
                                    </p:set>
                                  </p:childTnLst>
                                </p:cTn>
                              </p:par>
                              <p:par>
                                <p:cTn id="1381" presetID="1" presetClass="exit" presetSubtype="0" fill="hold" grpId="19" nodeType="withEffect">
                                  <p:stCondLst>
                                    <p:cond delay="0"/>
                                  </p:stCondLst>
                                  <p:childTnLst>
                                    <p:set>
                                      <p:cBhvr>
                                        <p:cTn id="1382" dur="1" fill="hold">
                                          <p:stCondLst>
                                            <p:cond delay="0"/>
                                          </p:stCondLst>
                                        </p:cTn>
                                        <p:tgtEl>
                                          <p:spTgt spid="51"/>
                                        </p:tgtEl>
                                        <p:attrNameLst>
                                          <p:attrName>style.visibility</p:attrName>
                                        </p:attrNameLst>
                                      </p:cBhvr>
                                      <p:to>
                                        <p:strVal val="hidden"/>
                                      </p:to>
                                    </p:set>
                                  </p:childTnLst>
                                </p:cTn>
                              </p:par>
                              <p:par>
                                <p:cTn id="1383" presetID="1" presetClass="entr" presetSubtype="0" fill="hold" grpId="19" nodeType="withEffect">
                                  <p:stCondLst>
                                    <p:cond delay="0"/>
                                  </p:stCondLst>
                                  <p:childTnLst>
                                    <p:set>
                                      <p:cBhvr>
                                        <p:cTn id="1384" dur="1" fill="hold">
                                          <p:stCondLst>
                                            <p:cond delay="0"/>
                                          </p:stCondLst>
                                        </p:cTn>
                                        <p:tgtEl>
                                          <p:spTgt spid="55"/>
                                        </p:tgtEl>
                                        <p:attrNameLst>
                                          <p:attrName>style.visibility</p:attrName>
                                        </p:attrNameLst>
                                      </p:cBhvr>
                                      <p:to>
                                        <p:strVal val="visible"/>
                                      </p:to>
                                    </p:set>
                                  </p:childTnLst>
                                </p:cTn>
                              </p:par>
                              <p:par>
                                <p:cTn id="1385" presetID="1" presetClass="exit" presetSubtype="0" fill="hold" grpId="19" nodeType="withEffect">
                                  <p:stCondLst>
                                    <p:cond delay="0"/>
                                  </p:stCondLst>
                                  <p:childTnLst>
                                    <p:set>
                                      <p:cBhvr>
                                        <p:cTn id="1386" dur="1" fill="hold">
                                          <p:stCondLst>
                                            <p:cond delay="0"/>
                                          </p:stCondLst>
                                        </p:cTn>
                                        <p:tgtEl>
                                          <p:spTgt spid="57"/>
                                        </p:tgtEl>
                                        <p:attrNameLst>
                                          <p:attrName>style.visibility</p:attrName>
                                        </p:attrNameLst>
                                      </p:cBhvr>
                                      <p:to>
                                        <p:strVal val="hidden"/>
                                      </p:to>
                                    </p:set>
                                  </p:childTnLst>
                                </p:cTn>
                              </p:par>
                              <p:par>
                                <p:cTn id="1387" presetID="1" presetClass="exit" presetSubtype="0" fill="hold" grpId="19" nodeType="withEffect">
                                  <p:stCondLst>
                                    <p:cond delay="0"/>
                                  </p:stCondLst>
                                  <p:childTnLst>
                                    <p:set>
                                      <p:cBhvr>
                                        <p:cTn id="1388" dur="1" fill="hold">
                                          <p:stCondLst>
                                            <p:cond delay="0"/>
                                          </p:stCondLst>
                                        </p:cTn>
                                        <p:tgtEl>
                                          <p:spTgt spid="59"/>
                                        </p:tgtEl>
                                        <p:attrNameLst>
                                          <p:attrName>style.visibility</p:attrName>
                                        </p:attrNameLst>
                                      </p:cBhvr>
                                      <p:to>
                                        <p:strVal val="hidden"/>
                                      </p:to>
                                    </p:set>
                                  </p:childTnLst>
                                </p:cTn>
                              </p:par>
                              <p:par>
                                <p:cTn id="1389" presetID="1" presetClass="exit" presetSubtype="0" fill="hold" grpId="19" nodeType="withEffect">
                                  <p:stCondLst>
                                    <p:cond delay="0"/>
                                  </p:stCondLst>
                                  <p:childTnLst>
                                    <p:set>
                                      <p:cBhvr>
                                        <p:cTn id="1390" dur="1" fill="hold">
                                          <p:stCondLst>
                                            <p:cond delay="0"/>
                                          </p:stCondLst>
                                        </p:cTn>
                                        <p:tgtEl>
                                          <p:spTgt spid="61"/>
                                        </p:tgtEl>
                                        <p:attrNameLst>
                                          <p:attrName>style.visibility</p:attrName>
                                        </p:attrNameLst>
                                      </p:cBhvr>
                                      <p:to>
                                        <p:strVal val="hidden"/>
                                      </p:to>
                                    </p:set>
                                  </p:childTnLst>
                                </p:cTn>
                              </p:par>
                              <p:par>
                                <p:cTn id="1391" presetID="1" presetClass="exit" presetSubtype="0" fill="hold" grpId="19" nodeType="withEffect">
                                  <p:stCondLst>
                                    <p:cond delay="0"/>
                                  </p:stCondLst>
                                  <p:childTnLst>
                                    <p:set>
                                      <p:cBhvr>
                                        <p:cTn id="1392" dur="1" fill="hold">
                                          <p:stCondLst>
                                            <p:cond delay="0"/>
                                          </p:stCondLst>
                                        </p:cTn>
                                        <p:tgtEl>
                                          <p:spTgt spid="63"/>
                                        </p:tgtEl>
                                        <p:attrNameLst>
                                          <p:attrName>style.visibility</p:attrName>
                                        </p:attrNameLst>
                                      </p:cBhvr>
                                      <p:to>
                                        <p:strVal val="hidden"/>
                                      </p:to>
                                    </p:set>
                                  </p:childTnLst>
                                </p:cTn>
                              </p:par>
                              <p:par>
                                <p:cTn id="1393" presetID="1" presetClass="exit" presetSubtype="0" fill="hold" grpId="19" nodeType="withEffect">
                                  <p:stCondLst>
                                    <p:cond delay="0"/>
                                  </p:stCondLst>
                                  <p:childTnLst>
                                    <p:set>
                                      <p:cBhvr>
                                        <p:cTn id="1394" dur="1" fill="hold">
                                          <p:stCondLst>
                                            <p:cond delay="0"/>
                                          </p:stCondLst>
                                        </p:cTn>
                                        <p:tgtEl>
                                          <p:spTgt spid="65"/>
                                        </p:tgtEl>
                                        <p:attrNameLst>
                                          <p:attrName>style.visibility</p:attrName>
                                        </p:attrNameLst>
                                      </p:cBhvr>
                                      <p:to>
                                        <p:strVal val="hidden"/>
                                      </p:to>
                                    </p:set>
                                  </p:childTnLst>
                                </p:cTn>
                              </p:par>
                              <p:par>
                                <p:cTn id="1395" presetID="1" presetClass="exit" presetSubtype="0" fill="hold" grpId="19" nodeType="withEffect">
                                  <p:stCondLst>
                                    <p:cond delay="0"/>
                                  </p:stCondLst>
                                  <p:childTnLst>
                                    <p:set>
                                      <p:cBhvr>
                                        <p:cTn id="1396" dur="1" fill="hold">
                                          <p:stCondLst>
                                            <p:cond delay="0"/>
                                          </p:stCondLst>
                                        </p:cTn>
                                        <p:tgtEl>
                                          <p:spTgt spid="67"/>
                                        </p:tgtEl>
                                        <p:attrNameLst>
                                          <p:attrName>style.visibility</p:attrName>
                                        </p:attrNameLst>
                                      </p:cBhvr>
                                      <p:to>
                                        <p:strVal val="hidden"/>
                                      </p:to>
                                    </p:set>
                                  </p:childTnLst>
                                </p:cTn>
                              </p:par>
                              <p:par>
                                <p:cTn id="1397" presetID="1" presetClass="exit" presetSubtype="0" fill="hold" grpId="19" nodeType="withEffect">
                                  <p:stCondLst>
                                    <p:cond delay="0"/>
                                  </p:stCondLst>
                                  <p:childTnLst>
                                    <p:set>
                                      <p:cBhvr>
                                        <p:cTn id="1398" dur="1" fill="hold">
                                          <p:stCondLst>
                                            <p:cond delay="0"/>
                                          </p:stCondLst>
                                        </p:cTn>
                                        <p:tgtEl>
                                          <p:spTgt spid="69"/>
                                        </p:tgtEl>
                                        <p:attrNameLst>
                                          <p:attrName>style.visibility</p:attrName>
                                        </p:attrNameLst>
                                      </p:cBhvr>
                                      <p:to>
                                        <p:strVal val="hidden"/>
                                      </p:to>
                                    </p:set>
                                  </p:childTnLst>
                                </p:cTn>
                              </p:par>
                              <p:par>
                                <p:cTn id="1399" presetID="1" presetClass="exit" presetSubtype="0" fill="hold" grpId="19" nodeType="withEffect">
                                  <p:stCondLst>
                                    <p:cond delay="0"/>
                                  </p:stCondLst>
                                  <p:childTnLst>
                                    <p:set>
                                      <p:cBhvr>
                                        <p:cTn id="1400" dur="1" fill="hold">
                                          <p:stCondLst>
                                            <p:cond delay="0"/>
                                          </p:stCondLst>
                                        </p:cTn>
                                        <p:tgtEl>
                                          <p:spTgt spid="71"/>
                                        </p:tgtEl>
                                        <p:attrNameLst>
                                          <p:attrName>style.visibility</p:attrName>
                                        </p:attrNameLst>
                                      </p:cBhvr>
                                      <p:to>
                                        <p:strVal val="hidden"/>
                                      </p:to>
                                    </p:set>
                                  </p:childTnLst>
                                </p:cTn>
                              </p:par>
                              <p:par>
                                <p:cTn id="1401" presetID="1" presetClass="exit" presetSubtype="0" fill="hold" grpId="19" nodeType="withEffect">
                                  <p:stCondLst>
                                    <p:cond delay="0"/>
                                  </p:stCondLst>
                                  <p:childTnLst>
                                    <p:set>
                                      <p:cBhvr>
                                        <p:cTn id="1402" dur="1" fill="hold">
                                          <p:stCondLst>
                                            <p:cond delay="0"/>
                                          </p:stCondLst>
                                        </p:cTn>
                                        <p:tgtEl>
                                          <p:spTgt spid="73"/>
                                        </p:tgtEl>
                                        <p:attrNameLst>
                                          <p:attrName>style.visibility</p:attrName>
                                        </p:attrNameLst>
                                      </p:cBhvr>
                                      <p:to>
                                        <p:strVal val="hidden"/>
                                      </p:to>
                                    </p:set>
                                  </p:childTnLst>
                                </p:cTn>
                              </p:par>
                              <p:par>
                                <p:cTn id="1403" presetID="1" presetClass="exit" presetSubtype="0" fill="hold" grpId="19" nodeType="withEffect">
                                  <p:stCondLst>
                                    <p:cond delay="0"/>
                                  </p:stCondLst>
                                  <p:childTnLst>
                                    <p:set>
                                      <p:cBhvr>
                                        <p:cTn id="1404" dur="1" fill="hold">
                                          <p:stCondLst>
                                            <p:cond delay="0"/>
                                          </p:stCondLst>
                                        </p:cTn>
                                        <p:tgtEl>
                                          <p:spTgt spid="75"/>
                                        </p:tgtEl>
                                        <p:attrNameLst>
                                          <p:attrName>style.visibility</p:attrName>
                                        </p:attrNameLst>
                                      </p:cBhvr>
                                      <p:to>
                                        <p:strVal val="hidden"/>
                                      </p:to>
                                    </p:set>
                                  </p:childTnLst>
                                </p:cTn>
                              </p:par>
                              <p:par>
                                <p:cTn id="1405" presetID="1" presetClass="exit" presetSubtype="0" fill="hold" grpId="19" nodeType="withEffect">
                                  <p:stCondLst>
                                    <p:cond delay="0"/>
                                  </p:stCondLst>
                                  <p:childTnLst>
                                    <p:set>
                                      <p:cBhvr>
                                        <p:cTn id="1406" dur="1" fill="hold">
                                          <p:stCondLst>
                                            <p:cond delay="0"/>
                                          </p:stCondLst>
                                        </p:cTn>
                                        <p:tgtEl>
                                          <p:spTgt spid="78"/>
                                        </p:tgtEl>
                                        <p:attrNameLst>
                                          <p:attrName>style.visibility</p:attrName>
                                        </p:attrNameLst>
                                      </p:cBhvr>
                                      <p:to>
                                        <p:strVal val="hidden"/>
                                      </p:to>
                                    </p:set>
                                  </p:childTnLst>
                                </p:cTn>
                              </p:par>
                              <p:par>
                                <p:cTn id="1407" presetID="1" presetClass="exit" presetSubtype="0" fill="hold" grpId="19" nodeType="withEffect">
                                  <p:stCondLst>
                                    <p:cond delay="0"/>
                                  </p:stCondLst>
                                  <p:childTnLst>
                                    <p:set>
                                      <p:cBhvr>
                                        <p:cTn id="1408"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409" restart="whenNotActive" fill="hold" evtFilter="cancelBubble" nodeType="interactiveSeq">
                <p:stCondLst>
                  <p:cond evt="onClick" delay="0">
                    <p:tgtEl>
                      <p:spTgt spid="56"/>
                    </p:tgtEl>
                  </p:cond>
                </p:stCondLst>
                <p:endSync evt="end" delay="0">
                  <p:rtn val="all"/>
                </p:endSync>
                <p:childTnLst>
                  <p:par>
                    <p:cTn id="1410" fill="hold">
                      <p:stCondLst>
                        <p:cond delay="0"/>
                      </p:stCondLst>
                      <p:childTnLst>
                        <p:par>
                          <p:cTn id="1411" fill="hold">
                            <p:stCondLst>
                              <p:cond delay="0"/>
                            </p:stCondLst>
                            <p:childTnLst>
                              <p:par>
                                <p:cTn id="1412" presetID="1" presetClass="exit" presetSubtype="0" fill="hold" grpId="20" nodeType="clickEffect">
                                  <p:stCondLst>
                                    <p:cond delay="0"/>
                                  </p:stCondLst>
                                  <p:childTnLst>
                                    <p:set>
                                      <p:cBhvr>
                                        <p:cTn id="1413" dur="1" fill="hold">
                                          <p:stCondLst>
                                            <p:cond delay="0"/>
                                          </p:stCondLst>
                                        </p:cTn>
                                        <p:tgtEl>
                                          <p:spTgt spid="30"/>
                                        </p:tgtEl>
                                        <p:attrNameLst>
                                          <p:attrName>style.visibility</p:attrName>
                                        </p:attrNameLst>
                                      </p:cBhvr>
                                      <p:to>
                                        <p:strVal val="hidden"/>
                                      </p:to>
                                    </p:set>
                                  </p:childTnLst>
                                </p:cTn>
                              </p:par>
                              <p:par>
                                <p:cTn id="1414" presetID="1" presetClass="exit" presetSubtype="0" fill="hold" grpId="20" nodeType="withEffect">
                                  <p:stCondLst>
                                    <p:cond delay="0"/>
                                  </p:stCondLst>
                                  <p:childTnLst>
                                    <p:set>
                                      <p:cBhvr>
                                        <p:cTn id="1415" dur="1" fill="hold">
                                          <p:stCondLst>
                                            <p:cond delay="0"/>
                                          </p:stCondLst>
                                        </p:cTn>
                                        <p:tgtEl>
                                          <p:spTgt spid="10"/>
                                        </p:tgtEl>
                                        <p:attrNameLst>
                                          <p:attrName>style.visibility</p:attrName>
                                        </p:attrNameLst>
                                      </p:cBhvr>
                                      <p:to>
                                        <p:strVal val="hidden"/>
                                      </p:to>
                                    </p:set>
                                  </p:childTnLst>
                                </p:cTn>
                              </p:par>
                              <p:par>
                                <p:cTn id="1416" presetID="1" presetClass="exit" presetSubtype="0" fill="hold" grpId="20" nodeType="withEffect">
                                  <p:stCondLst>
                                    <p:cond delay="0"/>
                                  </p:stCondLst>
                                  <p:childTnLst>
                                    <p:set>
                                      <p:cBhvr>
                                        <p:cTn id="1417" dur="1" fill="hold">
                                          <p:stCondLst>
                                            <p:cond delay="0"/>
                                          </p:stCondLst>
                                        </p:cTn>
                                        <p:tgtEl>
                                          <p:spTgt spid="12"/>
                                        </p:tgtEl>
                                        <p:attrNameLst>
                                          <p:attrName>style.visibility</p:attrName>
                                        </p:attrNameLst>
                                      </p:cBhvr>
                                      <p:to>
                                        <p:strVal val="hidden"/>
                                      </p:to>
                                    </p:set>
                                  </p:childTnLst>
                                </p:cTn>
                              </p:par>
                              <p:par>
                                <p:cTn id="1418" presetID="1" presetClass="exit" presetSubtype="0" fill="hold" grpId="20" nodeType="withEffect">
                                  <p:stCondLst>
                                    <p:cond delay="0"/>
                                  </p:stCondLst>
                                  <p:childTnLst>
                                    <p:set>
                                      <p:cBhvr>
                                        <p:cTn id="1419" dur="1" fill="hold">
                                          <p:stCondLst>
                                            <p:cond delay="0"/>
                                          </p:stCondLst>
                                        </p:cTn>
                                        <p:tgtEl>
                                          <p:spTgt spid="17"/>
                                        </p:tgtEl>
                                        <p:attrNameLst>
                                          <p:attrName>style.visibility</p:attrName>
                                        </p:attrNameLst>
                                      </p:cBhvr>
                                      <p:to>
                                        <p:strVal val="hidden"/>
                                      </p:to>
                                    </p:set>
                                  </p:childTnLst>
                                </p:cTn>
                              </p:par>
                              <p:par>
                                <p:cTn id="1420" presetID="1" presetClass="exit" presetSubtype="0" fill="hold" grpId="20" nodeType="withEffect">
                                  <p:stCondLst>
                                    <p:cond delay="0"/>
                                  </p:stCondLst>
                                  <p:childTnLst>
                                    <p:set>
                                      <p:cBhvr>
                                        <p:cTn id="1421" dur="1" fill="hold">
                                          <p:stCondLst>
                                            <p:cond delay="0"/>
                                          </p:stCondLst>
                                        </p:cTn>
                                        <p:tgtEl>
                                          <p:spTgt spid="19"/>
                                        </p:tgtEl>
                                        <p:attrNameLst>
                                          <p:attrName>style.visibility</p:attrName>
                                        </p:attrNameLst>
                                      </p:cBhvr>
                                      <p:to>
                                        <p:strVal val="hidden"/>
                                      </p:to>
                                    </p:set>
                                  </p:childTnLst>
                                </p:cTn>
                              </p:par>
                              <p:par>
                                <p:cTn id="1422" presetID="1" presetClass="exit" presetSubtype="0" fill="hold" grpId="20" nodeType="withEffect">
                                  <p:stCondLst>
                                    <p:cond delay="0"/>
                                  </p:stCondLst>
                                  <p:childTnLst>
                                    <p:set>
                                      <p:cBhvr>
                                        <p:cTn id="1423" dur="1" fill="hold">
                                          <p:stCondLst>
                                            <p:cond delay="0"/>
                                          </p:stCondLst>
                                        </p:cTn>
                                        <p:tgtEl>
                                          <p:spTgt spid="21"/>
                                        </p:tgtEl>
                                        <p:attrNameLst>
                                          <p:attrName>style.visibility</p:attrName>
                                        </p:attrNameLst>
                                      </p:cBhvr>
                                      <p:to>
                                        <p:strVal val="hidden"/>
                                      </p:to>
                                    </p:set>
                                  </p:childTnLst>
                                </p:cTn>
                              </p:par>
                              <p:par>
                                <p:cTn id="1424" presetID="1" presetClass="exit" presetSubtype="0" fill="hold" grpId="20" nodeType="withEffect">
                                  <p:stCondLst>
                                    <p:cond delay="0"/>
                                  </p:stCondLst>
                                  <p:childTnLst>
                                    <p:set>
                                      <p:cBhvr>
                                        <p:cTn id="1425" dur="1" fill="hold">
                                          <p:stCondLst>
                                            <p:cond delay="0"/>
                                          </p:stCondLst>
                                        </p:cTn>
                                        <p:tgtEl>
                                          <p:spTgt spid="23"/>
                                        </p:tgtEl>
                                        <p:attrNameLst>
                                          <p:attrName>style.visibility</p:attrName>
                                        </p:attrNameLst>
                                      </p:cBhvr>
                                      <p:to>
                                        <p:strVal val="hidden"/>
                                      </p:to>
                                    </p:set>
                                  </p:childTnLst>
                                </p:cTn>
                              </p:par>
                              <p:par>
                                <p:cTn id="1426" presetID="1" presetClass="exit" presetSubtype="0" fill="hold" grpId="20" nodeType="withEffect">
                                  <p:stCondLst>
                                    <p:cond delay="0"/>
                                  </p:stCondLst>
                                  <p:childTnLst>
                                    <p:set>
                                      <p:cBhvr>
                                        <p:cTn id="1427" dur="1" fill="hold">
                                          <p:stCondLst>
                                            <p:cond delay="0"/>
                                          </p:stCondLst>
                                        </p:cTn>
                                        <p:tgtEl>
                                          <p:spTgt spid="25"/>
                                        </p:tgtEl>
                                        <p:attrNameLst>
                                          <p:attrName>style.visibility</p:attrName>
                                        </p:attrNameLst>
                                      </p:cBhvr>
                                      <p:to>
                                        <p:strVal val="hidden"/>
                                      </p:to>
                                    </p:set>
                                  </p:childTnLst>
                                </p:cTn>
                              </p:par>
                              <p:par>
                                <p:cTn id="1428" presetID="1" presetClass="exit" presetSubtype="0" fill="hold" grpId="20" nodeType="withEffect">
                                  <p:stCondLst>
                                    <p:cond delay="0"/>
                                  </p:stCondLst>
                                  <p:childTnLst>
                                    <p:set>
                                      <p:cBhvr>
                                        <p:cTn id="1429" dur="1" fill="hold">
                                          <p:stCondLst>
                                            <p:cond delay="0"/>
                                          </p:stCondLst>
                                        </p:cTn>
                                        <p:tgtEl>
                                          <p:spTgt spid="27"/>
                                        </p:tgtEl>
                                        <p:attrNameLst>
                                          <p:attrName>style.visibility</p:attrName>
                                        </p:attrNameLst>
                                      </p:cBhvr>
                                      <p:to>
                                        <p:strVal val="hidden"/>
                                      </p:to>
                                    </p:set>
                                  </p:childTnLst>
                                </p:cTn>
                              </p:par>
                              <p:par>
                                <p:cTn id="1430" presetID="1" presetClass="exit" presetSubtype="0" fill="hold" grpId="20" nodeType="withEffect">
                                  <p:stCondLst>
                                    <p:cond delay="0"/>
                                  </p:stCondLst>
                                  <p:childTnLst>
                                    <p:set>
                                      <p:cBhvr>
                                        <p:cTn id="1431" dur="1" fill="hold">
                                          <p:stCondLst>
                                            <p:cond delay="0"/>
                                          </p:stCondLst>
                                        </p:cTn>
                                        <p:tgtEl>
                                          <p:spTgt spid="31"/>
                                        </p:tgtEl>
                                        <p:attrNameLst>
                                          <p:attrName>style.visibility</p:attrName>
                                        </p:attrNameLst>
                                      </p:cBhvr>
                                      <p:to>
                                        <p:strVal val="hidden"/>
                                      </p:to>
                                    </p:set>
                                  </p:childTnLst>
                                </p:cTn>
                              </p:par>
                              <p:par>
                                <p:cTn id="1432" presetID="1" presetClass="exit" presetSubtype="0" fill="hold" grpId="20" nodeType="withEffect">
                                  <p:stCondLst>
                                    <p:cond delay="0"/>
                                  </p:stCondLst>
                                  <p:childTnLst>
                                    <p:set>
                                      <p:cBhvr>
                                        <p:cTn id="1433" dur="1" fill="hold">
                                          <p:stCondLst>
                                            <p:cond delay="0"/>
                                          </p:stCondLst>
                                        </p:cTn>
                                        <p:tgtEl>
                                          <p:spTgt spid="34"/>
                                        </p:tgtEl>
                                        <p:attrNameLst>
                                          <p:attrName>style.visibility</p:attrName>
                                        </p:attrNameLst>
                                      </p:cBhvr>
                                      <p:to>
                                        <p:strVal val="hidden"/>
                                      </p:to>
                                    </p:set>
                                  </p:childTnLst>
                                </p:cTn>
                              </p:par>
                              <p:par>
                                <p:cTn id="1434" presetID="1" presetClass="exit" presetSubtype="0" fill="hold" grpId="20" nodeType="withEffect">
                                  <p:stCondLst>
                                    <p:cond delay="0"/>
                                  </p:stCondLst>
                                  <p:childTnLst>
                                    <p:set>
                                      <p:cBhvr>
                                        <p:cTn id="1435" dur="1" fill="hold">
                                          <p:stCondLst>
                                            <p:cond delay="0"/>
                                          </p:stCondLst>
                                        </p:cTn>
                                        <p:tgtEl>
                                          <p:spTgt spid="36"/>
                                        </p:tgtEl>
                                        <p:attrNameLst>
                                          <p:attrName>style.visibility</p:attrName>
                                        </p:attrNameLst>
                                      </p:cBhvr>
                                      <p:to>
                                        <p:strVal val="hidden"/>
                                      </p:to>
                                    </p:set>
                                  </p:childTnLst>
                                </p:cTn>
                              </p:par>
                              <p:par>
                                <p:cTn id="1436" presetID="1" presetClass="exit" presetSubtype="0" fill="hold" grpId="20" nodeType="withEffect">
                                  <p:stCondLst>
                                    <p:cond delay="0"/>
                                  </p:stCondLst>
                                  <p:childTnLst>
                                    <p:set>
                                      <p:cBhvr>
                                        <p:cTn id="1437" dur="1" fill="hold">
                                          <p:stCondLst>
                                            <p:cond delay="0"/>
                                          </p:stCondLst>
                                        </p:cTn>
                                        <p:tgtEl>
                                          <p:spTgt spid="38"/>
                                        </p:tgtEl>
                                        <p:attrNameLst>
                                          <p:attrName>style.visibility</p:attrName>
                                        </p:attrNameLst>
                                      </p:cBhvr>
                                      <p:to>
                                        <p:strVal val="hidden"/>
                                      </p:to>
                                    </p:set>
                                  </p:childTnLst>
                                </p:cTn>
                              </p:par>
                              <p:par>
                                <p:cTn id="1438" presetID="1" presetClass="exit" presetSubtype="0" fill="hold" grpId="20" nodeType="withEffect">
                                  <p:stCondLst>
                                    <p:cond delay="0"/>
                                  </p:stCondLst>
                                  <p:childTnLst>
                                    <p:set>
                                      <p:cBhvr>
                                        <p:cTn id="1439" dur="1" fill="hold">
                                          <p:stCondLst>
                                            <p:cond delay="0"/>
                                          </p:stCondLst>
                                        </p:cTn>
                                        <p:tgtEl>
                                          <p:spTgt spid="40"/>
                                        </p:tgtEl>
                                        <p:attrNameLst>
                                          <p:attrName>style.visibility</p:attrName>
                                        </p:attrNameLst>
                                      </p:cBhvr>
                                      <p:to>
                                        <p:strVal val="hidden"/>
                                      </p:to>
                                    </p:set>
                                  </p:childTnLst>
                                </p:cTn>
                              </p:par>
                              <p:par>
                                <p:cTn id="1440" presetID="1" presetClass="exit" presetSubtype="0" fill="hold" grpId="20" nodeType="withEffect">
                                  <p:stCondLst>
                                    <p:cond delay="0"/>
                                  </p:stCondLst>
                                  <p:childTnLst>
                                    <p:set>
                                      <p:cBhvr>
                                        <p:cTn id="1441" dur="1" fill="hold">
                                          <p:stCondLst>
                                            <p:cond delay="0"/>
                                          </p:stCondLst>
                                        </p:cTn>
                                        <p:tgtEl>
                                          <p:spTgt spid="42"/>
                                        </p:tgtEl>
                                        <p:attrNameLst>
                                          <p:attrName>style.visibility</p:attrName>
                                        </p:attrNameLst>
                                      </p:cBhvr>
                                      <p:to>
                                        <p:strVal val="hidden"/>
                                      </p:to>
                                    </p:set>
                                  </p:childTnLst>
                                </p:cTn>
                              </p:par>
                              <p:par>
                                <p:cTn id="1442" presetID="1" presetClass="exit" presetSubtype="0" fill="hold" grpId="20" nodeType="withEffect">
                                  <p:stCondLst>
                                    <p:cond delay="0"/>
                                  </p:stCondLst>
                                  <p:childTnLst>
                                    <p:set>
                                      <p:cBhvr>
                                        <p:cTn id="1443" dur="1" fill="hold">
                                          <p:stCondLst>
                                            <p:cond delay="0"/>
                                          </p:stCondLst>
                                        </p:cTn>
                                        <p:tgtEl>
                                          <p:spTgt spid="44"/>
                                        </p:tgtEl>
                                        <p:attrNameLst>
                                          <p:attrName>style.visibility</p:attrName>
                                        </p:attrNameLst>
                                      </p:cBhvr>
                                      <p:to>
                                        <p:strVal val="hidden"/>
                                      </p:to>
                                    </p:set>
                                  </p:childTnLst>
                                </p:cTn>
                              </p:par>
                              <p:par>
                                <p:cTn id="1444" presetID="1" presetClass="exit" presetSubtype="0" fill="hold" grpId="20" nodeType="withEffect">
                                  <p:stCondLst>
                                    <p:cond delay="0"/>
                                  </p:stCondLst>
                                  <p:childTnLst>
                                    <p:set>
                                      <p:cBhvr>
                                        <p:cTn id="1445" dur="1" fill="hold">
                                          <p:stCondLst>
                                            <p:cond delay="0"/>
                                          </p:stCondLst>
                                        </p:cTn>
                                        <p:tgtEl>
                                          <p:spTgt spid="47"/>
                                        </p:tgtEl>
                                        <p:attrNameLst>
                                          <p:attrName>style.visibility</p:attrName>
                                        </p:attrNameLst>
                                      </p:cBhvr>
                                      <p:to>
                                        <p:strVal val="hidden"/>
                                      </p:to>
                                    </p:set>
                                  </p:childTnLst>
                                </p:cTn>
                              </p:par>
                              <p:par>
                                <p:cTn id="1446" presetID="1" presetClass="exit" presetSubtype="0" fill="hold" grpId="20" nodeType="withEffect">
                                  <p:stCondLst>
                                    <p:cond delay="0"/>
                                  </p:stCondLst>
                                  <p:childTnLst>
                                    <p:set>
                                      <p:cBhvr>
                                        <p:cTn id="1447" dur="1" fill="hold">
                                          <p:stCondLst>
                                            <p:cond delay="0"/>
                                          </p:stCondLst>
                                        </p:cTn>
                                        <p:tgtEl>
                                          <p:spTgt spid="49"/>
                                        </p:tgtEl>
                                        <p:attrNameLst>
                                          <p:attrName>style.visibility</p:attrName>
                                        </p:attrNameLst>
                                      </p:cBhvr>
                                      <p:to>
                                        <p:strVal val="hidden"/>
                                      </p:to>
                                    </p:set>
                                  </p:childTnLst>
                                </p:cTn>
                              </p:par>
                              <p:par>
                                <p:cTn id="1448" presetID="1" presetClass="exit" presetSubtype="0" fill="hold" grpId="20" nodeType="withEffect">
                                  <p:stCondLst>
                                    <p:cond delay="0"/>
                                  </p:stCondLst>
                                  <p:childTnLst>
                                    <p:set>
                                      <p:cBhvr>
                                        <p:cTn id="1449" dur="1" fill="hold">
                                          <p:stCondLst>
                                            <p:cond delay="0"/>
                                          </p:stCondLst>
                                        </p:cTn>
                                        <p:tgtEl>
                                          <p:spTgt spid="51"/>
                                        </p:tgtEl>
                                        <p:attrNameLst>
                                          <p:attrName>style.visibility</p:attrName>
                                        </p:attrNameLst>
                                      </p:cBhvr>
                                      <p:to>
                                        <p:strVal val="hidden"/>
                                      </p:to>
                                    </p:set>
                                  </p:childTnLst>
                                </p:cTn>
                              </p:par>
                              <p:par>
                                <p:cTn id="1450" presetID="1" presetClass="exit" presetSubtype="0" fill="hold" grpId="20" nodeType="withEffect">
                                  <p:stCondLst>
                                    <p:cond delay="0"/>
                                  </p:stCondLst>
                                  <p:childTnLst>
                                    <p:set>
                                      <p:cBhvr>
                                        <p:cTn id="1451" dur="1" fill="hold">
                                          <p:stCondLst>
                                            <p:cond delay="0"/>
                                          </p:stCondLst>
                                        </p:cTn>
                                        <p:tgtEl>
                                          <p:spTgt spid="55"/>
                                        </p:tgtEl>
                                        <p:attrNameLst>
                                          <p:attrName>style.visibility</p:attrName>
                                        </p:attrNameLst>
                                      </p:cBhvr>
                                      <p:to>
                                        <p:strVal val="hidden"/>
                                      </p:to>
                                    </p:set>
                                  </p:childTnLst>
                                </p:cTn>
                              </p:par>
                              <p:par>
                                <p:cTn id="1452" presetID="1" presetClass="entr" presetSubtype="0" fill="hold" grpId="20" nodeType="withEffect">
                                  <p:stCondLst>
                                    <p:cond delay="0"/>
                                  </p:stCondLst>
                                  <p:childTnLst>
                                    <p:set>
                                      <p:cBhvr>
                                        <p:cTn id="1453" dur="1" fill="hold">
                                          <p:stCondLst>
                                            <p:cond delay="0"/>
                                          </p:stCondLst>
                                        </p:cTn>
                                        <p:tgtEl>
                                          <p:spTgt spid="57"/>
                                        </p:tgtEl>
                                        <p:attrNameLst>
                                          <p:attrName>style.visibility</p:attrName>
                                        </p:attrNameLst>
                                      </p:cBhvr>
                                      <p:to>
                                        <p:strVal val="visible"/>
                                      </p:to>
                                    </p:set>
                                  </p:childTnLst>
                                </p:cTn>
                              </p:par>
                              <p:par>
                                <p:cTn id="1454" presetID="1" presetClass="exit" presetSubtype="0" fill="hold" grpId="20" nodeType="withEffect">
                                  <p:stCondLst>
                                    <p:cond delay="0"/>
                                  </p:stCondLst>
                                  <p:childTnLst>
                                    <p:set>
                                      <p:cBhvr>
                                        <p:cTn id="1455" dur="1" fill="hold">
                                          <p:stCondLst>
                                            <p:cond delay="0"/>
                                          </p:stCondLst>
                                        </p:cTn>
                                        <p:tgtEl>
                                          <p:spTgt spid="59"/>
                                        </p:tgtEl>
                                        <p:attrNameLst>
                                          <p:attrName>style.visibility</p:attrName>
                                        </p:attrNameLst>
                                      </p:cBhvr>
                                      <p:to>
                                        <p:strVal val="hidden"/>
                                      </p:to>
                                    </p:set>
                                  </p:childTnLst>
                                </p:cTn>
                              </p:par>
                              <p:par>
                                <p:cTn id="1456" presetID="1" presetClass="exit" presetSubtype="0" fill="hold" grpId="20" nodeType="withEffect">
                                  <p:stCondLst>
                                    <p:cond delay="0"/>
                                  </p:stCondLst>
                                  <p:childTnLst>
                                    <p:set>
                                      <p:cBhvr>
                                        <p:cTn id="1457" dur="1" fill="hold">
                                          <p:stCondLst>
                                            <p:cond delay="0"/>
                                          </p:stCondLst>
                                        </p:cTn>
                                        <p:tgtEl>
                                          <p:spTgt spid="61"/>
                                        </p:tgtEl>
                                        <p:attrNameLst>
                                          <p:attrName>style.visibility</p:attrName>
                                        </p:attrNameLst>
                                      </p:cBhvr>
                                      <p:to>
                                        <p:strVal val="hidden"/>
                                      </p:to>
                                    </p:set>
                                  </p:childTnLst>
                                </p:cTn>
                              </p:par>
                              <p:par>
                                <p:cTn id="1458" presetID="1" presetClass="exit" presetSubtype="0" fill="hold" grpId="20" nodeType="withEffect">
                                  <p:stCondLst>
                                    <p:cond delay="0"/>
                                  </p:stCondLst>
                                  <p:childTnLst>
                                    <p:set>
                                      <p:cBhvr>
                                        <p:cTn id="1459" dur="1" fill="hold">
                                          <p:stCondLst>
                                            <p:cond delay="0"/>
                                          </p:stCondLst>
                                        </p:cTn>
                                        <p:tgtEl>
                                          <p:spTgt spid="63"/>
                                        </p:tgtEl>
                                        <p:attrNameLst>
                                          <p:attrName>style.visibility</p:attrName>
                                        </p:attrNameLst>
                                      </p:cBhvr>
                                      <p:to>
                                        <p:strVal val="hidden"/>
                                      </p:to>
                                    </p:set>
                                  </p:childTnLst>
                                </p:cTn>
                              </p:par>
                              <p:par>
                                <p:cTn id="1460" presetID="1" presetClass="exit" presetSubtype="0" fill="hold" grpId="20" nodeType="withEffect">
                                  <p:stCondLst>
                                    <p:cond delay="0"/>
                                  </p:stCondLst>
                                  <p:childTnLst>
                                    <p:set>
                                      <p:cBhvr>
                                        <p:cTn id="1461" dur="1" fill="hold">
                                          <p:stCondLst>
                                            <p:cond delay="0"/>
                                          </p:stCondLst>
                                        </p:cTn>
                                        <p:tgtEl>
                                          <p:spTgt spid="65"/>
                                        </p:tgtEl>
                                        <p:attrNameLst>
                                          <p:attrName>style.visibility</p:attrName>
                                        </p:attrNameLst>
                                      </p:cBhvr>
                                      <p:to>
                                        <p:strVal val="hidden"/>
                                      </p:to>
                                    </p:set>
                                  </p:childTnLst>
                                </p:cTn>
                              </p:par>
                              <p:par>
                                <p:cTn id="1462" presetID="1" presetClass="exit" presetSubtype="0" fill="hold" grpId="20" nodeType="withEffect">
                                  <p:stCondLst>
                                    <p:cond delay="0"/>
                                  </p:stCondLst>
                                  <p:childTnLst>
                                    <p:set>
                                      <p:cBhvr>
                                        <p:cTn id="1463" dur="1" fill="hold">
                                          <p:stCondLst>
                                            <p:cond delay="0"/>
                                          </p:stCondLst>
                                        </p:cTn>
                                        <p:tgtEl>
                                          <p:spTgt spid="67"/>
                                        </p:tgtEl>
                                        <p:attrNameLst>
                                          <p:attrName>style.visibility</p:attrName>
                                        </p:attrNameLst>
                                      </p:cBhvr>
                                      <p:to>
                                        <p:strVal val="hidden"/>
                                      </p:to>
                                    </p:set>
                                  </p:childTnLst>
                                </p:cTn>
                              </p:par>
                              <p:par>
                                <p:cTn id="1464" presetID="1" presetClass="exit" presetSubtype="0" fill="hold" grpId="20" nodeType="withEffect">
                                  <p:stCondLst>
                                    <p:cond delay="0"/>
                                  </p:stCondLst>
                                  <p:childTnLst>
                                    <p:set>
                                      <p:cBhvr>
                                        <p:cTn id="1465" dur="1" fill="hold">
                                          <p:stCondLst>
                                            <p:cond delay="0"/>
                                          </p:stCondLst>
                                        </p:cTn>
                                        <p:tgtEl>
                                          <p:spTgt spid="69"/>
                                        </p:tgtEl>
                                        <p:attrNameLst>
                                          <p:attrName>style.visibility</p:attrName>
                                        </p:attrNameLst>
                                      </p:cBhvr>
                                      <p:to>
                                        <p:strVal val="hidden"/>
                                      </p:to>
                                    </p:set>
                                  </p:childTnLst>
                                </p:cTn>
                              </p:par>
                              <p:par>
                                <p:cTn id="1466" presetID="1" presetClass="exit" presetSubtype="0" fill="hold" grpId="20" nodeType="withEffect">
                                  <p:stCondLst>
                                    <p:cond delay="0"/>
                                  </p:stCondLst>
                                  <p:childTnLst>
                                    <p:set>
                                      <p:cBhvr>
                                        <p:cTn id="1467" dur="1" fill="hold">
                                          <p:stCondLst>
                                            <p:cond delay="0"/>
                                          </p:stCondLst>
                                        </p:cTn>
                                        <p:tgtEl>
                                          <p:spTgt spid="71"/>
                                        </p:tgtEl>
                                        <p:attrNameLst>
                                          <p:attrName>style.visibility</p:attrName>
                                        </p:attrNameLst>
                                      </p:cBhvr>
                                      <p:to>
                                        <p:strVal val="hidden"/>
                                      </p:to>
                                    </p:set>
                                  </p:childTnLst>
                                </p:cTn>
                              </p:par>
                              <p:par>
                                <p:cTn id="1468" presetID="1" presetClass="exit" presetSubtype="0" fill="hold" grpId="20" nodeType="withEffect">
                                  <p:stCondLst>
                                    <p:cond delay="0"/>
                                  </p:stCondLst>
                                  <p:childTnLst>
                                    <p:set>
                                      <p:cBhvr>
                                        <p:cTn id="1469" dur="1" fill="hold">
                                          <p:stCondLst>
                                            <p:cond delay="0"/>
                                          </p:stCondLst>
                                        </p:cTn>
                                        <p:tgtEl>
                                          <p:spTgt spid="73"/>
                                        </p:tgtEl>
                                        <p:attrNameLst>
                                          <p:attrName>style.visibility</p:attrName>
                                        </p:attrNameLst>
                                      </p:cBhvr>
                                      <p:to>
                                        <p:strVal val="hidden"/>
                                      </p:to>
                                    </p:set>
                                  </p:childTnLst>
                                </p:cTn>
                              </p:par>
                              <p:par>
                                <p:cTn id="1470" presetID="1" presetClass="exit" presetSubtype="0" fill="hold" grpId="20" nodeType="withEffect">
                                  <p:stCondLst>
                                    <p:cond delay="0"/>
                                  </p:stCondLst>
                                  <p:childTnLst>
                                    <p:set>
                                      <p:cBhvr>
                                        <p:cTn id="1471" dur="1" fill="hold">
                                          <p:stCondLst>
                                            <p:cond delay="0"/>
                                          </p:stCondLst>
                                        </p:cTn>
                                        <p:tgtEl>
                                          <p:spTgt spid="75"/>
                                        </p:tgtEl>
                                        <p:attrNameLst>
                                          <p:attrName>style.visibility</p:attrName>
                                        </p:attrNameLst>
                                      </p:cBhvr>
                                      <p:to>
                                        <p:strVal val="hidden"/>
                                      </p:to>
                                    </p:set>
                                  </p:childTnLst>
                                </p:cTn>
                              </p:par>
                              <p:par>
                                <p:cTn id="1472" presetID="1" presetClass="exit" presetSubtype="0" fill="hold" grpId="20" nodeType="withEffect">
                                  <p:stCondLst>
                                    <p:cond delay="0"/>
                                  </p:stCondLst>
                                  <p:childTnLst>
                                    <p:set>
                                      <p:cBhvr>
                                        <p:cTn id="1473" dur="1" fill="hold">
                                          <p:stCondLst>
                                            <p:cond delay="0"/>
                                          </p:stCondLst>
                                        </p:cTn>
                                        <p:tgtEl>
                                          <p:spTgt spid="78"/>
                                        </p:tgtEl>
                                        <p:attrNameLst>
                                          <p:attrName>style.visibility</p:attrName>
                                        </p:attrNameLst>
                                      </p:cBhvr>
                                      <p:to>
                                        <p:strVal val="hidden"/>
                                      </p:to>
                                    </p:set>
                                  </p:childTnLst>
                                </p:cTn>
                              </p:par>
                              <p:par>
                                <p:cTn id="1474" presetID="1" presetClass="exit" presetSubtype="0" fill="hold" grpId="20" nodeType="withEffect">
                                  <p:stCondLst>
                                    <p:cond delay="0"/>
                                  </p:stCondLst>
                                  <p:childTnLst>
                                    <p:set>
                                      <p:cBhvr>
                                        <p:cTn id="1475"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476" restart="whenNotActive" fill="hold" evtFilter="cancelBubble" nodeType="interactiveSeq">
                <p:stCondLst>
                  <p:cond evt="onClick" delay="0">
                    <p:tgtEl>
                      <p:spTgt spid="58"/>
                    </p:tgtEl>
                  </p:cond>
                </p:stCondLst>
                <p:endSync evt="end" delay="0">
                  <p:rtn val="all"/>
                </p:endSync>
                <p:childTnLst>
                  <p:par>
                    <p:cTn id="1477" fill="hold">
                      <p:stCondLst>
                        <p:cond delay="0"/>
                      </p:stCondLst>
                      <p:childTnLst>
                        <p:par>
                          <p:cTn id="1478" fill="hold">
                            <p:stCondLst>
                              <p:cond delay="0"/>
                            </p:stCondLst>
                            <p:childTnLst>
                              <p:par>
                                <p:cTn id="1479" presetID="1" presetClass="exit" presetSubtype="0" fill="hold" grpId="21" nodeType="clickEffect">
                                  <p:stCondLst>
                                    <p:cond delay="0"/>
                                  </p:stCondLst>
                                  <p:childTnLst>
                                    <p:set>
                                      <p:cBhvr>
                                        <p:cTn id="1480" dur="1" fill="hold">
                                          <p:stCondLst>
                                            <p:cond delay="0"/>
                                          </p:stCondLst>
                                        </p:cTn>
                                        <p:tgtEl>
                                          <p:spTgt spid="30"/>
                                        </p:tgtEl>
                                        <p:attrNameLst>
                                          <p:attrName>style.visibility</p:attrName>
                                        </p:attrNameLst>
                                      </p:cBhvr>
                                      <p:to>
                                        <p:strVal val="hidden"/>
                                      </p:to>
                                    </p:set>
                                  </p:childTnLst>
                                </p:cTn>
                              </p:par>
                              <p:par>
                                <p:cTn id="1481" presetID="1" presetClass="exit" presetSubtype="0" fill="hold" grpId="21" nodeType="withEffect">
                                  <p:stCondLst>
                                    <p:cond delay="0"/>
                                  </p:stCondLst>
                                  <p:childTnLst>
                                    <p:set>
                                      <p:cBhvr>
                                        <p:cTn id="1482" dur="1" fill="hold">
                                          <p:stCondLst>
                                            <p:cond delay="0"/>
                                          </p:stCondLst>
                                        </p:cTn>
                                        <p:tgtEl>
                                          <p:spTgt spid="10"/>
                                        </p:tgtEl>
                                        <p:attrNameLst>
                                          <p:attrName>style.visibility</p:attrName>
                                        </p:attrNameLst>
                                      </p:cBhvr>
                                      <p:to>
                                        <p:strVal val="hidden"/>
                                      </p:to>
                                    </p:set>
                                  </p:childTnLst>
                                </p:cTn>
                              </p:par>
                              <p:par>
                                <p:cTn id="1483" presetID="1" presetClass="exit" presetSubtype="0" fill="hold" grpId="21" nodeType="withEffect">
                                  <p:stCondLst>
                                    <p:cond delay="0"/>
                                  </p:stCondLst>
                                  <p:childTnLst>
                                    <p:set>
                                      <p:cBhvr>
                                        <p:cTn id="1484" dur="1" fill="hold">
                                          <p:stCondLst>
                                            <p:cond delay="0"/>
                                          </p:stCondLst>
                                        </p:cTn>
                                        <p:tgtEl>
                                          <p:spTgt spid="12"/>
                                        </p:tgtEl>
                                        <p:attrNameLst>
                                          <p:attrName>style.visibility</p:attrName>
                                        </p:attrNameLst>
                                      </p:cBhvr>
                                      <p:to>
                                        <p:strVal val="hidden"/>
                                      </p:to>
                                    </p:set>
                                  </p:childTnLst>
                                </p:cTn>
                              </p:par>
                              <p:par>
                                <p:cTn id="1485" presetID="1" presetClass="exit" presetSubtype="0" fill="hold" grpId="21" nodeType="withEffect">
                                  <p:stCondLst>
                                    <p:cond delay="0"/>
                                  </p:stCondLst>
                                  <p:childTnLst>
                                    <p:set>
                                      <p:cBhvr>
                                        <p:cTn id="1486" dur="1" fill="hold">
                                          <p:stCondLst>
                                            <p:cond delay="0"/>
                                          </p:stCondLst>
                                        </p:cTn>
                                        <p:tgtEl>
                                          <p:spTgt spid="17"/>
                                        </p:tgtEl>
                                        <p:attrNameLst>
                                          <p:attrName>style.visibility</p:attrName>
                                        </p:attrNameLst>
                                      </p:cBhvr>
                                      <p:to>
                                        <p:strVal val="hidden"/>
                                      </p:to>
                                    </p:set>
                                  </p:childTnLst>
                                </p:cTn>
                              </p:par>
                              <p:par>
                                <p:cTn id="1487" presetID="1" presetClass="exit" presetSubtype="0" fill="hold" grpId="21" nodeType="withEffect">
                                  <p:stCondLst>
                                    <p:cond delay="0"/>
                                  </p:stCondLst>
                                  <p:childTnLst>
                                    <p:set>
                                      <p:cBhvr>
                                        <p:cTn id="1488" dur="1" fill="hold">
                                          <p:stCondLst>
                                            <p:cond delay="0"/>
                                          </p:stCondLst>
                                        </p:cTn>
                                        <p:tgtEl>
                                          <p:spTgt spid="19"/>
                                        </p:tgtEl>
                                        <p:attrNameLst>
                                          <p:attrName>style.visibility</p:attrName>
                                        </p:attrNameLst>
                                      </p:cBhvr>
                                      <p:to>
                                        <p:strVal val="hidden"/>
                                      </p:to>
                                    </p:set>
                                  </p:childTnLst>
                                </p:cTn>
                              </p:par>
                              <p:par>
                                <p:cTn id="1489" presetID="1" presetClass="exit" presetSubtype="0" fill="hold" grpId="21" nodeType="withEffect">
                                  <p:stCondLst>
                                    <p:cond delay="0"/>
                                  </p:stCondLst>
                                  <p:childTnLst>
                                    <p:set>
                                      <p:cBhvr>
                                        <p:cTn id="1490" dur="1" fill="hold">
                                          <p:stCondLst>
                                            <p:cond delay="0"/>
                                          </p:stCondLst>
                                        </p:cTn>
                                        <p:tgtEl>
                                          <p:spTgt spid="21"/>
                                        </p:tgtEl>
                                        <p:attrNameLst>
                                          <p:attrName>style.visibility</p:attrName>
                                        </p:attrNameLst>
                                      </p:cBhvr>
                                      <p:to>
                                        <p:strVal val="hidden"/>
                                      </p:to>
                                    </p:set>
                                  </p:childTnLst>
                                </p:cTn>
                              </p:par>
                              <p:par>
                                <p:cTn id="1491" presetID="1" presetClass="exit" presetSubtype="0" fill="hold" grpId="21" nodeType="withEffect">
                                  <p:stCondLst>
                                    <p:cond delay="0"/>
                                  </p:stCondLst>
                                  <p:childTnLst>
                                    <p:set>
                                      <p:cBhvr>
                                        <p:cTn id="1492" dur="1" fill="hold">
                                          <p:stCondLst>
                                            <p:cond delay="0"/>
                                          </p:stCondLst>
                                        </p:cTn>
                                        <p:tgtEl>
                                          <p:spTgt spid="23"/>
                                        </p:tgtEl>
                                        <p:attrNameLst>
                                          <p:attrName>style.visibility</p:attrName>
                                        </p:attrNameLst>
                                      </p:cBhvr>
                                      <p:to>
                                        <p:strVal val="hidden"/>
                                      </p:to>
                                    </p:set>
                                  </p:childTnLst>
                                </p:cTn>
                              </p:par>
                              <p:par>
                                <p:cTn id="1493" presetID="1" presetClass="exit" presetSubtype="0" fill="hold" grpId="21" nodeType="withEffect">
                                  <p:stCondLst>
                                    <p:cond delay="0"/>
                                  </p:stCondLst>
                                  <p:childTnLst>
                                    <p:set>
                                      <p:cBhvr>
                                        <p:cTn id="1494" dur="1" fill="hold">
                                          <p:stCondLst>
                                            <p:cond delay="0"/>
                                          </p:stCondLst>
                                        </p:cTn>
                                        <p:tgtEl>
                                          <p:spTgt spid="25"/>
                                        </p:tgtEl>
                                        <p:attrNameLst>
                                          <p:attrName>style.visibility</p:attrName>
                                        </p:attrNameLst>
                                      </p:cBhvr>
                                      <p:to>
                                        <p:strVal val="hidden"/>
                                      </p:to>
                                    </p:set>
                                  </p:childTnLst>
                                </p:cTn>
                              </p:par>
                              <p:par>
                                <p:cTn id="1495" presetID="1" presetClass="exit" presetSubtype="0" fill="hold" grpId="21" nodeType="withEffect">
                                  <p:stCondLst>
                                    <p:cond delay="0"/>
                                  </p:stCondLst>
                                  <p:childTnLst>
                                    <p:set>
                                      <p:cBhvr>
                                        <p:cTn id="1496" dur="1" fill="hold">
                                          <p:stCondLst>
                                            <p:cond delay="0"/>
                                          </p:stCondLst>
                                        </p:cTn>
                                        <p:tgtEl>
                                          <p:spTgt spid="27"/>
                                        </p:tgtEl>
                                        <p:attrNameLst>
                                          <p:attrName>style.visibility</p:attrName>
                                        </p:attrNameLst>
                                      </p:cBhvr>
                                      <p:to>
                                        <p:strVal val="hidden"/>
                                      </p:to>
                                    </p:set>
                                  </p:childTnLst>
                                </p:cTn>
                              </p:par>
                              <p:par>
                                <p:cTn id="1497" presetID="1" presetClass="exit" presetSubtype="0" fill="hold" grpId="21" nodeType="withEffect">
                                  <p:stCondLst>
                                    <p:cond delay="0"/>
                                  </p:stCondLst>
                                  <p:childTnLst>
                                    <p:set>
                                      <p:cBhvr>
                                        <p:cTn id="1498" dur="1" fill="hold">
                                          <p:stCondLst>
                                            <p:cond delay="0"/>
                                          </p:stCondLst>
                                        </p:cTn>
                                        <p:tgtEl>
                                          <p:spTgt spid="31"/>
                                        </p:tgtEl>
                                        <p:attrNameLst>
                                          <p:attrName>style.visibility</p:attrName>
                                        </p:attrNameLst>
                                      </p:cBhvr>
                                      <p:to>
                                        <p:strVal val="hidden"/>
                                      </p:to>
                                    </p:set>
                                  </p:childTnLst>
                                </p:cTn>
                              </p:par>
                              <p:par>
                                <p:cTn id="1499" presetID="1" presetClass="exit" presetSubtype="0" fill="hold" grpId="21" nodeType="withEffect">
                                  <p:stCondLst>
                                    <p:cond delay="0"/>
                                  </p:stCondLst>
                                  <p:childTnLst>
                                    <p:set>
                                      <p:cBhvr>
                                        <p:cTn id="1500" dur="1" fill="hold">
                                          <p:stCondLst>
                                            <p:cond delay="0"/>
                                          </p:stCondLst>
                                        </p:cTn>
                                        <p:tgtEl>
                                          <p:spTgt spid="34"/>
                                        </p:tgtEl>
                                        <p:attrNameLst>
                                          <p:attrName>style.visibility</p:attrName>
                                        </p:attrNameLst>
                                      </p:cBhvr>
                                      <p:to>
                                        <p:strVal val="hidden"/>
                                      </p:to>
                                    </p:set>
                                  </p:childTnLst>
                                </p:cTn>
                              </p:par>
                              <p:par>
                                <p:cTn id="1501" presetID="1" presetClass="exit" presetSubtype="0" fill="hold" grpId="21" nodeType="withEffect">
                                  <p:stCondLst>
                                    <p:cond delay="0"/>
                                  </p:stCondLst>
                                  <p:childTnLst>
                                    <p:set>
                                      <p:cBhvr>
                                        <p:cTn id="1502" dur="1" fill="hold">
                                          <p:stCondLst>
                                            <p:cond delay="0"/>
                                          </p:stCondLst>
                                        </p:cTn>
                                        <p:tgtEl>
                                          <p:spTgt spid="36"/>
                                        </p:tgtEl>
                                        <p:attrNameLst>
                                          <p:attrName>style.visibility</p:attrName>
                                        </p:attrNameLst>
                                      </p:cBhvr>
                                      <p:to>
                                        <p:strVal val="hidden"/>
                                      </p:to>
                                    </p:set>
                                  </p:childTnLst>
                                </p:cTn>
                              </p:par>
                              <p:par>
                                <p:cTn id="1503" presetID="1" presetClass="exit" presetSubtype="0" fill="hold" grpId="21" nodeType="withEffect">
                                  <p:stCondLst>
                                    <p:cond delay="0"/>
                                  </p:stCondLst>
                                  <p:childTnLst>
                                    <p:set>
                                      <p:cBhvr>
                                        <p:cTn id="1504" dur="1" fill="hold">
                                          <p:stCondLst>
                                            <p:cond delay="0"/>
                                          </p:stCondLst>
                                        </p:cTn>
                                        <p:tgtEl>
                                          <p:spTgt spid="38"/>
                                        </p:tgtEl>
                                        <p:attrNameLst>
                                          <p:attrName>style.visibility</p:attrName>
                                        </p:attrNameLst>
                                      </p:cBhvr>
                                      <p:to>
                                        <p:strVal val="hidden"/>
                                      </p:to>
                                    </p:set>
                                  </p:childTnLst>
                                </p:cTn>
                              </p:par>
                              <p:par>
                                <p:cTn id="1505" presetID="1" presetClass="exit" presetSubtype="0" fill="hold" grpId="21" nodeType="withEffect">
                                  <p:stCondLst>
                                    <p:cond delay="0"/>
                                  </p:stCondLst>
                                  <p:childTnLst>
                                    <p:set>
                                      <p:cBhvr>
                                        <p:cTn id="1506" dur="1" fill="hold">
                                          <p:stCondLst>
                                            <p:cond delay="0"/>
                                          </p:stCondLst>
                                        </p:cTn>
                                        <p:tgtEl>
                                          <p:spTgt spid="40"/>
                                        </p:tgtEl>
                                        <p:attrNameLst>
                                          <p:attrName>style.visibility</p:attrName>
                                        </p:attrNameLst>
                                      </p:cBhvr>
                                      <p:to>
                                        <p:strVal val="hidden"/>
                                      </p:to>
                                    </p:set>
                                  </p:childTnLst>
                                </p:cTn>
                              </p:par>
                              <p:par>
                                <p:cTn id="1507" presetID="1" presetClass="exit" presetSubtype="0" fill="hold" grpId="21" nodeType="withEffect">
                                  <p:stCondLst>
                                    <p:cond delay="0"/>
                                  </p:stCondLst>
                                  <p:childTnLst>
                                    <p:set>
                                      <p:cBhvr>
                                        <p:cTn id="1508" dur="1" fill="hold">
                                          <p:stCondLst>
                                            <p:cond delay="0"/>
                                          </p:stCondLst>
                                        </p:cTn>
                                        <p:tgtEl>
                                          <p:spTgt spid="42"/>
                                        </p:tgtEl>
                                        <p:attrNameLst>
                                          <p:attrName>style.visibility</p:attrName>
                                        </p:attrNameLst>
                                      </p:cBhvr>
                                      <p:to>
                                        <p:strVal val="hidden"/>
                                      </p:to>
                                    </p:set>
                                  </p:childTnLst>
                                </p:cTn>
                              </p:par>
                              <p:par>
                                <p:cTn id="1509" presetID="1" presetClass="exit" presetSubtype="0" fill="hold" grpId="21" nodeType="withEffect">
                                  <p:stCondLst>
                                    <p:cond delay="0"/>
                                  </p:stCondLst>
                                  <p:childTnLst>
                                    <p:set>
                                      <p:cBhvr>
                                        <p:cTn id="1510" dur="1" fill="hold">
                                          <p:stCondLst>
                                            <p:cond delay="0"/>
                                          </p:stCondLst>
                                        </p:cTn>
                                        <p:tgtEl>
                                          <p:spTgt spid="44"/>
                                        </p:tgtEl>
                                        <p:attrNameLst>
                                          <p:attrName>style.visibility</p:attrName>
                                        </p:attrNameLst>
                                      </p:cBhvr>
                                      <p:to>
                                        <p:strVal val="hidden"/>
                                      </p:to>
                                    </p:set>
                                  </p:childTnLst>
                                </p:cTn>
                              </p:par>
                              <p:par>
                                <p:cTn id="1511" presetID="1" presetClass="exit" presetSubtype="0" fill="hold" grpId="21" nodeType="withEffect">
                                  <p:stCondLst>
                                    <p:cond delay="0"/>
                                  </p:stCondLst>
                                  <p:childTnLst>
                                    <p:set>
                                      <p:cBhvr>
                                        <p:cTn id="1512" dur="1" fill="hold">
                                          <p:stCondLst>
                                            <p:cond delay="0"/>
                                          </p:stCondLst>
                                        </p:cTn>
                                        <p:tgtEl>
                                          <p:spTgt spid="47"/>
                                        </p:tgtEl>
                                        <p:attrNameLst>
                                          <p:attrName>style.visibility</p:attrName>
                                        </p:attrNameLst>
                                      </p:cBhvr>
                                      <p:to>
                                        <p:strVal val="hidden"/>
                                      </p:to>
                                    </p:set>
                                  </p:childTnLst>
                                </p:cTn>
                              </p:par>
                              <p:par>
                                <p:cTn id="1513" presetID="1" presetClass="exit" presetSubtype="0" fill="hold" grpId="21" nodeType="withEffect">
                                  <p:stCondLst>
                                    <p:cond delay="0"/>
                                  </p:stCondLst>
                                  <p:childTnLst>
                                    <p:set>
                                      <p:cBhvr>
                                        <p:cTn id="1514" dur="1" fill="hold">
                                          <p:stCondLst>
                                            <p:cond delay="0"/>
                                          </p:stCondLst>
                                        </p:cTn>
                                        <p:tgtEl>
                                          <p:spTgt spid="49"/>
                                        </p:tgtEl>
                                        <p:attrNameLst>
                                          <p:attrName>style.visibility</p:attrName>
                                        </p:attrNameLst>
                                      </p:cBhvr>
                                      <p:to>
                                        <p:strVal val="hidden"/>
                                      </p:to>
                                    </p:set>
                                  </p:childTnLst>
                                </p:cTn>
                              </p:par>
                              <p:par>
                                <p:cTn id="1515" presetID="1" presetClass="exit" presetSubtype="0" fill="hold" grpId="21" nodeType="withEffect">
                                  <p:stCondLst>
                                    <p:cond delay="0"/>
                                  </p:stCondLst>
                                  <p:childTnLst>
                                    <p:set>
                                      <p:cBhvr>
                                        <p:cTn id="1516" dur="1" fill="hold">
                                          <p:stCondLst>
                                            <p:cond delay="0"/>
                                          </p:stCondLst>
                                        </p:cTn>
                                        <p:tgtEl>
                                          <p:spTgt spid="51"/>
                                        </p:tgtEl>
                                        <p:attrNameLst>
                                          <p:attrName>style.visibility</p:attrName>
                                        </p:attrNameLst>
                                      </p:cBhvr>
                                      <p:to>
                                        <p:strVal val="hidden"/>
                                      </p:to>
                                    </p:set>
                                  </p:childTnLst>
                                </p:cTn>
                              </p:par>
                              <p:par>
                                <p:cTn id="1517" presetID="1" presetClass="exit" presetSubtype="0" fill="hold" grpId="21" nodeType="withEffect">
                                  <p:stCondLst>
                                    <p:cond delay="0"/>
                                  </p:stCondLst>
                                  <p:childTnLst>
                                    <p:set>
                                      <p:cBhvr>
                                        <p:cTn id="1518" dur="1" fill="hold">
                                          <p:stCondLst>
                                            <p:cond delay="0"/>
                                          </p:stCondLst>
                                        </p:cTn>
                                        <p:tgtEl>
                                          <p:spTgt spid="55"/>
                                        </p:tgtEl>
                                        <p:attrNameLst>
                                          <p:attrName>style.visibility</p:attrName>
                                        </p:attrNameLst>
                                      </p:cBhvr>
                                      <p:to>
                                        <p:strVal val="hidden"/>
                                      </p:to>
                                    </p:set>
                                  </p:childTnLst>
                                </p:cTn>
                              </p:par>
                              <p:par>
                                <p:cTn id="1519" presetID="1" presetClass="exit" presetSubtype="0" fill="hold" grpId="21" nodeType="withEffect">
                                  <p:stCondLst>
                                    <p:cond delay="0"/>
                                  </p:stCondLst>
                                  <p:childTnLst>
                                    <p:set>
                                      <p:cBhvr>
                                        <p:cTn id="1520" dur="1" fill="hold">
                                          <p:stCondLst>
                                            <p:cond delay="0"/>
                                          </p:stCondLst>
                                        </p:cTn>
                                        <p:tgtEl>
                                          <p:spTgt spid="57"/>
                                        </p:tgtEl>
                                        <p:attrNameLst>
                                          <p:attrName>style.visibility</p:attrName>
                                        </p:attrNameLst>
                                      </p:cBhvr>
                                      <p:to>
                                        <p:strVal val="hidden"/>
                                      </p:to>
                                    </p:set>
                                  </p:childTnLst>
                                </p:cTn>
                              </p:par>
                              <p:par>
                                <p:cTn id="1521" presetID="1" presetClass="entr" presetSubtype="0" fill="hold" grpId="21" nodeType="withEffect">
                                  <p:stCondLst>
                                    <p:cond delay="0"/>
                                  </p:stCondLst>
                                  <p:childTnLst>
                                    <p:set>
                                      <p:cBhvr>
                                        <p:cTn id="1522" dur="1" fill="hold">
                                          <p:stCondLst>
                                            <p:cond delay="0"/>
                                          </p:stCondLst>
                                        </p:cTn>
                                        <p:tgtEl>
                                          <p:spTgt spid="59"/>
                                        </p:tgtEl>
                                        <p:attrNameLst>
                                          <p:attrName>style.visibility</p:attrName>
                                        </p:attrNameLst>
                                      </p:cBhvr>
                                      <p:to>
                                        <p:strVal val="visible"/>
                                      </p:to>
                                    </p:set>
                                  </p:childTnLst>
                                </p:cTn>
                              </p:par>
                              <p:par>
                                <p:cTn id="1523" presetID="1" presetClass="exit" presetSubtype="0" fill="hold" grpId="21" nodeType="withEffect">
                                  <p:stCondLst>
                                    <p:cond delay="0"/>
                                  </p:stCondLst>
                                  <p:childTnLst>
                                    <p:set>
                                      <p:cBhvr>
                                        <p:cTn id="1524" dur="1" fill="hold">
                                          <p:stCondLst>
                                            <p:cond delay="0"/>
                                          </p:stCondLst>
                                        </p:cTn>
                                        <p:tgtEl>
                                          <p:spTgt spid="61"/>
                                        </p:tgtEl>
                                        <p:attrNameLst>
                                          <p:attrName>style.visibility</p:attrName>
                                        </p:attrNameLst>
                                      </p:cBhvr>
                                      <p:to>
                                        <p:strVal val="hidden"/>
                                      </p:to>
                                    </p:set>
                                  </p:childTnLst>
                                </p:cTn>
                              </p:par>
                              <p:par>
                                <p:cTn id="1525" presetID="1" presetClass="exit" presetSubtype="0" fill="hold" grpId="21" nodeType="withEffect">
                                  <p:stCondLst>
                                    <p:cond delay="0"/>
                                  </p:stCondLst>
                                  <p:childTnLst>
                                    <p:set>
                                      <p:cBhvr>
                                        <p:cTn id="1526" dur="1" fill="hold">
                                          <p:stCondLst>
                                            <p:cond delay="0"/>
                                          </p:stCondLst>
                                        </p:cTn>
                                        <p:tgtEl>
                                          <p:spTgt spid="63"/>
                                        </p:tgtEl>
                                        <p:attrNameLst>
                                          <p:attrName>style.visibility</p:attrName>
                                        </p:attrNameLst>
                                      </p:cBhvr>
                                      <p:to>
                                        <p:strVal val="hidden"/>
                                      </p:to>
                                    </p:set>
                                  </p:childTnLst>
                                </p:cTn>
                              </p:par>
                              <p:par>
                                <p:cTn id="1527" presetID="1" presetClass="exit" presetSubtype="0" fill="hold" grpId="21" nodeType="withEffect">
                                  <p:stCondLst>
                                    <p:cond delay="0"/>
                                  </p:stCondLst>
                                  <p:childTnLst>
                                    <p:set>
                                      <p:cBhvr>
                                        <p:cTn id="1528" dur="1" fill="hold">
                                          <p:stCondLst>
                                            <p:cond delay="0"/>
                                          </p:stCondLst>
                                        </p:cTn>
                                        <p:tgtEl>
                                          <p:spTgt spid="65"/>
                                        </p:tgtEl>
                                        <p:attrNameLst>
                                          <p:attrName>style.visibility</p:attrName>
                                        </p:attrNameLst>
                                      </p:cBhvr>
                                      <p:to>
                                        <p:strVal val="hidden"/>
                                      </p:to>
                                    </p:set>
                                  </p:childTnLst>
                                </p:cTn>
                              </p:par>
                              <p:par>
                                <p:cTn id="1529" presetID="1" presetClass="exit" presetSubtype="0" fill="hold" grpId="21" nodeType="withEffect">
                                  <p:stCondLst>
                                    <p:cond delay="0"/>
                                  </p:stCondLst>
                                  <p:childTnLst>
                                    <p:set>
                                      <p:cBhvr>
                                        <p:cTn id="1530" dur="1" fill="hold">
                                          <p:stCondLst>
                                            <p:cond delay="0"/>
                                          </p:stCondLst>
                                        </p:cTn>
                                        <p:tgtEl>
                                          <p:spTgt spid="67"/>
                                        </p:tgtEl>
                                        <p:attrNameLst>
                                          <p:attrName>style.visibility</p:attrName>
                                        </p:attrNameLst>
                                      </p:cBhvr>
                                      <p:to>
                                        <p:strVal val="hidden"/>
                                      </p:to>
                                    </p:set>
                                  </p:childTnLst>
                                </p:cTn>
                              </p:par>
                              <p:par>
                                <p:cTn id="1531" presetID="1" presetClass="exit" presetSubtype="0" fill="hold" grpId="21" nodeType="withEffect">
                                  <p:stCondLst>
                                    <p:cond delay="0"/>
                                  </p:stCondLst>
                                  <p:childTnLst>
                                    <p:set>
                                      <p:cBhvr>
                                        <p:cTn id="1532" dur="1" fill="hold">
                                          <p:stCondLst>
                                            <p:cond delay="0"/>
                                          </p:stCondLst>
                                        </p:cTn>
                                        <p:tgtEl>
                                          <p:spTgt spid="69"/>
                                        </p:tgtEl>
                                        <p:attrNameLst>
                                          <p:attrName>style.visibility</p:attrName>
                                        </p:attrNameLst>
                                      </p:cBhvr>
                                      <p:to>
                                        <p:strVal val="hidden"/>
                                      </p:to>
                                    </p:set>
                                  </p:childTnLst>
                                </p:cTn>
                              </p:par>
                              <p:par>
                                <p:cTn id="1533" presetID="1" presetClass="exit" presetSubtype="0" fill="hold" grpId="21" nodeType="withEffect">
                                  <p:stCondLst>
                                    <p:cond delay="0"/>
                                  </p:stCondLst>
                                  <p:childTnLst>
                                    <p:set>
                                      <p:cBhvr>
                                        <p:cTn id="1534" dur="1" fill="hold">
                                          <p:stCondLst>
                                            <p:cond delay="0"/>
                                          </p:stCondLst>
                                        </p:cTn>
                                        <p:tgtEl>
                                          <p:spTgt spid="71"/>
                                        </p:tgtEl>
                                        <p:attrNameLst>
                                          <p:attrName>style.visibility</p:attrName>
                                        </p:attrNameLst>
                                      </p:cBhvr>
                                      <p:to>
                                        <p:strVal val="hidden"/>
                                      </p:to>
                                    </p:set>
                                  </p:childTnLst>
                                </p:cTn>
                              </p:par>
                              <p:par>
                                <p:cTn id="1535" presetID="1" presetClass="exit" presetSubtype="0" fill="hold" grpId="21" nodeType="withEffect">
                                  <p:stCondLst>
                                    <p:cond delay="0"/>
                                  </p:stCondLst>
                                  <p:childTnLst>
                                    <p:set>
                                      <p:cBhvr>
                                        <p:cTn id="1536" dur="1" fill="hold">
                                          <p:stCondLst>
                                            <p:cond delay="0"/>
                                          </p:stCondLst>
                                        </p:cTn>
                                        <p:tgtEl>
                                          <p:spTgt spid="73"/>
                                        </p:tgtEl>
                                        <p:attrNameLst>
                                          <p:attrName>style.visibility</p:attrName>
                                        </p:attrNameLst>
                                      </p:cBhvr>
                                      <p:to>
                                        <p:strVal val="hidden"/>
                                      </p:to>
                                    </p:set>
                                  </p:childTnLst>
                                </p:cTn>
                              </p:par>
                              <p:par>
                                <p:cTn id="1537" presetID="1" presetClass="exit" presetSubtype="0" fill="hold" grpId="21" nodeType="withEffect">
                                  <p:stCondLst>
                                    <p:cond delay="0"/>
                                  </p:stCondLst>
                                  <p:childTnLst>
                                    <p:set>
                                      <p:cBhvr>
                                        <p:cTn id="1538" dur="1" fill="hold">
                                          <p:stCondLst>
                                            <p:cond delay="0"/>
                                          </p:stCondLst>
                                        </p:cTn>
                                        <p:tgtEl>
                                          <p:spTgt spid="75"/>
                                        </p:tgtEl>
                                        <p:attrNameLst>
                                          <p:attrName>style.visibility</p:attrName>
                                        </p:attrNameLst>
                                      </p:cBhvr>
                                      <p:to>
                                        <p:strVal val="hidden"/>
                                      </p:to>
                                    </p:set>
                                  </p:childTnLst>
                                </p:cTn>
                              </p:par>
                              <p:par>
                                <p:cTn id="1539" presetID="1" presetClass="exit" presetSubtype="0" fill="hold" grpId="21" nodeType="withEffect">
                                  <p:stCondLst>
                                    <p:cond delay="0"/>
                                  </p:stCondLst>
                                  <p:childTnLst>
                                    <p:set>
                                      <p:cBhvr>
                                        <p:cTn id="1540" dur="1" fill="hold">
                                          <p:stCondLst>
                                            <p:cond delay="0"/>
                                          </p:stCondLst>
                                        </p:cTn>
                                        <p:tgtEl>
                                          <p:spTgt spid="78"/>
                                        </p:tgtEl>
                                        <p:attrNameLst>
                                          <p:attrName>style.visibility</p:attrName>
                                        </p:attrNameLst>
                                      </p:cBhvr>
                                      <p:to>
                                        <p:strVal val="hidden"/>
                                      </p:to>
                                    </p:set>
                                  </p:childTnLst>
                                </p:cTn>
                              </p:par>
                              <p:par>
                                <p:cTn id="1541" presetID="1" presetClass="exit" presetSubtype="0" fill="hold" grpId="21" nodeType="withEffect">
                                  <p:stCondLst>
                                    <p:cond delay="0"/>
                                  </p:stCondLst>
                                  <p:childTnLst>
                                    <p:set>
                                      <p:cBhvr>
                                        <p:cTn id="1542"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543" restart="whenNotActive" fill="hold" evtFilter="cancelBubble" nodeType="interactiveSeq">
                <p:stCondLst>
                  <p:cond evt="onClick" delay="0">
                    <p:tgtEl>
                      <p:spTgt spid="60"/>
                    </p:tgtEl>
                  </p:cond>
                </p:stCondLst>
                <p:endSync evt="end" delay="0">
                  <p:rtn val="all"/>
                </p:endSync>
                <p:childTnLst>
                  <p:par>
                    <p:cTn id="1544" fill="hold">
                      <p:stCondLst>
                        <p:cond delay="0"/>
                      </p:stCondLst>
                      <p:childTnLst>
                        <p:par>
                          <p:cTn id="1545" fill="hold">
                            <p:stCondLst>
                              <p:cond delay="0"/>
                            </p:stCondLst>
                            <p:childTnLst>
                              <p:par>
                                <p:cTn id="1546" presetID="1" presetClass="exit" presetSubtype="0" fill="hold" grpId="22" nodeType="clickEffect">
                                  <p:stCondLst>
                                    <p:cond delay="0"/>
                                  </p:stCondLst>
                                  <p:childTnLst>
                                    <p:set>
                                      <p:cBhvr>
                                        <p:cTn id="1547" dur="1" fill="hold">
                                          <p:stCondLst>
                                            <p:cond delay="0"/>
                                          </p:stCondLst>
                                        </p:cTn>
                                        <p:tgtEl>
                                          <p:spTgt spid="30"/>
                                        </p:tgtEl>
                                        <p:attrNameLst>
                                          <p:attrName>style.visibility</p:attrName>
                                        </p:attrNameLst>
                                      </p:cBhvr>
                                      <p:to>
                                        <p:strVal val="hidden"/>
                                      </p:to>
                                    </p:set>
                                  </p:childTnLst>
                                </p:cTn>
                              </p:par>
                              <p:par>
                                <p:cTn id="1548" presetID="1" presetClass="exit" presetSubtype="0" fill="hold" grpId="22" nodeType="withEffect">
                                  <p:stCondLst>
                                    <p:cond delay="0"/>
                                  </p:stCondLst>
                                  <p:childTnLst>
                                    <p:set>
                                      <p:cBhvr>
                                        <p:cTn id="1549" dur="1" fill="hold">
                                          <p:stCondLst>
                                            <p:cond delay="0"/>
                                          </p:stCondLst>
                                        </p:cTn>
                                        <p:tgtEl>
                                          <p:spTgt spid="10"/>
                                        </p:tgtEl>
                                        <p:attrNameLst>
                                          <p:attrName>style.visibility</p:attrName>
                                        </p:attrNameLst>
                                      </p:cBhvr>
                                      <p:to>
                                        <p:strVal val="hidden"/>
                                      </p:to>
                                    </p:set>
                                  </p:childTnLst>
                                </p:cTn>
                              </p:par>
                              <p:par>
                                <p:cTn id="1550" presetID="1" presetClass="exit" presetSubtype="0" fill="hold" grpId="22" nodeType="withEffect">
                                  <p:stCondLst>
                                    <p:cond delay="0"/>
                                  </p:stCondLst>
                                  <p:childTnLst>
                                    <p:set>
                                      <p:cBhvr>
                                        <p:cTn id="1551" dur="1" fill="hold">
                                          <p:stCondLst>
                                            <p:cond delay="0"/>
                                          </p:stCondLst>
                                        </p:cTn>
                                        <p:tgtEl>
                                          <p:spTgt spid="12"/>
                                        </p:tgtEl>
                                        <p:attrNameLst>
                                          <p:attrName>style.visibility</p:attrName>
                                        </p:attrNameLst>
                                      </p:cBhvr>
                                      <p:to>
                                        <p:strVal val="hidden"/>
                                      </p:to>
                                    </p:set>
                                  </p:childTnLst>
                                </p:cTn>
                              </p:par>
                              <p:par>
                                <p:cTn id="1552" presetID="1" presetClass="exit" presetSubtype="0" fill="hold" grpId="22" nodeType="withEffect">
                                  <p:stCondLst>
                                    <p:cond delay="0"/>
                                  </p:stCondLst>
                                  <p:childTnLst>
                                    <p:set>
                                      <p:cBhvr>
                                        <p:cTn id="1553" dur="1" fill="hold">
                                          <p:stCondLst>
                                            <p:cond delay="0"/>
                                          </p:stCondLst>
                                        </p:cTn>
                                        <p:tgtEl>
                                          <p:spTgt spid="17"/>
                                        </p:tgtEl>
                                        <p:attrNameLst>
                                          <p:attrName>style.visibility</p:attrName>
                                        </p:attrNameLst>
                                      </p:cBhvr>
                                      <p:to>
                                        <p:strVal val="hidden"/>
                                      </p:to>
                                    </p:set>
                                  </p:childTnLst>
                                </p:cTn>
                              </p:par>
                              <p:par>
                                <p:cTn id="1554" presetID="1" presetClass="exit" presetSubtype="0" fill="hold" grpId="22" nodeType="withEffect">
                                  <p:stCondLst>
                                    <p:cond delay="0"/>
                                  </p:stCondLst>
                                  <p:childTnLst>
                                    <p:set>
                                      <p:cBhvr>
                                        <p:cTn id="1555" dur="1" fill="hold">
                                          <p:stCondLst>
                                            <p:cond delay="0"/>
                                          </p:stCondLst>
                                        </p:cTn>
                                        <p:tgtEl>
                                          <p:spTgt spid="19"/>
                                        </p:tgtEl>
                                        <p:attrNameLst>
                                          <p:attrName>style.visibility</p:attrName>
                                        </p:attrNameLst>
                                      </p:cBhvr>
                                      <p:to>
                                        <p:strVal val="hidden"/>
                                      </p:to>
                                    </p:set>
                                  </p:childTnLst>
                                </p:cTn>
                              </p:par>
                              <p:par>
                                <p:cTn id="1556" presetID="1" presetClass="exit" presetSubtype="0" fill="hold" grpId="22" nodeType="withEffect">
                                  <p:stCondLst>
                                    <p:cond delay="0"/>
                                  </p:stCondLst>
                                  <p:childTnLst>
                                    <p:set>
                                      <p:cBhvr>
                                        <p:cTn id="1557" dur="1" fill="hold">
                                          <p:stCondLst>
                                            <p:cond delay="0"/>
                                          </p:stCondLst>
                                        </p:cTn>
                                        <p:tgtEl>
                                          <p:spTgt spid="21"/>
                                        </p:tgtEl>
                                        <p:attrNameLst>
                                          <p:attrName>style.visibility</p:attrName>
                                        </p:attrNameLst>
                                      </p:cBhvr>
                                      <p:to>
                                        <p:strVal val="hidden"/>
                                      </p:to>
                                    </p:set>
                                  </p:childTnLst>
                                </p:cTn>
                              </p:par>
                              <p:par>
                                <p:cTn id="1558" presetID="1" presetClass="exit" presetSubtype="0" fill="hold" grpId="22" nodeType="withEffect">
                                  <p:stCondLst>
                                    <p:cond delay="0"/>
                                  </p:stCondLst>
                                  <p:childTnLst>
                                    <p:set>
                                      <p:cBhvr>
                                        <p:cTn id="1559" dur="1" fill="hold">
                                          <p:stCondLst>
                                            <p:cond delay="0"/>
                                          </p:stCondLst>
                                        </p:cTn>
                                        <p:tgtEl>
                                          <p:spTgt spid="23"/>
                                        </p:tgtEl>
                                        <p:attrNameLst>
                                          <p:attrName>style.visibility</p:attrName>
                                        </p:attrNameLst>
                                      </p:cBhvr>
                                      <p:to>
                                        <p:strVal val="hidden"/>
                                      </p:to>
                                    </p:set>
                                  </p:childTnLst>
                                </p:cTn>
                              </p:par>
                              <p:par>
                                <p:cTn id="1560" presetID="1" presetClass="exit" presetSubtype="0" fill="hold" grpId="22" nodeType="withEffect">
                                  <p:stCondLst>
                                    <p:cond delay="0"/>
                                  </p:stCondLst>
                                  <p:childTnLst>
                                    <p:set>
                                      <p:cBhvr>
                                        <p:cTn id="1561" dur="1" fill="hold">
                                          <p:stCondLst>
                                            <p:cond delay="0"/>
                                          </p:stCondLst>
                                        </p:cTn>
                                        <p:tgtEl>
                                          <p:spTgt spid="25"/>
                                        </p:tgtEl>
                                        <p:attrNameLst>
                                          <p:attrName>style.visibility</p:attrName>
                                        </p:attrNameLst>
                                      </p:cBhvr>
                                      <p:to>
                                        <p:strVal val="hidden"/>
                                      </p:to>
                                    </p:set>
                                  </p:childTnLst>
                                </p:cTn>
                              </p:par>
                              <p:par>
                                <p:cTn id="1562" presetID="1" presetClass="exit" presetSubtype="0" fill="hold" grpId="22" nodeType="withEffect">
                                  <p:stCondLst>
                                    <p:cond delay="0"/>
                                  </p:stCondLst>
                                  <p:childTnLst>
                                    <p:set>
                                      <p:cBhvr>
                                        <p:cTn id="1563" dur="1" fill="hold">
                                          <p:stCondLst>
                                            <p:cond delay="0"/>
                                          </p:stCondLst>
                                        </p:cTn>
                                        <p:tgtEl>
                                          <p:spTgt spid="27"/>
                                        </p:tgtEl>
                                        <p:attrNameLst>
                                          <p:attrName>style.visibility</p:attrName>
                                        </p:attrNameLst>
                                      </p:cBhvr>
                                      <p:to>
                                        <p:strVal val="hidden"/>
                                      </p:to>
                                    </p:set>
                                  </p:childTnLst>
                                </p:cTn>
                              </p:par>
                              <p:par>
                                <p:cTn id="1564" presetID="1" presetClass="exit" presetSubtype="0" fill="hold" grpId="22" nodeType="withEffect">
                                  <p:stCondLst>
                                    <p:cond delay="0"/>
                                  </p:stCondLst>
                                  <p:childTnLst>
                                    <p:set>
                                      <p:cBhvr>
                                        <p:cTn id="1565" dur="1" fill="hold">
                                          <p:stCondLst>
                                            <p:cond delay="0"/>
                                          </p:stCondLst>
                                        </p:cTn>
                                        <p:tgtEl>
                                          <p:spTgt spid="31"/>
                                        </p:tgtEl>
                                        <p:attrNameLst>
                                          <p:attrName>style.visibility</p:attrName>
                                        </p:attrNameLst>
                                      </p:cBhvr>
                                      <p:to>
                                        <p:strVal val="hidden"/>
                                      </p:to>
                                    </p:set>
                                  </p:childTnLst>
                                </p:cTn>
                              </p:par>
                              <p:par>
                                <p:cTn id="1566" presetID="1" presetClass="exit" presetSubtype="0" fill="hold" grpId="22" nodeType="withEffect">
                                  <p:stCondLst>
                                    <p:cond delay="0"/>
                                  </p:stCondLst>
                                  <p:childTnLst>
                                    <p:set>
                                      <p:cBhvr>
                                        <p:cTn id="1567" dur="1" fill="hold">
                                          <p:stCondLst>
                                            <p:cond delay="0"/>
                                          </p:stCondLst>
                                        </p:cTn>
                                        <p:tgtEl>
                                          <p:spTgt spid="34"/>
                                        </p:tgtEl>
                                        <p:attrNameLst>
                                          <p:attrName>style.visibility</p:attrName>
                                        </p:attrNameLst>
                                      </p:cBhvr>
                                      <p:to>
                                        <p:strVal val="hidden"/>
                                      </p:to>
                                    </p:set>
                                  </p:childTnLst>
                                </p:cTn>
                              </p:par>
                              <p:par>
                                <p:cTn id="1568" presetID="1" presetClass="exit" presetSubtype="0" fill="hold" grpId="22" nodeType="withEffect">
                                  <p:stCondLst>
                                    <p:cond delay="0"/>
                                  </p:stCondLst>
                                  <p:childTnLst>
                                    <p:set>
                                      <p:cBhvr>
                                        <p:cTn id="1569" dur="1" fill="hold">
                                          <p:stCondLst>
                                            <p:cond delay="0"/>
                                          </p:stCondLst>
                                        </p:cTn>
                                        <p:tgtEl>
                                          <p:spTgt spid="36"/>
                                        </p:tgtEl>
                                        <p:attrNameLst>
                                          <p:attrName>style.visibility</p:attrName>
                                        </p:attrNameLst>
                                      </p:cBhvr>
                                      <p:to>
                                        <p:strVal val="hidden"/>
                                      </p:to>
                                    </p:set>
                                  </p:childTnLst>
                                </p:cTn>
                              </p:par>
                              <p:par>
                                <p:cTn id="1570" presetID="1" presetClass="exit" presetSubtype="0" fill="hold" grpId="22" nodeType="withEffect">
                                  <p:stCondLst>
                                    <p:cond delay="0"/>
                                  </p:stCondLst>
                                  <p:childTnLst>
                                    <p:set>
                                      <p:cBhvr>
                                        <p:cTn id="1571" dur="1" fill="hold">
                                          <p:stCondLst>
                                            <p:cond delay="0"/>
                                          </p:stCondLst>
                                        </p:cTn>
                                        <p:tgtEl>
                                          <p:spTgt spid="38"/>
                                        </p:tgtEl>
                                        <p:attrNameLst>
                                          <p:attrName>style.visibility</p:attrName>
                                        </p:attrNameLst>
                                      </p:cBhvr>
                                      <p:to>
                                        <p:strVal val="hidden"/>
                                      </p:to>
                                    </p:set>
                                  </p:childTnLst>
                                </p:cTn>
                              </p:par>
                              <p:par>
                                <p:cTn id="1572" presetID="1" presetClass="exit" presetSubtype="0" fill="hold" grpId="22" nodeType="withEffect">
                                  <p:stCondLst>
                                    <p:cond delay="0"/>
                                  </p:stCondLst>
                                  <p:childTnLst>
                                    <p:set>
                                      <p:cBhvr>
                                        <p:cTn id="1573" dur="1" fill="hold">
                                          <p:stCondLst>
                                            <p:cond delay="0"/>
                                          </p:stCondLst>
                                        </p:cTn>
                                        <p:tgtEl>
                                          <p:spTgt spid="40"/>
                                        </p:tgtEl>
                                        <p:attrNameLst>
                                          <p:attrName>style.visibility</p:attrName>
                                        </p:attrNameLst>
                                      </p:cBhvr>
                                      <p:to>
                                        <p:strVal val="hidden"/>
                                      </p:to>
                                    </p:set>
                                  </p:childTnLst>
                                </p:cTn>
                              </p:par>
                              <p:par>
                                <p:cTn id="1574" presetID="1" presetClass="exit" presetSubtype="0" fill="hold" grpId="22" nodeType="withEffect">
                                  <p:stCondLst>
                                    <p:cond delay="0"/>
                                  </p:stCondLst>
                                  <p:childTnLst>
                                    <p:set>
                                      <p:cBhvr>
                                        <p:cTn id="1575" dur="1" fill="hold">
                                          <p:stCondLst>
                                            <p:cond delay="0"/>
                                          </p:stCondLst>
                                        </p:cTn>
                                        <p:tgtEl>
                                          <p:spTgt spid="42"/>
                                        </p:tgtEl>
                                        <p:attrNameLst>
                                          <p:attrName>style.visibility</p:attrName>
                                        </p:attrNameLst>
                                      </p:cBhvr>
                                      <p:to>
                                        <p:strVal val="hidden"/>
                                      </p:to>
                                    </p:set>
                                  </p:childTnLst>
                                </p:cTn>
                              </p:par>
                              <p:par>
                                <p:cTn id="1576" presetID="1" presetClass="exit" presetSubtype="0" fill="hold" grpId="22" nodeType="withEffect">
                                  <p:stCondLst>
                                    <p:cond delay="0"/>
                                  </p:stCondLst>
                                  <p:childTnLst>
                                    <p:set>
                                      <p:cBhvr>
                                        <p:cTn id="1577" dur="1" fill="hold">
                                          <p:stCondLst>
                                            <p:cond delay="0"/>
                                          </p:stCondLst>
                                        </p:cTn>
                                        <p:tgtEl>
                                          <p:spTgt spid="44"/>
                                        </p:tgtEl>
                                        <p:attrNameLst>
                                          <p:attrName>style.visibility</p:attrName>
                                        </p:attrNameLst>
                                      </p:cBhvr>
                                      <p:to>
                                        <p:strVal val="hidden"/>
                                      </p:to>
                                    </p:set>
                                  </p:childTnLst>
                                </p:cTn>
                              </p:par>
                              <p:par>
                                <p:cTn id="1578" presetID="1" presetClass="exit" presetSubtype="0" fill="hold" grpId="22" nodeType="withEffect">
                                  <p:stCondLst>
                                    <p:cond delay="0"/>
                                  </p:stCondLst>
                                  <p:childTnLst>
                                    <p:set>
                                      <p:cBhvr>
                                        <p:cTn id="1579" dur="1" fill="hold">
                                          <p:stCondLst>
                                            <p:cond delay="0"/>
                                          </p:stCondLst>
                                        </p:cTn>
                                        <p:tgtEl>
                                          <p:spTgt spid="47"/>
                                        </p:tgtEl>
                                        <p:attrNameLst>
                                          <p:attrName>style.visibility</p:attrName>
                                        </p:attrNameLst>
                                      </p:cBhvr>
                                      <p:to>
                                        <p:strVal val="hidden"/>
                                      </p:to>
                                    </p:set>
                                  </p:childTnLst>
                                </p:cTn>
                              </p:par>
                              <p:par>
                                <p:cTn id="1580" presetID="1" presetClass="exit" presetSubtype="0" fill="hold" grpId="22" nodeType="withEffect">
                                  <p:stCondLst>
                                    <p:cond delay="0"/>
                                  </p:stCondLst>
                                  <p:childTnLst>
                                    <p:set>
                                      <p:cBhvr>
                                        <p:cTn id="1581" dur="1" fill="hold">
                                          <p:stCondLst>
                                            <p:cond delay="0"/>
                                          </p:stCondLst>
                                        </p:cTn>
                                        <p:tgtEl>
                                          <p:spTgt spid="49"/>
                                        </p:tgtEl>
                                        <p:attrNameLst>
                                          <p:attrName>style.visibility</p:attrName>
                                        </p:attrNameLst>
                                      </p:cBhvr>
                                      <p:to>
                                        <p:strVal val="hidden"/>
                                      </p:to>
                                    </p:set>
                                  </p:childTnLst>
                                </p:cTn>
                              </p:par>
                              <p:par>
                                <p:cTn id="1582" presetID="1" presetClass="exit" presetSubtype="0" fill="hold" grpId="22" nodeType="withEffect">
                                  <p:stCondLst>
                                    <p:cond delay="0"/>
                                  </p:stCondLst>
                                  <p:childTnLst>
                                    <p:set>
                                      <p:cBhvr>
                                        <p:cTn id="1583" dur="1" fill="hold">
                                          <p:stCondLst>
                                            <p:cond delay="0"/>
                                          </p:stCondLst>
                                        </p:cTn>
                                        <p:tgtEl>
                                          <p:spTgt spid="51"/>
                                        </p:tgtEl>
                                        <p:attrNameLst>
                                          <p:attrName>style.visibility</p:attrName>
                                        </p:attrNameLst>
                                      </p:cBhvr>
                                      <p:to>
                                        <p:strVal val="hidden"/>
                                      </p:to>
                                    </p:set>
                                  </p:childTnLst>
                                </p:cTn>
                              </p:par>
                              <p:par>
                                <p:cTn id="1584" presetID="1" presetClass="exit" presetSubtype="0" fill="hold" grpId="22" nodeType="withEffect">
                                  <p:stCondLst>
                                    <p:cond delay="0"/>
                                  </p:stCondLst>
                                  <p:childTnLst>
                                    <p:set>
                                      <p:cBhvr>
                                        <p:cTn id="1585" dur="1" fill="hold">
                                          <p:stCondLst>
                                            <p:cond delay="0"/>
                                          </p:stCondLst>
                                        </p:cTn>
                                        <p:tgtEl>
                                          <p:spTgt spid="55"/>
                                        </p:tgtEl>
                                        <p:attrNameLst>
                                          <p:attrName>style.visibility</p:attrName>
                                        </p:attrNameLst>
                                      </p:cBhvr>
                                      <p:to>
                                        <p:strVal val="hidden"/>
                                      </p:to>
                                    </p:set>
                                  </p:childTnLst>
                                </p:cTn>
                              </p:par>
                              <p:par>
                                <p:cTn id="1586" presetID="1" presetClass="exit" presetSubtype="0" fill="hold" grpId="22" nodeType="withEffect">
                                  <p:stCondLst>
                                    <p:cond delay="0"/>
                                  </p:stCondLst>
                                  <p:childTnLst>
                                    <p:set>
                                      <p:cBhvr>
                                        <p:cTn id="1587" dur="1" fill="hold">
                                          <p:stCondLst>
                                            <p:cond delay="0"/>
                                          </p:stCondLst>
                                        </p:cTn>
                                        <p:tgtEl>
                                          <p:spTgt spid="57"/>
                                        </p:tgtEl>
                                        <p:attrNameLst>
                                          <p:attrName>style.visibility</p:attrName>
                                        </p:attrNameLst>
                                      </p:cBhvr>
                                      <p:to>
                                        <p:strVal val="hidden"/>
                                      </p:to>
                                    </p:set>
                                  </p:childTnLst>
                                </p:cTn>
                              </p:par>
                              <p:par>
                                <p:cTn id="1588" presetID="1" presetClass="exit" presetSubtype="0" fill="hold" grpId="22" nodeType="withEffect">
                                  <p:stCondLst>
                                    <p:cond delay="0"/>
                                  </p:stCondLst>
                                  <p:childTnLst>
                                    <p:set>
                                      <p:cBhvr>
                                        <p:cTn id="1589" dur="1" fill="hold">
                                          <p:stCondLst>
                                            <p:cond delay="0"/>
                                          </p:stCondLst>
                                        </p:cTn>
                                        <p:tgtEl>
                                          <p:spTgt spid="59"/>
                                        </p:tgtEl>
                                        <p:attrNameLst>
                                          <p:attrName>style.visibility</p:attrName>
                                        </p:attrNameLst>
                                      </p:cBhvr>
                                      <p:to>
                                        <p:strVal val="hidden"/>
                                      </p:to>
                                    </p:set>
                                  </p:childTnLst>
                                </p:cTn>
                              </p:par>
                              <p:par>
                                <p:cTn id="1590" presetID="1" presetClass="entr" presetSubtype="0" fill="hold" grpId="22" nodeType="withEffect">
                                  <p:stCondLst>
                                    <p:cond delay="0"/>
                                  </p:stCondLst>
                                  <p:childTnLst>
                                    <p:set>
                                      <p:cBhvr>
                                        <p:cTn id="1591" dur="1" fill="hold">
                                          <p:stCondLst>
                                            <p:cond delay="0"/>
                                          </p:stCondLst>
                                        </p:cTn>
                                        <p:tgtEl>
                                          <p:spTgt spid="61"/>
                                        </p:tgtEl>
                                        <p:attrNameLst>
                                          <p:attrName>style.visibility</p:attrName>
                                        </p:attrNameLst>
                                      </p:cBhvr>
                                      <p:to>
                                        <p:strVal val="visible"/>
                                      </p:to>
                                    </p:set>
                                  </p:childTnLst>
                                </p:cTn>
                              </p:par>
                              <p:par>
                                <p:cTn id="1592" presetID="1" presetClass="exit" presetSubtype="0" fill="hold" grpId="22" nodeType="withEffect">
                                  <p:stCondLst>
                                    <p:cond delay="0"/>
                                  </p:stCondLst>
                                  <p:childTnLst>
                                    <p:set>
                                      <p:cBhvr>
                                        <p:cTn id="1593" dur="1" fill="hold">
                                          <p:stCondLst>
                                            <p:cond delay="0"/>
                                          </p:stCondLst>
                                        </p:cTn>
                                        <p:tgtEl>
                                          <p:spTgt spid="63"/>
                                        </p:tgtEl>
                                        <p:attrNameLst>
                                          <p:attrName>style.visibility</p:attrName>
                                        </p:attrNameLst>
                                      </p:cBhvr>
                                      <p:to>
                                        <p:strVal val="hidden"/>
                                      </p:to>
                                    </p:set>
                                  </p:childTnLst>
                                </p:cTn>
                              </p:par>
                              <p:par>
                                <p:cTn id="1594" presetID="1" presetClass="exit" presetSubtype="0" fill="hold" grpId="22" nodeType="withEffect">
                                  <p:stCondLst>
                                    <p:cond delay="0"/>
                                  </p:stCondLst>
                                  <p:childTnLst>
                                    <p:set>
                                      <p:cBhvr>
                                        <p:cTn id="1595" dur="1" fill="hold">
                                          <p:stCondLst>
                                            <p:cond delay="0"/>
                                          </p:stCondLst>
                                        </p:cTn>
                                        <p:tgtEl>
                                          <p:spTgt spid="65"/>
                                        </p:tgtEl>
                                        <p:attrNameLst>
                                          <p:attrName>style.visibility</p:attrName>
                                        </p:attrNameLst>
                                      </p:cBhvr>
                                      <p:to>
                                        <p:strVal val="hidden"/>
                                      </p:to>
                                    </p:set>
                                  </p:childTnLst>
                                </p:cTn>
                              </p:par>
                              <p:par>
                                <p:cTn id="1596" presetID="1" presetClass="exit" presetSubtype="0" fill="hold" grpId="22" nodeType="withEffect">
                                  <p:stCondLst>
                                    <p:cond delay="0"/>
                                  </p:stCondLst>
                                  <p:childTnLst>
                                    <p:set>
                                      <p:cBhvr>
                                        <p:cTn id="1597" dur="1" fill="hold">
                                          <p:stCondLst>
                                            <p:cond delay="0"/>
                                          </p:stCondLst>
                                        </p:cTn>
                                        <p:tgtEl>
                                          <p:spTgt spid="67"/>
                                        </p:tgtEl>
                                        <p:attrNameLst>
                                          <p:attrName>style.visibility</p:attrName>
                                        </p:attrNameLst>
                                      </p:cBhvr>
                                      <p:to>
                                        <p:strVal val="hidden"/>
                                      </p:to>
                                    </p:set>
                                  </p:childTnLst>
                                </p:cTn>
                              </p:par>
                              <p:par>
                                <p:cTn id="1598" presetID="1" presetClass="exit" presetSubtype="0" fill="hold" grpId="22" nodeType="withEffect">
                                  <p:stCondLst>
                                    <p:cond delay="0"/>
                                  </p:stCondLst>
                                  <p:childTnLst>
                                    <p:set>
                                      <p:cBhvr>
                                        <p:cTn id="1599" dur="1" fill="hold">
                                          <p:stCondLst>
                                            <p:cond delay="0"/>
                                          </p:stCondLst>
                                        </p:cTn>
                                        <p:tgtEl>
                                          <p:spTgt spid="69"/>
                                        </p:tgtEl>
                                        <p:attrNameLst>
                                          <p:attrName>style.visibility</p:attrName>
                                        </p:attrNameLst>
                                      </p:cBhvr>
                                      <p:to>
                                        <p:strVal val="hidden"/>
                                      </p:to>
                                    </p:set>
                                  </p:childTnLst>
                                </p:cTn>
                              </p:par>
                              <p:par>
                                <p:cTn id="1600" presetID="1" presetClass="exit" presetSubtype="0" fill="hold" grpId="22" nodeType="withEffect">
                                  <p:stCondLst>
                                    <p:cond delay="0"/>
                                  </p:stCondLst>
                                  <p:childTnLst>
                                    <p:set>
                                      <p:cBhvr>
                                        <p:cTn id="1601" dur="1" fill="hold">
                                          <p:stCondLst>
                                            <p:cond delay="0"/>
                                          </p:stCondLst>
                                        </p:cTn>
                                        <p:tgtEl>
                                          <p:spTgt spid="71"/>
                                        </p:tgtEl>
                                        <p:attrNameLst>
                                          <p:attrName>style.visibility</p:attrName>
                                        </p:attrNameLst>
                                      </p:cBhvr>
                                      <p:to>
                                        <p:strVal val="hidden"/>
                                      </p:to>
                                    </p:set>
                                  </p:childTnLst>
                                </p:cTn>
                              </p:par>
                              <p:par>
                                <p:cTn id="1602" presetID="1" presetClass="exit" presetSubtype="0" fill="hold" grpId="22" nodeType="withEffect">
                                  <p:stCondLst>
                                    <p:cond delay="0"/>
                                  </p:stCondLst>
                                  <p:childTnLst>
                                    <p:set>
                                      <p:cBhvr>
                                        <p:cTn id="1603" dur="1" fill="hold">
                                          <p:stCondLst>
                                            <p:cond delay="0"/>
                                          </p:stCondLst>
                                        </p:cTn>
                                        <p:tgtEl>
                                          <p:spTgt spid="73"/>
                                        </p:tgtEl>
                                        <p:attrNameLst>
                                          <p:attrName>style.visibility</p:attrName>
                                        </p:attrNameLst>
                                      </p:cBhvr>
                                      <p:to>
                                        <p:strVal val="hidden"/>
                                      </p:to>
                                    </p:set>
                                  </p:childTnLst>
                                </p:cTn>
                              </p:par>
                              <p:par>
                                <p:cTn id="1604" presetID="1" presetClass="exit" presetSubtype="0" fill="hold" grpId="22" nodeType="withEffect">
                                  <p:stCondLst>
                                    <p:cond delay="0"/>
                                  </p:stCondLst>
                                  <p:childTnLst>
                                    <p:set>
                                      <p:cBhvr>
                                        <p:cTn id="1605" dur="1" fill="hold">
                                          <p:stCondLst>
                                            <p:cond delay="0"/>
                                          </p:stCondLst>
                                        </p:cTn>
                                        <p:tgtEl>
                                          <p:spTgt spid="75"/>
                                        </p:tgtEl>
                                        <p:attrNameLst>
                                          <p:attrName>style.visibility</p:attrName>
                                        </p:attrNameLst>
                                      </p:cBhvr>
                                      <p:to>
                                        <p:strVal val="hidden"/>
                                      </p:to>
                                    </p:set>
                                  </p:childTnLst>
                                </p:cTn>
                              </p:par>
                              <p:par>
                                <p:cTn id="1606" presetID="1" presetClass="exit" presetSubtype="0" fill="hold" grpId="22" nodeType="withEffect">
                                  <p:stCondLst>
                                    <p:cond delay="0"/>
                                  </p:stCondLst>
                                  <p:childTnLst>
                                    <p:set>
                                      <p:cBhvr>
                                        <p:cTn id="1607" dur="1" fill="hold">
                                          <p:stCondLst>
                                            <p:cond delay="0"/>
                                          </p:stCondLst>
                                        </p:cTn>
                                        <p:tgtEl>
                                          <p:spTgt spid="78"/>
                                        </p:tgtEl>
                                        <p:attrNameLst>
                                          <p:attrName>style.visibility</p:attrName>
                                        </p:attrNameLst>
                                      </p:cBhvr>
                                      <p:to>
                                        <p:strVal val="hidden"/>
                                      </p:to>
                                    </p:set>
                                  </p:childTnLst>
                                </p:cTn>
                              </p:par>
                              <p:par>
                                <p:cTn id="1608" presetID="1" presetClass="exit" presetSubtype="0" fill="hold" grpId="22" nodeType="withEffect">
                                  <p:stCondLst>
                                    <p:cond delay="0"/>
                                  </p:stCondLst>
                                  <p:childTnLst>
                                    <p:set>
                                      <p:cBhvr>
                                        <p:cTn id="1609"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610" restart="whenNotActive" fill="hold" evtFilter="cancelBubble" nodeType="interactiveSeq">
                <p:stCondLst>
                  <p:cond evt="onClick" delay="0">
                    <p:tgtEl>
                      <p:spTgt spid="62"/>
                    </p:tgtEl>
                  </p:cond>
                </p:stCondLst>
                <p:endSync evt="end" delay="0">
                  <p:rtn val="all"/>
                </p:endSync>
                <p:childTnLst>
                  <p:par>
                    <p:cTn id="1611" fill="hold">
                      <p:stCondLst>
                        <p:cond delay="0"/>
                      </p:stCondLst>
                      <p:childTnLst>
                        <p:par>
                          <p:cTn id="1612" fill="hold">
                            <p:stCondLst>
                              <p:cond delay="0"/>
                            </p:stCondLst>
                            <p:childTnLst>
                              <p:par>
                                <p:cTn id="1613" presetID="1" presetClass="exit" presetSubtype="0" fill="hold" grpId="23" nodeType="clickEffect">
                                  <p:stCondLst>
                                    <p:cond delay="0"/>
                                  </p:stCondLst>
                                  <p:childTnLst>
                                    <p:set>
                                      <p:cBhvr>
                                        <p:cTn id="1614" dur="1" fill="hold">
                                          <p:stCondLst>
                                            <p:cond delay="0"/>
                                          </p:stCondLst>
                                        </p:cTn>
                                        <p:tgtEl>
                                          <p:spTgt spid="30"/>
                                        </p:tgtEl>
                                        <p:attrNameLst>
                                          <p:attrName>style.visibility</p:attrName>
                                        </p:attrNameLst>
                                      </p:cBhvr>
                                      <p:to>
                                        <p:strVal val="hidden"/>
                                      </p:to>
                                    </p:set>
                                  </p:childTnLst>
                                </p:cTn>
                              </p:par>
                              <p:par>
                                <p:cTn id="1615" presetID="1" presetClass="exit" presetSubtype="0" fill="hold" grpId="23" nodeType="withEffect">
                                  <p:stCondLst>
                                    <p:cond delay="0"/>
                                  </p:stCondLst>
                                  <p:childTnLst>
                                    <p:set>
                                      <p:cBhvr>
                                        <p:cTn id="1616" dur="1" fill="hold">
                                          <p:stCondLst>
                                            <p:cond delay="0"/>
                                          </p:stCondLst>
                                        </p:cTn>
                                        <p:tgtEl>
                                          <p:spTgt spid="10"/>
                                        </p:tgtEl>
                                        <p:attrNameLst>
                                          <p:attrName>style.visibility</p:attrName>
                                        </p:attrNameLst>
                                      </p:cBhvr>
                                      <p:to>
                                        <p:strVal val="hidden"/>
                                      </p:to>
                                    </p:set>
                                  </p:childTnLst>
                                </p:cTn>
                              </p:par>
                              <p:par>
                                <p:cTn id="1617" presetID="1" presetClass="exit" presetSubtype="0" fill="hold" grpId="23" nodeType="withEffect">
                                  <p:stCondLst>
                                    <p:cond delay="0"/>
                                  </p:stCondLst>
                                  <p:childTnLst>
                                    <p:set>
                                      <p:cBhvr>
                                        <p:cTn id="1618" dur="1" fill="hold">
                                          <p:stCondLst>
                                            <p:cond delay="0"/>
                                          </p:stCondLst>
                                        </p:cTn>
                                        <p:tgtEl>
                                          <p:spTgt spid="12"/>
                                        </p:tgtEl>
                                        <p:attrNameLst>
                                          <p:attrName>style.visibility</p:attrName>
                                        </p:attrNameLst>
                                      </p:cBhvr>
                                      <p:to>
                                        <p:strVal val="hidden"/>
                                      </p:to>
                                    </p:set>
                                  </p:childTnLst>
                                </p:cTn>
                              </p:par>
                              <p:par>
                                <p:cTn id="1619" presetID="1" presetClass="exit" presetSubtype="0" fill="hold" grpId="23" nodeType="withEffect">
                                  <p:stCondLst>
                                    <p:cond delay="0"/>
                                  </p:stCondLst>
                                  <p:childTnLst>
                                    <p:set>
                                      <p:cBhvr>
                                        <p:cTn id="1620" dur="1" fill="hold">
                                          <p:stCondLst>
                                            <p:cond delay="0"/>
                                          </p:stCondLst>
                                        </p:cTn>
                                        <p:tgtEl>
                                          <p:spTgt spid="17"/>
                                        </p:tgtEl>
                                        <p:attrNameLst>
                                          <p:attrName>style.visibility</p:attrName>
                                        </p:attrNameLst>
                                      </p:cBhvr>
                                      <p:to>
                                        <p:strVal val="hidden"/>
                                      </p:to>
                                    </p:set>
                                  </p:childTnLst>
                                </p:cTn>
                              </p:par>
                              <p:par>
                                <p:cTn id="1621" presetID="1" presetClass="exit" presetSubtype="0" fill="hold" grpId="23" nodeType="withEffect">
                                  <p:stCondLst>
                                    <p:cond delay="0"/>
                                  </p:stCondLst>
                                  <p:childTnLst>
                                    <p:set>
                                      <p:cBhvr>
                                        <p:cTn id="1622" dur="1" fill="hold">
                                          <p:stCondLst>
                                            <p:cond delay="0"/>
                                          </p:stCondLst>
                                        </p:cTn>
                                        <p:tgtEl>
                                          <p:spTgt spid="19"/>
                                        </p:tgtEl>
                                        <p:attrNameLst>
                                          <p:attrName>style.visibility</p:attrName>
                                        </p:attrNameLst>
                                      </p:cBhvr>
                                      <p:to>
                                        <p:strVal val="hidden"/>
                                      </p:to>
                                    </p:set>
                                  </p:childTnLst>
                                </p:cTn>
                              </p:par>
                              <p:par>
                                <p:cTn id="1623" presetID="1" presetClass="exit" presetSubtype="0" fill="hold" grpId="23" nodeType="withEffect">
                                  <p:stCondLst>
                                    <p:cond delay="0"/>
                                  </p:stCondLst>
                                  <p:childTnLst>
                                    <p:set>
                                      <p:cBhvr>
                                        <p:cTn id="1624" dur="1" fill="hold">
                                          <p:stCondLst>
                                            <p:cond delay="0"/>
                                          </p:stCondLst>
                                        </p:cTn>
                                        <p:tgtEl>
                                          <p:spTgt spid="21"/>
                                        </p:tgtEl>
                                        <p:attrNameLst>
                                          <p:attrName>style.visibility</p:attrName>
                                        </p:attrNameLst>
                                      </p:cBhvr>
                                      <p:to>
                                        <p:strVal val="hidden"/>
                                      </p:to>
                                    </p:set>
                                  </p:childTnLst>
                                </p:cTn>
                              </p:par>
                              <p:par>
                                <p:cTn id="1625" presetID="1" presetClass="exit" presetSubtype="0" fill="hold" grpId="23" nodeType="withEffect">
                                  <p:stCondLst>
                                    <p:cond delay="0"/>
                                  </p:stCondLst>
                                  <p:childTnLst>
                                    <p:set>
                                      <p:cBhvr>
                                        <p:cTn id="1626" dur="1" fill="hold">
                                          <p:stCondLst>
                                            <p:cond delay="0"/>
                                          </p:stCondLst>
                                        </p:cTn>
                                        <p:tgtEl>
                                          <p:spTgt spid="23"/>
                                        </p:tgtEl>
                                        <p:attrNameLst>
                                          <p:attrName>style.visibility</p:attrName>
                                        </p:attrNameLst>
                                      </p:cBhvr>
                                      <p:to>
                                        <p:strVal val="hidden"/>
                                      </p:to>
                                    </p:set>
                                  </p:childTnLst>
                                </p:cTn>
                              </p:par>
                              <p:par>
                                <p:cTn id="1627" presetID="1" presetClass="exit" presetSubtype="0" fill="hold" grpId="23" nodeType="withEffect">
                                  <p:stCondLst>
                                    <p:cond delay="0"/>
                                  </p:stCondLst>
                                  <p:childTnLst>
                                    <p:set>
                                      <p:cBhvr>
                                        <p:cTn id="1628" dur="1" fill="hold">
                                          <p:stCondLst>
                                            <p:cond delay="0"/>
                                          </p:stCondLst>
                                        </p:cTn>
                                        <p:tgtEl>
                                          <p:spTgt spid="25"/>
                                        </p:tgtEl>
                                        <p:attrNameLst>
                                          <p:attrName>style.visibility</p:attrName>
                                        </p:attrNameLst>
                                      </p:cBhvr>
                                      <p:to>
                                        <p:strVal val="hidden"/>
                                      </p:to>
                                    </p:set>
                                  </p:childTnLst>
                                </p:cTn>
                              </p:par>
                              <p:par>
                                <p:cTn id="1629" presetID="1" presetClass="exit" presetSubtype="0" fill="hold" grpId="23" nodeType="withEffect">
                                  <p:stCondLst>
                                    <p:cond delay="0"/>
                                  </p:stCondLst>
                                  <p:childTnLst>
                                    <p:set>
                                      <p:cBhvr>
                                        <p:cTn id="1630" dur="1" fill="hold">
                                          <p:stCondLst>
                                            <p:cond delay="0"/>
                                          </p:stCondLst>
                                        </p:cTn>
                                        <p:tgtEl>
                                          <p:spTgt spid="27"/>
                                        </p:tgtEl>
                                        <p:attrNameLst>
                                          <p:attrName>style.visibility</p:attrName>
                                        </p:attrNameLst>
                                      </p:cBhvr>
                                      <p:to>
                                        <p:strVal val="hidden"/>
                                      </p:to>
                                    </p:set>
                                  </p:childTnLst>
                                </p:cTn>
                              </p:par>
                              <p:par>
                                <p:cTn id="1631" presetID="1" presetClass="exit" presetSubtype="0" fill="hold" grpId="23" nodeType="withEffect">
                                  <p:stCondLst>
                                    <p:cond delay="0"/>
                                  </p:stCondLst>
                                  <p:childTnLst>
                                    <p:set>
                                      <p:cBhvr>
                                        <p:cTn id="1632" dur="1" fill="hold">
                                          <p:stCondLst>
                                            <p:cond delay="0"/>
                                          </p:stCondLst>
                                        </p:cTn>
                                        <p:tgtEl>
                                          <p:spTgt spid="31"/>
                                        </p:tgtEl>
                                        <p:attrNameLst>
                                          <p:attrName>style.visibility</p:attrName>
                                        </p:attrNameLst>
                                      </p:cBhvr>
                                      <p:to>
                                        <p:strVal val="hidden"/>
                                      </p:to>
                                    </p:set>
                                  </p:childTnLst>
                                </p:cTn>
                              </p:par>
                              <p:par>
                                <p:cTn id="1633" presetID="1" presetClass="exit" presetSubtype="0" fill="hold" grpId="23" nodeType="withEffect">
                                  <p:stCondLst>
                                    <p:cond delay="0"/>
                                  </p:stCondLst>
                                  <p:childTnLst>
                                    <p:set>
                                      <p:cBhvr>
                                        <p:cTn id="1634" dur="1" fill="hold">
                                          <p:stCondLst>
                                            <p:cond delay="0"/>
                                          </p:stCondLst>
                                        </p:cTn>
                                        <p:tgtEl>
                                          <p:spTgt spid="34"/>
                                        </p:tgtEl>
                                        <p:attrNameLst>
                                          <p:attrName>style.visibility</p:attrName>
                                        </p:attrNameLst>
                                      </p:cBhvr>
                                      <p:to>
                                        <p:strVal val="hidden"/>
                                      </p:to>
                                    </p:set>
                                  </p:childTnLst>
                                </p:cTn>
                              </p:par>
                              <p:par>
                                <p:cTn id="1635" presetID="1" presetClass="exit" presetSubtype="0" fill="hold" grpId="23" nodeType="withEffect">
                                  <p:stCondLst>
                                    <p:cond delay="0"/>
                                  </p:stCondLst>
                                  <p:childTnLst>
                                    <p:set>
                                      <p:cBhvr>
                                        <p:cTn id="1636" dur="1" fill="hold">
                                          <p:stCondLst>
                                            <p:cond delay="0"/>
                                          </p:stCondLst>
                                        </p:cTn>
                                        <p:tgtEl>
                                          <p:spTgt spid="36"/>
                                        </p:tgtEl>
                                        <p:attrNameLst>
                                          <p:attrName>style.visibility</p:attrName>
                                        </p:attrNameLst>
                                      </p:cBhvr>
                                      <p:to>
                                        <p:strVal val="hidden"/>
                                      </p:to>
                                    </p:set>
                                  </p:childTnLst>
                                </p:cTn>
                              </p:par>
                              <p:par>
                                <p:cTn id="1637" presetID="1" presetClass="exit" presetSubtype="0" fill="hold" grpId="23" nodeType="withEffect">
                                  <p:stCondLst>
                                    <p:cond delay="0"/>
                                  </p:stCondLst>
                                  <p:childTnLst>
                                    <p:set>
                                      <p:cBhvr>
                                        <p:cTn id="1638" dur="1" fill="hold">
                                          <p:stCondLst>
                                            <p:cond delay="0"/>
                                          </p:stCondLst>
                                        </p:cTn>
                                        <p:tgtEl>
                                          <p:spTgt spid="38"/>
                                        </p:tgtEl>
                                        <p:attrNameLst>
                                          <p:attrName>style.visibility</p:attrName>
                                        </p:attrNameLst>
                                      </p:cBhvr>
                                      <p:to>
                                        <p:strVal val="hidden"/>
                                      </p:to>
                                    </p:set>
                                  </p:childTnLst>
                                </p:cTn>
                              </p:par>
                              <p:par>
                                <p:cTn id="1639" presetID="1" presetClass="exit" presetSubtype="0" fill="hold" grpId="23" nodeType="withEffect">
                                  <p:stCondLst>
                                    <p:cond delay="0"/>
                                  </p:stCondLst>
                                  <p:childTnLst>
                                    <p:set>
                                      <p:cBhvr>
                                        <p:cTn id="1640" dur="1" fill="hold">
                                          <p:stCondLst>
                                            <p:cond delay="0"/>
                                          </p:stCondLst>
                                        </p:cTn>
                                        <p:tgtEl>
                                          <p:spTgt spid="40"/>
                                        </p:tgtEl>
                                        <p:attrNameLst>
                                          <p:attrName>style.visibility</p:attrName>
                                        </p:attrNameLst>
                                      </p:cBhvr>
                                      <p:to>
                                        <p:strVal val="hidden"/>
                                      </p:to>
                                    </p:set>
                                  </p:childTnLst>
                                </p:cTn>
                              </p:par>
                              <p:par>
                                <p:cTn id="1641" presetID="1" presetClass="exit" presetSubtype="0" fill="hold" grpId="23" nodeType="withEffect">
                                  <p:stCondLst>
                                    <p:cond delay="0"/>
                                  </p:stCondLst>
                                  <p:childTnLst>
                                    <p:set>
                                      <p:cBhvr>
                                        <p:cTn id="1642" dur="1" fill="hold">
                                          <p:stCondLst>
                                            <p:cond delay="0"/>
                                          </p:stCondLst>
                                        </p:cTn>
                                        <p:tgtEl>
                                          <p:spTgt spid="42"/>
                                        </p:tgtEl>
                                        <p:attrNameLst>
                                          <p:attrName>style.visibility</p:attrName>
                                        </p:attrNameLst>
                                      </p:cBhvr>
                                      <p:to>
                                        <p:strVal val="hidden"/>
                                      </p:to>
                                    </p:set>
                                  </p:childTnLst>
                                </p:cTn>
                              </p:par>
                              <p:par>
                                <p:cTn id="1643" presetID="1" presetClass="exit" presetSubtype="0" fill="hold" grpId="23" nodeType="withEffect">
                                  <p:stCondLst>
                                    <p:cond delay="0"/>
                                  </p:stCondLst>
                                  <p:childTnLst>
                                    <p:set>
                                      <p:cBhvr>
                                        <p:cTn id="1644" dur="1" fill="hold">
                                          <p:stCondLst>
                                            <p:cond delay="0"/>
                                          </p:stCondLst>
                                        </p:cTn>
                                        <p:tgtEl>
                                          <p:spTgt spid="44"/>
                                        </p:tgtEl>
                                        <p:attrNameLst>
                                          <p:attrName>style.visibility</p:attrName>
                                        </p:attrNameLst>
                                      </p:cBhvr>
                                      <p:to>
                                        <p:strVal val="hidden"/>
                                      </p:to>
                                    </p:set>
                                  </p:childTnLst>
                                </p:cTn>
                              </p:par>
                              <p:par>
                                <p:cTn id="1645" presetID="1" presetClass="exit" presetSubtype="0" fill="hold" grpId="23" nodeType="withEffect">
                                  <p:stCondLst>
                                    <p:cond delay="0"/>
                                  </p:stCondLst>
                                  <p:childTnLst>
                                    <p:set>
                                      <p:cBhvr>
                                        <p:cTn id="1646" dur="1" fill="hold">
                                          <p:stCondLst>
                                            <p:cond delay="0"/>
                                          </p:stCondLst>
                                        </p:cTn>
                                        <p:tgtEl>
                                          <p:spTgt spid="47"/>
                                        </p:tgtEl>
                                        <p:attrNameLst>
                                          <p:attrName>style.visibility</p:attrName>
                                        </p:attrNameLst>
                                      </p:cBhvr>
                                      <p:to>
                                        <p:strVal val="hidden"/>
                                      </p:to>
                                    </p:set>
                                  </p:childTnLst>
                                </p:cTn>
                              </p:par>
                              <p:par>
                                <p:cTn id="1647" presetID="1" presetClass="exit" presetSubtype="0" fill="hold" grpId="23" nodeType="withEffect">
                                  <p:stCondLst>
                                    <p:cond delay="0"/>
                                  </p:stCondLst>
                                  <p:childTnLst>
                                    <p:set>
                                      <p:cBhvr>
                                        <p:cTn id="1648" dur="1" fill="hold">
                                          <p:stCondLst>
                                            <p:cond delay="0"/>
                                          </p:stCondLst>
                                        </p:cTn>
                                        <p:tgtEl>
                                          <p:spTgt spid="49"/>
                                        </p:tgtEl>
                                        <p:attrNameLst>
                                          <p:attrName>style.visibility</p:attrName>
                                        </p:attrNameLst>
                                      </p:cBhvr>
                                      <p:to>
                                        <p:strVal val="hidden"/>
                                      </p:to>
                                    </p:set>
                                  </p:childTnLst>
                                </p:cTn>
                              </p:par>
                              <p:par>
                                <p:cTn id="1649" presetID="1" presetClass="exit" presetSubtype="0" fill="hold" grpId="23" nodeType="withEffect">
                                  <p:stCondLst>
                                    <p:cond delay="0"/>
                                  </p:stCondLst>
                                  <p:childTnLst>
                                    <p:set>
                                      <p:cBhvr>
                                        <p:cTn id="1650" dur="1" fill="hold">
                                          <p:stCondLst>
                                            <p:cond delay="0"/>
                                          </p:stCondLst>
                                        </p:cTn>
                                        <p:tgtEl>
                                          <p:spTgt spid="51"/>
                                        </p:tgtEl>
                                        <p:attrNameLst>
                                          <p:attrName>style.visibility</p:attrName>
                                        </p:attrNameLst>
                                      </p:cBhvr>
                                      <p:to>
                                        <p:strVal val="hidden"/>
                                      </p:to>
                                    </p:set>
                                  </p:childTnLst>
                                </p:cTn>
                              </p:par>
                              <p:par>
                                <p:cTn id="1651" presetID="1" presetClass="exit" presetSubtype="0" fill="hold" grpId="23" nodeType="withEffect">
                                  <p:stCondLst>
                                    <p:cond delay="0"/>
                                  </p:stCondLst>
                                  <p:childTnLst>
                                    <p:set>
                                      <p:cBhvr>
                                        <p:cTn id="1652" dur="1" fill="hold">
                                          <p:stCondLst>
                                            <p:cond delay="0"/>
                                          </p:stCondLst>
                                        </p:cTn>
                                        <p:tgtEl>
                                          <p:spTgt spid="55"/>
                                        </p:tgtEl>
                                        <p:attrNameLst>
                                          <p:attrName>style.visibility</p:attrName>
                                        </p:attrNameLst>
                                      </p:cBhvr>
                                      <p:to>
                                        <p:strVal val="hidden"/>
                                      </p:to>
                                    </p:set>
                                  </p:childTnLst>
                                </p:cTn>
                              </p:par>
                              <p:par>
                                <p:cTn id="1653" presetID="1" presetClass="exit" presetSubtype="0" fill="hold" grpId="23" nodeType="withEffect">
                                  <p:stCondLst>
                                    <p:cond delay="0"/>
                                  </p:stCondLst>
                                  <p:childTnLst>
                                    <p:set>
                                      <p:cBhvr>
                                        <p:cTn id="1654" dur="1" fill="hold">
                                          <p:stCondLst>
                                            <p:cond delay="0"/>
                                          </p:stCondLst>
                                        </p:cTn>
                                        <p:tgtEl>
                                          <p:spTgt spid="57"/>
                                        </p:tgtEl>
                                        <p:attrNameLst>
                                          <p:attrName>style.visibility</p:attrName>
                                        </p:attrNameLst>
                                      </p:cBhvr>
                                      <p:to>
                                        <p:strVal val="hidden"/>
                                      </p:to>
                                    </p:set>
                                  </p:childTnLst>
                                </p:cTn>
                              </p:par>
                              <p:par>
                                <p:cTn id="1655" presetID="1" presetClass="exit" presetSubtype="0" fill="hold" grpId="23" nodeType="withEffect">
                                  <p:stCondLst>
                                    <p:cond delay="0"/>
                                  </p:stCondLst>
                                  <p:childTnLst>
                                    <p:set>
                                      <p:cBhvr>
                                        <p:cTn id="1656" dur="1" fill="hold">
                                          <p:stCondLst>
                                            <p:cond delay="0"/>
                                          </p:stCondLst>
                                        </p:cTn>
                                        <p:tgtEl>
                                          <p:spTgt spid="59"/>
                                        </p:tgtEl>
                                        <p:attrNameLst>
                                          <p:attrName>style.visibility</p:attrName>
                                        </p:attrNameLst>
                                      </p:cBhvr>
                                      <p:to>
                                        <p:strVal val="hidden"/>
                                      </p:to>
                                    </p:set>
                                  </p:childTnLst>
                                </p:cTn>
                              </p:par>
                              <p:par>
                                <p:cTn id="1657" presetID="1" presetClass="exit" presetSubtype="0" fill="hold" grpId="23" nodeType="withEffect">
                                  <p:stCondLst>
                                    <p:cond delay="0"/>
                                  </p:stCondLst>
                                  <p:childTnLst>
                                    <p:set>
                                      <p:cBhvr>
                                        <p:cTn id="1658" dur="1" fill="hold">
                                          <p:stCondLst>
                                            <p:cond delay="0"/>
                                          </p:stCondLst>
                                        </p:cTn>
                                        <p:tgtEl>
                                          <p:spTgt spid="61"/>
                                        </p:tgtEl>
                                        <p:attrNameLst>
                                          <p:attrName>style.visibility</p:attrName>
                                        </p:attrNameLst>
                                      </p:cBhvr>
                                      <p:to>
                                        <p:strVal val="hidden"/>
                                      </p:to>
                                    </p:set>
                                  </p:childTnLst>
                                </p:cTn>
                              </p:par>
                              <p:par>
                                <p:cTn id="1659" presetID="1" presetClass="entr" presetSubtype="0" fill="hold" grpId="23" nodeType="withEffect">
                                  <p:stCondLst>
                                    <p:cond delay="0"/>
                                  </p:stCondLst>
                                  <p:childTnLst>
                                    <p:set>
                                      <p:cBhvr>
                                        <p:cTn id="1660" dur="1" fill="hold">
                                          <p:stCondLst>
                                            <p:cond delay="0"/>
                                          </p:stCondLst>
                                        </p:cTn>
                                        <p:tgtEl>
                                          <p:spTgt spid="63"/>
                                        </p:tgtEl>
                                        <p:attrNameLst>
                                          <p:attrName>style.visibility</p:attrName>
                                        </p:attrNameLst>
                                      </p:cBhvr>
                                      <p:to>
                                        <p:strVal val="visible"/>
                                      </p:to>
                                    </p:set>
                                  </p:childTnLst>
                                </p:cTn>
                              </p:par>
                              <p:par>
                                <p:cTn id="1661" presetID="1" presetClass="exit" presetSubtype="0" fill="hold" grpId="23" nodeType="withEffect">
                                  <p:stCondLst>
                                    <p:cond delay="0"/>
                                  </p:stCondLst>
                                  <p:childTnLst>
                                    <p:set>
                                      <p:cBhvr>
                                        <p:cTn id="1662" dur="1" fill="hold">
                                          <p:stCondLst>
                                            <p:cond delay="0"/>
                                          </p:stCondLst>
                                        </p:cTn>
                                        <p:tgtEl>
                                          <p:spTgt spid="65"/>
                                        </p:tgtEl>
                                        <p:attrNameLst>
                                          <p:attrName>style.visibility</p:attrName>
                                        </p:attrNameLst>
                                      </p:cBhvr>
                                      <p:to>
                                        <p:strVal val="hidden"/>
                                      </p:to>
                                    </p:set>
                                  </p:childTnLst>
                                </p:cTn>
                              </p:par>
                              <p:par>
                                <p:cTn id="1663" presetID="1" presetClass="exit" presetSubtype="0" fill="hold" grpId="23" nodeType="withEffect">
                                  <p:stCondLst>
                                    <p:cond delay="0"/>
                                  </p:stCondLst>
                                  <p:childTnLst>
                                    <p:set>
                                      <p:cBhvr>
                                        <p:cTn id="1664" dur="1" fill="hold">
                                          <p:stCondLst>
                                            <p:cond delay="0"/>
                                          </p:stCondLst>
                                        </p:cTn>
                                        <p:tgtEl>
                                          <p:spTgt spid="67"/>
                                        </p:tgtEl>
                                        <p:attrNameLst>
                                          <p:attrName>style.visibility</p:attrName>
                                        </p:attrNameLst>
                                      </p:cBhvr>
                                      <p:to>
                                        <p:strVal val="hidden"/>
                                      </p:to>
                                    </p:set>
                                  </p:childTnLst>
                                </p:cTn>
                              </p:par>
                              <p:par>
                                <p:cTn id="1665" presetID="1" presetClass="exit" presetSubtype="0" fill="hold" grpId="23" nodeType="withEffect">
                                  <p:stCondLst>
                                    <p:cond delay="0"/>
                                  </p:stCondLst>
                                  <p:childTnLst>
                                    <p:set>
                                      <p:cBhvr>
                                        <p:cTn id="1666" dur="1" fill="hold">
                                          <p:stCondLst>
                                            <p:cond delay="0"/>
                                          </p:stCondLst>
                                        </p:cTn>
                                        <p:tgtEl>
                                          <p:spTgt spid="69"/>
                                        </p:tgtEl>
                                        <p:attrNameLst>
                                          <p:attrName>style.visibility</p:attrName>
                                        </p:attrNameLst>
                                      </p:cBhvr>
                                      <p:to>
                                        <p:strVal val="hidden"/>
                                      </p:to>
                                    </p:set>
                                  </p:childTnLst>
                                </p:cTn>
                              </p:par>
                              <p:par>
                                <p:cTn id="1667" presetID="1" presetClass="exit" presetSubtype="0" fill="hold" grpId="23" nodeType="withEffect">
                                  <p:stCondLst>
                                    <p:cond delay="0"/>
                                  </p:stCondLst>
                                  <p:childTnLst>
                                    <p:set>
                                      <p:cBhvr>
                                        <p:cTn id="1668" dur="1" fill="hold">
                                          <p:stCondLst>
                                            <p:cond delay="0"/>
                                          </p:stCondLst>
                                        </p:cTn>
                                        <p:tgtEl>
                                          <p:spTgt spid="71"/>
                                        </p:tgtEl>
                                        <p:attrNameLst>
                                          <p:attrName>style.visibility</p:attrName>
                                        </p:attrNameLst>
                                      </p:cBhvr>
                                      <p:to>
                                        <p:strVal val="hidden"/>
                                      </p:to>
                                    </p:set>
                                  </p:childTnLst>
                                </p:cTn>
                              </p:par>
                              <p:par>
                                <p:cTn id="1669" presetID="1" presetClass="exit" presetSubtype="0" fill="hold" grpId="23" nodeType="withEffect">
                                  <p:stCondLst>
                                    <p:cond delay="0"/>
                                  </p:stCondLst>
                                  <p:childTnLst>
                                    <p:set>
                                      <p:cBhvr>
                                        <p:cTn id="1670" dur="1" fill="hold">
                                          <p:stCondLst>
                                            <p:cond delay="0"/>
                                          </p:stCondLst>
                                        </p:cTn>
                                        <p:tgtEl>
                                          <p:spTgt spid="73"/>
                                        </p:tgtEl>
                                        <p:attrNameLst>
                                          <p:attrName>style.visibility</p:attrName>
                                        </p:attrNameLst>
                                      </p:cBhvr>
                                      <p:to>
                                        <p:strVal val="hidden"/>
                                      </p:to>
                                    </p:set>
                                  </p:childTnLst>
                                </p:cTn>
                              </p:par>
                              <p:par>
                                <p:cTn id="1671" presetID="1" presetClass="exit" presetSubtype="0" fill="hold" grpId="23" nodeType="withEffect">
                                  <p:stCondLst>
                                    <p:cond delay="0"/>
                                  </p:stCondLst>
                                  <p:childTnLst>
                                    <p:set>
                                      <p:cBhvr>
                                        <p:cTn id="1672" dur="1" fill="hold">
                                          <p:stCondLst>
                                            <p:cond delay="0"/>
                                          </p:stCondLst>
                                        </p:cTn>
                                        <p:tgtEl>
                                          <p:spTgt spid="75"/>
                                        </p:tgtEl>
                                        <p:attrNameLst>
                                          <p:attrName>style.visibility</p:attrName>
                                        </p:attrNameLst>
                                      </p:cBhvr>
                                      <p:to>
                                        <p:strVal val="hidden"/>
                                      </p:to>
                                    </p:set>
                                  </p:childTnLst>
                                </p:cTn>
                              </p:par>
                              <p:par>
                                <p:cTn id="1673" presetID="1" presetClass="exit" presetSubtype="0" fill="hold" grpId="23" nodeType="withEffect">
                                  <p:stCondLst>
                                    <p:cond delay="0"/>
                                  </p:stCondLst>
                                  <p:childTnLst>
                                    <p:set>
                                      <p:cBhvr>
                                        <p:cTn id="1674" dur="1" fill="hold">
                                          <p:stCondLst>
                                            <p:cond delay="0"/>
                                          </p:stCondLst>
                                        </p:cTn>
                                        <p:tgtEl>
                                          <p:spTgt spid="78"/>
                                        </p:tgtEl>
                                        <p:attrNameLst>
                                          <p:attrName>style.visibility</p:attrName>
                                        </p:attrNameLst>
                                      </p:cBhvr>
                                      <p:to>
                                        <p:strVal val="hidden"/>
                                      </p:to>
                                    </p:set>
                                  </p:childTnLst>
                                </p:cTn>
                              </p:par>
                              <p:par>
                                <p:cTn id="1675" presetID="1" presetClass="exit" presetSubtype="0" fill="hold" grpId="23" nodeType="withEffect">
                                  <p:stCondLst>
                                    <p:cond delay="0"/>
                                  </p:stCondLst>
                                  <p:childTnLst>
                                    <p:set>
                                      <p:cBhvr>
                                        <p:cTn id="1676"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677" restart="whenNotActive" fill="hold" evtFilter="cancelBubble" nodeType="interactiveSeq">
                <p:stCondLst>
                  <p:cond evt="onClick" delay="0">
                    <p:tgtEl>
                      <p:spTgt spid="64"/>
                    </p:tgtEl>
                  </p:cond>
                </p:stCondLst>
                <p:endSync evt="end" delay="0">
                  <p:rtn val="all"/>
                </p:endSync>
                <p:childTnLst>
                  <p:par>
                    <p:cTn id="1678" fill="hold">
                      <p:stCondLst>
                        <p:cond delay="0"/>
                      </p:stCondLst>
                      <p:childTnLst>
                        <p:par>
                          <p:cTn id="1679" fill="hold">
                            <p:stCondLst>
                              <p:cond delay="0"/>
                            </p:stCondLst>
                            <p:childTnLst>
                              <p:par>
                                <p:cTn id="1680" presetID="1" presetClass="exit" presetSubtype="0" fill="hold" grpId="24" nodeType="clickEffect">
                                  <p:stCondLst>
                                    <p:cond delay="0"/>
                                  </p:stCondLst>
                                  <p:childTnLst>
                                    <p:set>
                                      <p:cBhvr>
                                        <p:cTn id="1681" dur="1" fill="hold">
                                          <p:stCondLst>
                                            <p:cond delay="0"/>
                                          </p:stCondLst>
                                        </p:cTn>
                                        <p:tgtEl>
                                          <p:spTgt spid="30"/>
                                        </p:tgtEl>
                                        <p:attrNameLst>
                                          <p:attrName>style.visibility</p:attrName>
                                        </p:attrNameLst>
                                      </p:cBhvr>
                                      <p:to>
                                        <p:strVal val="hidden"/>
                                      </p:to>
                                    </p:set>
                                  </p:childTnLst>
                                </p:cTn>
                              </p:par>
                              <p:par>
                                <p:cTn id="1682" presetID="1" presetClass="exit" presetSubtype="0" fill="hold" grpId="24" nodeType="withEffect">
                                  <p:stCondLst>
                                    <p:cond delay="0"/>
                                  </p:stCondLst>
                                  <p:childTnLst>
                                    <p:set>
                                      <p:cBhvr>
                                        <p:cTn id="1683" dur="1" fill="hold">
                                          <p:stCondLst>
                                            <p:cond delay="0"/>
                                          </p:stCondLst>
                                        </p:cTn>
                                        <p:tgtEl>
                                          <p:spTgt spid="10"/>
                                        </p:tgtEl>
                                        <p:attrNameLst>
                                          <p:attrName>style.visibility</p:attrName>
                                        </p:attrNameLst>
                                      </p:cBhvr>
                                      <p:to>
                                        <p:strVal val="hidden"/>
                                      </p:to>
                                    </p:set>
                                  </p:childTnLst>
                                </p:cTn>
                              </p:par>
                              <p:par>
                                <p:cTn id="1684" presetID="1" presetClass="exit" presetSubtype="0" fill="hold" grpId="24" nodeType="withEffect">
                                  <p:stCondLst>
                                    <p:cond delay="0"/>
                                  </p:stCondLst>
                                  <p:childTnLst>
                                    <p:set>
                                      <p:cBhvr>
                                        <p:cTn id="1685" dur="1" fill="hold">
                                          <p:stCondLst>
                                            <p:cond delay="0"/>
                                          </p:stCondLst>
                                        </p:cTn>
                                        <p:tgtEl>
                                          <p:spTgt spid="12"/>
                                        </p:tgtEl>
                                        <p:attrNameLst>
                                          <p:attrName>style.visibility</p:attrName>
                                        </p:attrNameLst>
                                      </p:cBhvr>
                                      <p:to>
                                        <p:strVal val="hidden"/>
                                      </p:to>
                                    </p:set>
                                  </p:childTnLst>
                                </p:cTn>
                              </p:par>
                              <p:par>
                                <p:cTn id="1686" presetID="1" presetClass="exit" presetSubtype="0" fill="hold" grpId="24" nodeType="withEffect">
                                  <p:stCondLst>
                                    <p:cond delay="0"/>
                                  </p:stCondLst>
                                  <p:childTnLst>
                                    <p:set>
                                      <p:cBhvr>
                                        <p:cTn id="1687" dur="1" fill="hold">
                                          <p:stCondLst>
                                            <p:cond delay="0"/>
                                          </p:stCondLst>
                                        </p:cTn>
                                        <p:tgtEl>
                                          <p:spTgt spid="17"/>
                                        </p:tgtEl>
                                        <p:attrNameLst>
                                          <p:attrName>style.visibility</p:attrName>
                                        </p:attrNameLst>
                                      </p:cBhvr>
                                      <p:to>
                                        <p:strVal val="hidden"/>
                                      </p:to>
                                    </p:set>
                                  </p:childTnLst>
                                </p:cTn>
                              </p:par>
                              <p:par>
                                <p:cTn id="1688" presetID="1" presetClass="exit" presetSubtype="0" fill="hold" grpId="24" nodeType="withEffect">
                                  <p:stCondLst>
                                    <p:cond delay="0"/>
                                  </p:stCondLst>
                                  <p:childTnLst>
                                    <p:set>
                                      <p:cBhvr>
                                        <p:cTn id="1689" dur="1" fill="hold">
                                          <p:stCondLst>
                                            <p:cond delay="0"/>
                                          </p:stCondLst>
                                        </p:cTn>
                                        <p:tgtEl>
                                          <p:spTgt spid="19"/>
                                        </p:tgtEl>
                                        <p:attrNameLst>
                                          <p:attrName>style.visibility</p:attrName>
                                        </p:attrNameLst>
                                      </p:cBhvr>
                                      <p:to>
                                        <p:strVal val="hidden"/>
                                      </p:to>
                                    </p:set>
                                  </p:childTnLst>
                                </p:cTn>
                              </p:par>
                              <p:par>
                                <p:cTn id="1690" presetID="1" presetClass="exit" presetSubtype="0" fill="hold" grpId="24" nodeType="withEffect">
                                  <p:stCondLst>
                                    <p:cond delay="0"/>
                                  </p:stCondLst>
                                  <p:childTnLst>
                                    <p:set>
                                      <p:cBhvr>
                                        <p:cTn id="1691" dur="1" fill="hold">
                                          <p:stCondLst>
                                            <p:cond delay="0"/>
                                          </p:stCondLst>
                                        </p:cTn>
                                        <p:tgtEl>
                                          <p:spTgt spid="21"/>
                                        </p:tgtEl>
                                        <p:attrNameLst>
                                          <p:attrName>style.visibility</p:attrName>
                                        </p:attrNameLst>
                                      </p:cBhvr>
                                      <p:to>
                                        <p:strVal val="hidden"/>
                                      </p:to>
                                    </p:set>
                                  </p:childTnLst>
                                </p:cTn>
                              </p:par>
                              <p:par>
                                <p:cTn id="1692" presetID="1" presetClass="exit" presetSubtype="0" fill="hold" grpId="24" nodeType="withEffect">
                                  <p:stCondLst>
                                    <p:cond delay="0"/>
                                  </p:stCondLst>
                                  <p:childTnLst>
                                    <p:set>
                                      <p:cBhvr>
                                        <p:cTn id="1693" dur="1" fill="hold">
                                          <p:stCondLst>
                                            <p:cond delay="0"/>
                                          </p:stCondLst>
                                        </p:cTn>
                                        <p:tgtEl>
                                          <p:spTgt spid="23"/>
                                        </p:tgtEl>
                                        <p:attrNameLst>
                                          <p:attrName>style.visibility</p:attrName>
                                        </p:attrNameLst>
                                      </p:cBhvr>
                                      <p:to>
                                        <p:strVal val="hidden"/>
                                      </p:to>
                                    </p:set>
                                  </p:childTnLst>
                                </p:cTn>
                              </p:par>
                              <p:par>
                                <p:cTn id="1694" presetID="1" presetClass="exit" presetSubtype="0" fill="hold" grpId="24" nodeType="withEffect">
                                  <p:stCondLst>
                                    <p:cond delay="0"/>
                                  </p:stCondLst>
                                  <p:childTnLst>
                                    <p:set>
                                      <p:cBhvr>
                                        <p:cTn id="1695" dur="1" fill="hold">
                                          <p:stCondLst>
                                            <p:cond delay="0"/>
                                          </p:stCondLst>
                                        </p:cTn>
                                        <p:tgtEl>
                                          <p:spTgt spid="25"/>
                                        </p:tgtEl>
                                        <p:attrNameLst>
                                          <p:attrName>style.visibility</p:attrName>
                                        </p:attrNameLst>
                                      </p:cBhvr>
                                      <p:to>
                                        <p:strVal val="hidden"/>
                                      </p:to>
                                    </p:set>
                                  </p:childTnLst>
                                </p:cTn>
                              </p:par>
                              <p:par>
                                <p:cTn id="1696" presetID="1" presetClass="exit" presetSubtype="0" fill="hold" grpId="24" nodeType="withEffect">
                                  <p:stCondLst>
                                    <p:cond delay="0"/>
                                  </p:stCondLst>
                                  <p:childTnLst>
                                    <p:set>
                                      <p:cBhvr>
                                        <p:cTn id="1697" dur="1" fill="hold">
                                          <p:stCondLst>
                                            <p:cond delay="0"/>
                                          </p:stCondLst>
                                        </p:cTn>
                                        <p:tgtEl>
                                          <p:spTgt spid="27"/>
                                        </p:tgtEl>
                                        <p:attrNameLst>
                                          <p:attrName>style.visibility</p:attrName>
                                        </p:attrNameLst>
                                      </p:cBhvr>
                                      <p:to>
                                        <p:strVal val="hidden"/>
                                      </p:to>
                                    </p:set>
                                  </p:childTnLst>
                                </p:cTn>
                              </p:par>
                              <p:par>
                                <p:cTn id="1698" presetID="1" presetClass="exit" presetSubtype="0" fill="hold" grpId="24" nodeType="withEffect">
                                  <p:stCondLst>
                                    <p:cond delay="0"/>
                                  </p:stCondLst>
                                  <p:childTnLst>
                                    <p:set>
                                      <p:cBhvr>
                                        <p:cTn id="1699" dur="1" fill="hold">
                                          <p:stCondLst>
                                            <p:cond delay="0"/>
                                          </p:stCondLst>
                                        </p:cTn>
                                        <p:tgtEl>
                                          <p:spTgt spid="31"/>
                                        </p:tgtEl>
                                        <p:attrNameLst>
                                          <p:attrName>style.visibility</p:attrName>
                                        </p:attrNameLst>
                                      </p:cBhvr>
                                      <p:to>
                                        <p:strVal val="hidden"/>
                                      </p:to>
                                    </p:set>
                                  </p:childTnLst>
                                </p:cTn>
                              </p:par>
                              <p:par>
                                <p:cTn id="1700" presetID="1" presetClass="exit" presetSubtype="0" fill="hold" grpId="24" nodeType="withEffect">
                                  <p:stCondLst>
                                    <p:cond delay="0"/>
                                  </p:stCondLst>
                                  <p:childTnLst>
                                    <p:set>
                                      <p:cBhvr>
                                        <p:cTn id="1701" dur="1" fill="hold">
                                          <p:stCondLst>
                                            <p:cond delay="0"/>
                                          </p:stCondLst>
                                        </p:cTn>
                                        <p:tgtEl>
                                          <p:spTgt spid="34"/>
                                        </p:tgtEl>
                                        <p:attrNameLst>
                                          <p:attrName>style.visibility</p:attrName>
                                        </p:attrNameLst>
                                      </p:cBhvr>
                                      <p:to>
                                        <p:strVal val="hidden"/>
                                      </p:to>
                                    </p:set>
                                  </p:childTnLst>
                                </p:cTn>
                              </p:par>
                              <p:par>
                                <p:cTn id="1702" presetID="1" presetClass="exit" presetSubtype="0" fill="hold" grpId="24" nodeType="withEffect">
                                  <p:stCondLst>
                                    <p:cond delay="0"/>
                                  </p:stCondLst>
                                  <p:childTnLst>
                                    <p:set>
                                      <p:cBhvr>
                                        <p:cTn id="1703" dur="1" fill="hold">
                                          <p:stCondLst>
                                            <p:cond delay="0"/>
                                          </p:stCondLst>
                                        </p:cTn>
                                        <p:tgtEl>
                                          <p:spTgt spid="36"/>
                                        </p:tgtEl>
                                        <p:attrNameLst>
                                          <p:attrName>style.visibility</p:attrName>
                                        </p:attrNameLst>
                                      </p:cBhvr>
                                      <p:to>
                                        <p:strVal val="hidden"/>
                                      </p:to>
                                    </p:set>
                                  </p:childTnLst>
                                </p:cTn>
                              </p:par>
                              <p:par>
                                <p:cTn id="1704" presetID="1" presetClass="exit" presetSubtype="0" fill="hold" grpId="24" nodeType="withEffect">
                                  <p:stCondLst>
                                    <p:cond delay="0"/>
                                  </p:stCondLst>
                                  <p:childTnLst>
                                    <p:set>
                                      <p:cBhvr>
                                        <p:cTn id="1705" dur="1" fill="hold">
                                          <p:stCondLst>
                                            <p:cond delay="0"/>
                                          </p:stCondLst>
                                        </p:cTn>
                                        <p:tgtEl>
                                          <p:spTgt spid="38"/>
                                        </p:tgtEl>
                                        <p:attrNameLst>
                                          <p:attrName>style.visibility</p:attrName>
                                        </p:attrNameLst>
                                      </p:cBhvr>
                                      <p:to>
                                        <p:strVal val="hidden"/>
                                      </p:to>
                                    </p:set>
                                  </p:childTnLst>
                                </p:cTn>
                              </p:par>
                              <p:par>
                                <p:cTn id="1706" presetID="1" presetClass="exit" presetSubtype="0" fill="hold" grpId="24" nodeType="withEffect">
                                  <p:stCondLst>
                                    <p:cond delay="0"/>
                                  </p:stCondLst>
                                  <p:childTnLst>
                                    <p:set>
                                      <p:cBhvr>
                                        <p:cTn id="1707" dur="1" fill="hold">
                                          <p:stCondLst>
                                            <p:cond delay="0"/>
                                          </p:stCondLst>
                                        </p:cTn>
                                        <p:tgtEl>
                                          <p:spTgt spid="40"/>
                                        </p:tgtEl>
                                        <p:attrNameLst>
                                          <p:attrName>style.visibility</p:attrName>
                                        </p:attrNameLst>
                                      </p:cBhvr>
                                      <p:to>
                                        <p:strVal val="hidden"/>
                                      </p:to>
                                    </p:set>
                                  </p:childTnLst>
                                </p:cTn>
                              </p:par>
                              <p:par>
                                <p:cTn id="1708" presetID="1" presetClass="exit" presetSubtype="0" fill="hold" grpId="24" nodeType="withEffect">
                                  <p:stCondLst>
                                    <p:cond delay="0"/>
                                  </p:stCondLst>
                                  <p:childTnLst>
                                    <p:set>
                                      <p:cBhvr>
                                        <p:cTn id="1709" dur="1" fill="hold">
                                          <p:stCondLst>
                                            <p:cond delay="0"/>
                                          </p:stCondLst>
                                        </p:cTn>
                                        <p:tgtEl>
                                          <p:spTgt spid="42"/>
                                        </p:tgtEl>
                                        <p:attrNameLst>
                                          <p:attrName>style.visibility</p:attrName>
                                        </p:attrNameLst>
                                      </p:cBhvr>
                                      <p:to>
                                        <p:strVal val="hidden"/>
                                      </p:to>
                                    </p:set>
                                  </p:childTnLst>
                                </p:cTn>
                              </p:par>
                              <p:par>
                                <p:cTn id="1710" presetID="1" presetClass="exit" presetSubtype="0" fill="hold" grpId="24" nodeType="withEffect">
                                  <p:stCondLst>
                                    <p:cond delay="0"/>
                                  </p:stCondLst>
                                  <p:childTnLst>
                                    <p:set>
                                      <p:cBhvr>
                                        <p:cTn id="1711" dur="1" fill="hold">
                                          <p:stCondLst>
                                            <p:cond delay="0"/>
                                          </p:stCondLst>
                                        </p:cTn>
                                        <p:tgtEl>
                                          <p:spTgt spid="44"/>
                                        </p:tgtEl>
                                        <p:attrNameLst>
                                          <p:attrName>style.visibility</p:attrName>
                                        </p:attrNameLst>
                                      </p:cBhvr>
                                      <p:to>
                                        <p:strVal val="hidden"/>
                                      </p:to>
                                    </p:set>
                                  </p:childTnLst>
                                </p:cTn>
                              </p:par>
                              <p:par>
                                <p:cTn id="1712" presetID="1" presetClass="exit" presetSubtype="0" fill="hold" grpId="24" nodeType="withEffect">
                                  <p:stCondLst>
                                    <p:cond delay="0"/>
                                  </p:stCondLst>
                                  <p:childTnLst>
                                    <p:set>
                                      <p:cBhvr>
                                        <p:cTn id="1713" dur="1" fill="hold">
                                          <p:stCondLst>
                                            <p:cond delay="0"/>
                                          </p:stCondLst>
                                        </p:cTn>
                                        <p:tgtEl>
                                          <p:spTgt spid="47"/>
                                        </p:tgtEl>
                                        <p:attrNameLst>
                                          <p:attrName>style.visibility</p:attrName>
                                        </p:attrNameLst>
                                      </p:cBhvr>
                                      <p:to>
                                        <p:strVal val="hidden"/>
                                      </p:to>
                                    </p:set>
                                  </p:childTnLst>
                                </p:cTn>
                              </p:par>
                              <p:par>
                                <p:cTn id="1714" presetID="1" presetClass="exit" presetSubtype="0" fill="hold" grpId="24" nodeType="withEffect">
                                  <p:stCondLst>
                                    <p:cond delay="0"/>
                                  </p:stCondLst>
                                  <p:childTnLst>
                                    <p:set>
                                      <p:cBhvr>
                                        <p:cTn id="1715" dur="1" fill="hold">
                                          <p:stCondLst>
                                            <p:cond delay="0"/>
                                          </p:stCondLst>
                                        </p:cTn>
                                        <p:tgtEl>
                                          <p:spTgt spid="49"/>
                                        </p:tgtEl>
                                        <p:attrNameLst>
                                          <p:attrName>style.visibility</p:attrName>
                                        </p:attrNameLst>
                                      </p:cBhvr>
                                      <p:to>
                                        <p:strVal val="hidden"/>
                                      </p:to>
                                    </p:set>
                                  </p:childTnLst>
                                </p:cTn>
                              </p:par>
                              <p:par>
                                <p:cTn id="1716" presetID="1" presetClass="exit" presetSubtype="0" fill="hold" grpId="24" nodeType="withEffect">
                                  <p:stCondLst>
                                    <p:cond delay="0"/>
                                  </p:stCondLst>
                                  <p:childTnLst>
                                    <p:set>
                                      <p:cBhvr>
                                        <p:cTn id="1717" dur="1" fill="hold">
                                          <p:stCondLst>
                                            <p:cond delay="0"/>
                                          </p:stCondLst>
                                        </p:cTn>
                                        <p:tgtEl>
                                          <p:spTgt spid="51"/>
                                        </p:tgtEl>
                                        <p:attrNameLst>
                                          <p:attrName>style.visibility</p:attrName>
                                        </p:attrNameLst>
                                      </p:cBhvr>
                                      <p:to>
                                        <p:strVal val="hidden"/>
                                      </p:to>
                                    </p:set>
                                  </p:childTnLst>
                                </p:cTn>
                              </p:par>
                              <p:par>
                                <p:cTn id="1718" presetID="1" presetClass="exit" presetSubtype="0" fill="hold" grpId="24" nodeType="withEffect">
                                  <p:stCondLst>
                                    <p:cond delay="0"/>
                                  </p:stCondLst>
                                  <p:childTnLst>
                                    <p:set>
                                      <p:cBhvr>
                                        <p:cTn id="1719" dur="1" fill="hold">
                                          <p:stCondLst>
                                            <p:cond delay="0"/>
                                          </p:stCondLst>
                                        </p:cTn>
                                        <p:tgtEl>
                                          <p:spTgt spid="55"/>
                                        </p:tgtEl>
                                        <p:attrNameLst>
                                          <p:attrName>style.visibility</p:attrName>
                                        </p:attrNameLst>
                                      </p:cBhvr>
                                      <p:to>
                                        <p:strVal val="hidden"/>
                                      </p:to>
                                    </p:set>
                                  </p:childTnLst>
                                </p:cTn>
                              </p:par>
                              <p:par>
                                <p:cTn id="1720" presetID="1" presetClass="exit" presetSubtype="0" fill="hold" grpId="24" nodeType="withEffect">
                                  <p:stCondLst>
                                    <p:cond delay="0"/>
                                  </p:stCondLst>
                                  <p:childTnLst>
                                    <p:set>
                                      <p:cBhvr>
                                        <p:cTn id="1721" dur="1" fill="hold">
                                          <p:stCondLst>
                                            <p:cond delay="0"/>
                                          </p:stCondLst>
                                        </p:cTn>
                                        <p:tgtEl>
                                          <p:spTgt spid="57"/>
                                        </p:tgtEl>
                                        <p:attrNameLst>
                                          <p:attrName>style.visibility</p:attrName>
                                        </p:attrNameLst>
                                      </p:cBhvr>
                                      <p:to>
                                        <p:strVal val="hidden"/>
                                      </p:to>
                                    </p:set>
                                  </p:childTnLst>
                                </p:cTn>
                              </p:par>
                              <p:par>
                                <p:cTn id="1722" presetID="1" presetClass="exit" presetSubtype="0" fill="hold" grpId="24" nodeType="withEffect">
                                  <p:stCondLst>
                                    <p:cond delay="0"/>
                                  </p:stCondLst>
                                  <p:childTnLst>
                                    <p:set>
                                      <p:cBhvr>
                                        <p:cTn id="1723" dur="1" fill="hold">
                                          <p:stCondLst>
                                            <p:cond delay="0"/>
                                          </p:stCondLst>
                                        </p:cTn>
                                        <p:tgtEl>
                                          <p:spTgt spid="59"/>
                                        </p:tgtEl>
                                        <p:attrNameLst>
                                          <p:attrName>style.visibility</p:attrName>
                                        </p:attrNameLst>
                                      </p:cBhvr>
                                      <p:to>
                                        <p:strVal val="hidden"/>
                                      </p:to>
                                    </p:set>
                                  </p:childTnLst>
                                </p:cTn>
                              </p:par>
                              <p:par>
                                <p:cTn id="1724" presetID="1" presetClass="exit" presetSubtype="0" fill="hold" grpId="24" nodeType="withEffect">
                                  <p:stCondLst>
                                    <p:cond delay="0"/>
                                  </p:stCondLst>
                                  <p:childTnLst>
                                    <p:set>
                                      <p:cBhvr>
                                        <p:cTn id="1725" dur="1" fill="hold">
                                          <p:stCondLst>
                                            <p:cond delay="0"/>
                                          </p:stCondLst>
                                        </p:cTn>
                                        <p:tgtEl>
                                          <p:spTgt spid="61"/>
                                        </p:tgtEl>
                                        <p:attrNameLst>
                                          <p:attrName>style.visibility</p:attrName>
                                        </p:attrNameLst>
                                      </p:cBhvr>
                                      <p:to>
                                        <p:strVal val="hidden"/>
                                      </p:to>
                                    </p:set>
                                  </p:childTnLst>
                                </p:cTn>
                              </p:par>
                              <p:par>
                                <p:cTn id="1726" presetID="1" presetClass="exit" presetSubtype="0" fill="hold" grpId="24" nodeType="withEffect">
                                  <p:stCondLst>
                                    <p:cond delay="0"/>
                                  </p:stCondLst>
                                  <p:childTnLst>
                                    <p:set>
                                      <p:cBhvr>
                                        <p:cTn id="1727" dur="1" fill="hold">
                                          <p:stCondLst>
                                            <p:cond delay="0"/>
                                          </p:stCondLst>
                                        </p:cTn>
                                        <p:tgtEl>
                                          <p:spTgt spid="63"/>
                                        </p:tgtEl>
                                        <p:attrNameLst>
                                          <p:attrName>style.visibility</p:attrName>
                                        </p:attrNameLst>
                                      </p:cBhvr>
                                      <p:to>
                                        <p:strVal val="hidden"/>
                                      </p:to>
                                    </p:set>
                                  </p:childTnLst>
                                </p:cTn>
                              </p:par>
                              <p:par>
                                <p:cTn id="1728" presetID="1" presetClass="entr" presetSubtype="0" fill="hold" grpId="24" nodeType="withEffect">
                                  <p:stCondLst>
                                    <p:cond delay="0"/>
                                  </p:stCondLst>
                                  <p:childTnLst>
                                    <p:set>
                                      <p:cBhvr>
                                        <p:cTn id="1729" dur="1" fill="hold">
                                          <p:stCondLst>
                                            <p:cond delay="0"/>
                                          </p:stCondLst>
                                        </p:cTn>
                                        <p:tgtEl>
                                          <p:spTgt spid="65"/>
                                        </p:tgtEl>
                                        <p:attrNameLst>
                                          <p:attrName>style.visibility</p:attrName>
                                        </p:attrNameLst>
                                      </p:cBhvr>
                                      <p:to>
                                        <p:strVal val="visible"/>
                                      </p:to>
                                    </p:set>
                                  </p:childTnLst>
                                </p:cTn>
                              </p:par>
                              <p:par>
                                <p:cTn id="1730" presetID="1" presetClass="exit" presetSubtype="0" fill="hold" grpId="24" nodeType="withEffect">
                                  <p:stCondLst>
                                    <p:cond delay="0"/>
                                  </p:stCondLst>
                                  <p:childTnLst>
                                    <p:set>
                                      <p:cBhvr>
                                        <p:cTn id="1731" dur="1" fill="hold">
                                          <p:stCondLst>
                                            <p:cond delay="0"/>
                                          </p:stCondLst>
                                        </p:cTn>
                                        <p:tgtEl>
                                          <p:spTgt spid="67"/>
                                        </p:tgtEl>
                                        <p:attrNameLst>
                                          <p:attrName>style.visibility</p:attrName>
                                        </p:attrNameLst>
                                      </p:cBhvr>
                                      <p:to>
                                        <p:strVal val="hidden"/>
                                      </p:to>
                                    </p:set>
                                  </p:childTnLst>
                                </p:cTn>
                              </p:par>
                              <p:par>
                                <p:cTn id="1732" presetID="1" presetClass="exit" presetSubtype="0" fill="hold" grpId="24" nodeType="withEffect">
                                  <p:stCondLst>
                                    <p:cond delay="0"/>
                                  </p:stCondLst>
                                  <p:childTnLst>
                                    <p:set>
                                      <p:cBhvr>
                                        <p:cTn id="1733" dur="1" fill="hold">
                                          <p:stCondLst>
                                            <p:cond delay="0"/>
                                          </p:stCondLst>
                                        </p:cTn>
                                        <p:tgtEl>
                                          <p:spTgt spid="69"/>
                                        </p:tgtEl>
                                        <p:attrNameLst>
                                          <p:attrName>style.visibility</p:attrName>
                                        </p:attrNameLst>
                                      </p:cBhvr>
                                      <p:to>
                                        <p:strVal val="hidden"/>
                                      </p:to>
                                    </p:set>
                                  </p:childTnLst>
                                </p:cTn>
                              </p:par>
                              <p:par>
                                <p:cTn id="1734" presetID="1" presetClass="exit" presetSubtype="0" fill="hold" grpId="24" nodeType="withEffect">
                                  <p:stCondLst>
                                    <p:cond delay="0"/>
                                  </p:stCondLst>
                                  <p:childTnLst>
                                    <p:set>
                                      <p:cBhvr>
                                        <p:cTn id="1735" dur="1" fill="hold">
                                          <p:stCondLst>
                                            <p:cond delay="0"/>
                                          </p:stCondLst>
                                        </p:cTn>
                                        <p:tgtEl>
                                          <p:spTgt spid="71"/>
                                        </p:tgtEl>
                                        <p:attrNameLst>
                                          <p:attrName>style.visibility</p:attrName>
                                        </p:attrNameLst>
                                      </p:cBhvr>
                                      <p:to>
                                        <p:strVal val="hidden"/>
                                      </p:to>
                                    </p:set>
                                  </p:childTnLst>
                                </p:cTn>
                              </p:par>
                              <p:par>
                                <p:cTn id="1736" presetID="1" presetClass="exit" presetSubtype="0" fill="hold" grpId="24" nodeType="withEffect">
                                  <p:stCondLst>
                                    <p:cond delay="0"/>
                                  </p:stCondLst>
                                  <p:childTnLst>
                                    <p:set>
                                      <p:cBhvr>
                                        <p:cTn id="1737" dur="1" fill="hold">
                                          <p:stCondLst>
                                            <p:cond delay="0"/>
                                          </p:stCondLst>
                                        </p:cTn>
                                        <p:tgtEl>
                                          <p:spTgt spid="73"/>
                                        </p:tgtEl>
                                        <p:attrNameLst>
                                          <p:attrName>style.visibility</p:attrName>
                                        </p:attrNameLst>
                                      </p:cBhvr>
                                      <p:to>
                                        <p:strVal val="hidden"/>
                                      </p:to>
                                    </p:set>
                                  </p:childTnLst>
                                </p:cTn>
                              </p:par>
                              <p:par>
                                <p:cTn id="1738" presetID="1" presetClass="exit" presetSubtype="0" fill="hold" grpId="24" nodeType="withEffect">
                                  <p:stCondLst>
                                    <p:cond delay="0"/>
                                  </p:stCondLst>
                                  <p:childTnLst>
                                    <p:set>
                                      <p:cBhvr>
                                        <p:cTn id="1739" dur="1" fill="hold">
                                          <p:stCondLst>
                                            <p:cond delay="0"/>
                                          </p:stCondLst>
                                        </p:cTn>
                                        <p:tgtEl>
                                          <p:spTgt spid="75"/>
                                        </p:tgtEl>
                                        <p:attrNameLst>
                                          <p:attrName>style.visibility</p:attrName>
                                        </p:attrNameLst>
                                      </p:cBhvr>
                                      <p:to>
                                        <p:strVal val="hidden"/>
                                      </p:to>
                                    </p:set>
                                  </p:childTnLst>
                                </p:cTn>
                              </p:par>
                              <p:par>
                                <p:cTn id="1740" presetID="1" presetClass="exit" presetSubtype="0" fill="hold" grpId="24" nodeType="withEffect">
                                  <p:stCondLst>
                                    <p:cond delay="0"/>
                                  </p:stCondLst>
                                  <p:childTnLst>
                                    <p:set>
                                      <p:cBhvr>
                                        <p:cTn id="1741" dur="1" fill="hold">
                                          <p:stCondLst>
                                            <p:cond delay="0"/>
                                          </p:stCondLst>
                                        </p:cTn>
                                        <p:tgtEl>
                                          <p:spTgt spid="78"/>
                                        </p:tgtEl>
                                        <p:attrNameLst>
                                          <p:attrName>style.visibility</p:attrName>
                                        </p:attrNameLst>
                                      </p:cBhvr>
                                      <p:to>
                                        <p:strVal val="hidden"/>
                                      </p:to>
                                    </p:set>
                                  </p:childTnLst>
                                </p:cTn>
                              </p:par>
                              <p:par>
                                <p:cTn id="1742" presetID="1" presetClass="exit" presetSubtype="0" fill="hold" grpId="24" nodeType="withEffect">
                                  <p:stCondLst>
                                    <p:cond delay="0"/>
                                  </p:stCondLst>
                                  <p:childTnLst>
                                    <p:set>
                                      <p:cBhvr>
                                        <p:cTn id="1743"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744" restart="whenNotActive" fill="hold" evtFilter="cancelBubble" nodeType="interactiveSeq">
                <p:stCondLst>
                  <p:cond evt="onClick" delay="0">
                    <p:tgtEl>
                      <p:spTgt spid="66"/>
                    </p:tgtEl>
                  </p:cond>
                </p:stCondLst>
                <p:endSync evt="end" delay="0">
                  <p:rtn val="all"/>
                </p:endSync>
                <p:childTnLst>
                  <p:par>
                    <p:cTn id="1745" fill="hold">
                      <p:stCondLst>
                        <p:cond delay="0"/>
                      </p:stCondLst>
                      <p:childTnLst>
                        <p:par>
                          <p:cTn id="1746" fill="hold">
                            <p:stCondLst>
                              <p:cond delay="0"/>
                            </p:stCondLst>
                            <p:childTnLst>
                              <p:par>
                                <p:cTn id="1747" presetID="1" presetClass="exit" presetSubtype="0" fill="hold" grpId="25" nodeType="clickEffect">
                                  <p:stCondLst>
                                    <p:cond delay="0"/>
                                  </p:stCondLst>
                                  <p:childTnLst>
                                    <p:set>
                                      <p:cBhvr>
                                        <p:cTn id="1748" dur="1" fill="hold">
                                          <p:stCondLst>
                                            <p:cond delay="0"/>
                                          </p:stCondLst>
                                        </p:cTn>
                                        <p:tgtEl>
                                          <p:spTgt spid="30"/>
                                        </p:tgtEl>
                                        <p:attrNameLst>
                                          <p:attrName>style.visibility</p:attrName>
                                        </p:attrNameLst>
                                      </p:cBhvr>
                                      <p:to>
                                        <p:strVal val="hidden"/>
                                      </p:to>
                                    </p:set>
                                  </p:childTnLst>
                                </p:cTn>
                              </p:par>
                              <p:par>
                                <p:cTn id="1749" presetID="1" presetClass="exit" presetSubtype="0" fill="hold" grpId="25" nodeType="withEffect">
                                  <p:stCondLst>
                                    <p:cond delay="0"/>
                                  </p:stCondLst>
                                  <p:childTnLst>
                                    <p:set>
                                      <p:cBhvr>
                                        <p:cTn id="1750" dur="1" fill="hold">
                                          <p:stCondLst>
                                            <p:cond delay="0"/>
                                          </p:stCondLst>
                                        </p:cTn>
                                        <p:tgtEl>
                                          <p:spTgt spid="10"/>
                                        </p:tgtEl>
                                        <p:attrNameLst>
                                          <p:attrName>style.visibility</p:attrName>
                                        </p:attrNameLst>
                                      </p:cBhvr>
                                      <p:to>
                                        <p:strVal val="hidden"/>
                                      </p:to>
                                    </p:set>
                                  </p:childTnLst>
                                </p:cTn>
                              </p:par>
                              <p:par>
                                <p:cTn id="1751" presetID="1" presetClass="exit" presetSubtype="0" fill="hold" grpId="25" nodeType="withEffect">
                                  <p:stCondLst>
                                    <p:cond delay="0"/>
                                  </p:stCondLst>
                                  <p:childTnLst>
                                    <p:set>
                                      <p:cBhvr>
                                        <p:cTn id="1752" dur="1" fill="hold">
                                          <p:stCondLst>
                                            <p:cond delay="0"/>
                                          </p:stCondLst>
                                        </p:cTn>
                                        <p:tgtEl>
                                          <p:spTgt spid="12"/>
                                        </p:tgtEl>
                                        <p:attrNameLst>
                                          <p:attrName>style.visibility</p:attrName>
                                        </p:attrNameLst>
                                      </p:cBhvr>
                                      <p:to>
                                        <p:strVal val="hidden"/>
                                      </p:to>
                                    </p:set>
                                  </p:childTnLst>
                                </p:cTn>
                              </p:par>
                              <p:par>
                                <p:cTn id="1753" presetID="1" presetClass="exit" presetSubtype="0" fill="hold" grpId="25" nodeType="withEffect">
                                  <p:stCondLst>
                                    <p:cond delay="0"/>
                                  </p:stCondLst>
                                  <p:childTnLst>
                                    <p:set>
                                      <p:cBhvr>
                                        <p:cTn id="1754" dur="1" fill="hold">
                                          <p:stCondLst>
                                            <p:cond delay="0"/>
                                          </p:stCondLst>
                                        </p:cTn>
                                        <p:tgtEl>
                                          <p:spTgt spid="17"/>
                                        </p:tgtEl>
                                        <p:attrNameLst>
                                          <p:attrName>style.visibility</p:attrName>
                                        </p:attrNameLst>
                                      </p:cBhvr>
                                      <p:to>
                                        <p:strVal val="hidden"/>
                                      </p:to>
                                    </p:set>
                                  </p:childTnLst>
                                </p:cTn>
                              </p:par>
                              <p:par>
                                <p:cTn id="1755" presetID="1" presetClass="exit" presetSubtype="0" fill="hold" grpId="25" nodeType="withEffect">
                                  <p:stCondLst>
                                    <p:cond delay="0"/>
                                  </p:stCondLst>
                                  <p:childTnLst>
                                    <p:set>
                                      <p:cBhvr>
                                        <p:cTn id="1756" dur="1" fill="hold">
                                          <p:stCondLst>
                                            <p:cond delay="0"/>
                                          </p:stCondLst>
                                        </p:cTn>
                                        <p:tgtEl>
                                          <p:spTgt spid="19"/>
                                        </p:tgtEl>
                                        <p:attrNameLst>
                                          <p:attrName>style.visibility</p:attrName>
                                        </p:attrNameLst>
                                      </p:cBhvr>
                                      <p:to>
                                        <p:strVal val="hidden"/>
                                      </p:to>
                                    </p:set>
                                  </p:childTnLst>
                                </p:cTn>
                              </p:par>
                              <p:par>
                                <p:cTn id="1757" presetID="1" presetClass="exit" presetSubtype="0" fill="hold" grpId="25" nodeType="withEffect">
                                  <p:stCondLst>
                                    <p:cond delay="0"/>
                                  </p:stCondLst>
                                  <p:childTnLst>
                                    <p:set>
                                      <p:cBhvr>
                                        <p:cTn id="1758" dur="1" fill="hold">
                                          <p:stCondLst>
                                            <p:cond delay="0"/>
                                          </p:stCondLst>
                                        </p:cTn>
                                        <p:tgtEl>
                                          <p:spTgt spid="21"/>
                                        </p:tgtEl>
                                        <p:attrNameLst>
                                          <p:attrName>style.visibility</p:attrName>
                                        </p:attrNameLst>
                                      </p:cBhvr>
                                      <p:to>
                                        <p:strVal val="hidden"/>
                                      </p:to>
                                    </p:set>
                                  </p:childTnLst>
                                </p:cTn>
                              </p:par>
                              <p:par>
                                <p:cTn id="1759" presetID="1" presetClass="exit" presetSubtype="0" fill="hold" grpId="25" nodeType="withEffect">
                                  <p:stCondLst>
                                    <p:cond delay="0"/>
                                  </p:stCondLst>
                                  <p:childTnLst>
                                    <p:set>
                                      <p:cBhvr>
                                        <p:cTn id="1760" dur="1" fill="hold">
                                          <p:stCondLst>
                                            <p:cond delay="0"/>
                                          </p:stCondLst>
                                        </p:cTn>
                                        <p:tgtEl>
                                          <p:spTgt spid="23"/>
                                        </p:tgtEl>
                                        <p:attrNameLst>
                                          <p:attrName>style.visibility</p:attrName>
                                        </p:attrNameLst>
                                      </p:cBhvr>
                                      <p:to>
                                        <p:strVal val="hidden"/>
                                      </p:to>
                                    </p:set>
                                  </p:childTnLst>
                                </p:cTn>
                              </p:par>
                              <p:par>
                                <p:cTn id="1761" presetID="1" presetClass="exit" presetSubtype="0" fill="hold" grpId="25" nodeType="withEffect">
                                  <p:stCondLst>
                                    <p:cond delay="0"/>
                                  </p:stCondLst>
                                  <p:childTnLst>
                                    <p:set>
                                      <p:cBhvr>
                                        <p:cTn id="1762" dur="1" fill="hold">
                                          <p:stCondLst>
                                            <p:cond delay="0"/>
                                          </p:stCondLst>
                                        </p:cTn>
                                        <p:tgtEl>
                                          <p:spTgt spid="25"/>
                                        </p:tgtEl>
                                        <p:attrNameLst>
                                          <p:attrName>style.visibility</p:attrName>
                                        </p:attrNameLst>
                                      </p:cBhvr>
                                      <p:to>
                                        <p:strVal val="hidden"/>
                                      </p:to>
                                    </p:set>
                                  </p:childTnLst>
                                </p:cTn>
                              </p:par>
                              <p:par>
                                <p:cTn id="1763" presetID="1" presetClass="exit" presetSubtype="0" fill="hold" grpId="25" nodeType="withEffect">
                                  <p:stCondLst>
                                    <p:cond delay="0"/>
                                  </p:stCondLst>
                                  <p:childTnLst>
                                    <p:set>
                                      <p:cBhvr>
                                        <p:cTn id="1764" dur="1" fill="hold">
                                          <p:stCondLst>
                                            <p:cond delay="0"/>
                                          </p:stCondLst>
                                        </p:cTn>
                                        <p:tgtEl>
                                          <p:spTgt spid="27"/>
                                        </p:tgtEl>
                                        <p:attrNameLst>
                                          <p:attrName>style.visibility</p:attrName>
                                        </p:attrNameLst>
                                      </p:cBhvr>
                                      <p:to>
                                        <p:strVal val="hidden"/>
                                      </p:to>
                                    </p:set>
                                  </p:childTnLst>
                                </p:cTn>
                              </p:par>
                              <p:par>
                                <p:cTn id="1765" presetID="1" presetClass="exit" presetSubtype="0" fill="hold" grpId="25" nodeType="withEffect">
                                  <p:stCondLst>
                                    <p:cond delay="0"/>
                                  </p:stCondLst>
                                  <p:childTnLst>
                                    <p:set>
                                      <p:cBhvr>
                                        <p:cTn id="1766" dur="1" fill="hold">
                                          <p:stCondLst>
                                            <p:cond delay="0"/>
                                          </p:stCondLst>
                                        </p:cTn>
                                        <p:tgtEl>
                                          <p:spTgt spid="31"/>
                                        </p:tgtEl>
                                        <p:attrNameLst>
                                          <p:attrName>style.visibility</p:attrName>
                                        </p:attrNameLst>
                                      </p:cBhvr>
                                      <p:to>
                                        <p:strVal val="hidden"/>
                                      </p:to>
                                    </p:set>
                                  </p:childTnLst>
                                </p:cTn>
                              </p:par>
                              <p:par>
                                <p:cTn id="1767" presetID="1" presetClass="exit" presetSubtype="0" fill="hold" grpId="25" nodeType="withEffect">
                                  <p:stCondLst>
                                    <p:cond delay="0"/>
                                  </p:stCondLst>
                                  <p:childTnLst>
                                    <p:set>
                                      <p:cBhvr>
                                        <p:cTn id="1768" dur="1" fill="hold">
                                          <p:stCondLst>
                                            <p:cond delay="0"/>
                                          </p:stCondLst>
                                        </p:cTn>
                                        <p:tgtEl>
                                          <p:spTgt spid="34"/>
                                        </p:tgtEl>
                                        <p:attrNameLst>
                                          <p:attrName>style.visibility</p:attrName>
                                        </p:attrNameLst>
                                      </p:cBhvr>
                                      <p:to>
                                        <p:strVal val="hidden"/>
                                      </p:to>
                                    </p:set>
                                  </p:childTnLst>
                                </p:cTn>
                              </p:par>
                              <p:par>
                                <p:cTn id="1769" presetID="1" presetClass="exit" presetSubtype="0" fill="hold" grpId="25" nodeType="withEffect">
                                  <p:stCondLst>
                                    <p:cond delay="0"/>
                                  </p:stCondLst>
                                  <p:childTnLst>
                                    <p:set>
                                      <p:cBhvr>
                                        <p:cTn id="1770" dur="1" fill="hold">
                                          <p:stCondLst>
                                            <p:cond delay="0"/>
                                          </p:stCondLst>
                                        </p:cTn>
                                        <p:tgtEl>
                                          <p:spTgt spid="36"/>
                                        </p:tgtEl>
                                        <p:attrNameLst>
                                          <p:attrName>style.visibility</p:attrName>
                                        </p:attrNameLst>
                                      </p:cBhvr>
                                      <p:to>
                                        <p:strVal val="hidden"/>
                                      </p:to>
                                    </p:set>
                                  </p:childTnLst>
                                </p:cTn>
                              </p:par>
                              <p:par>
                                <p:cTn id="1771" presetID="1" presetClass="exit" presetSubtype="0" fill="hold" grpId="25" nodeType="withEffect">
                                  <p:stCondLst>
                                    <p:cond delay="0"/>
                                  </p:stCondLst>
                                  <p:childTnLst>
                                    <p:set>
                                      <p:cBhvr>
                                        <p:cTn id="1772" dur="1" fill="hold">
                                          <p:stCondLst>
                                            <p:cond delay="0"/>
                                          </p:stCondLst>
                                        </p:cTn>
                                        <p:tgtEl>
                                          <p:spTgt spid="38"/>
                                        </p:tgtEl>
                                        <p:attrNameLst>
                                          <p:attrName>style.visibility</p:attrName>
                                        </p:attrNameLst>
                                      </p:cBhvr>
                                      <p:to>
                                        <p:strVal val="hidden"/>
                                      </p:to>
                                    </p:set>
                                  </p:childTnLst>
                                </p:cTn>
                              </p:par>
                              <p:par>
                                <p:cTn id="1773" presetID="1" presetClass="exit" presetSubtype="0" fill="hold" grpId="25" nodeType="withEffect">
                                  <p:stCondLst>
                                    <p:cond delay="0"/>
                                  </p:stCondLst>
                                  <p:childTnLst>
                                    <p:set>
                                      <p:cBhvr>
                                        <p:cTn id="1774" dur="1" fill="hold">
                                          <p:stCondLst>
                                            <p:cond delay="0"/>
                                          </p:stCondLst>
                                        </p:cTn>
                                        <p:tgtEl>
                                          <p:spTgt spid="40"/>
                                        </p:tgtEl>
                                        <p:attrNameLst>
                                          <p:attrName>style.visibility</p:attrName>
                                        </p:attrNameLst>
                                      </p:cBhvr>
                                      <p:to>
                                        <p:strVal val="hidden"/>
                                      </p:to>
                                    </p:set>
                                  </p:childTnLst>
                                </p:cTn>
                              </p:par>
                              <p:par>
                                <p:cTn id="1775" presetID="1" presetClass="exit" presetSubtype="0" fill="hold" grpId="25" nodeType="withEffect">
                                  <p:stCondLst>
                                    <p:cond delay="0"/>
                                  </p:stCondLst>
                                  <p:childTnLst>
                                    <p:set>
                                      <p:cBhvr>
                                        <p:cTn id="1776" dur="1" fill="hold">
                                          <p:stCondLst>
                                            <p:cond delay="0"/>
                                          </p:stCondLst>
                                        </p:cTn>
                                        <p:tgtEl>
                                          <p:spTgt spid="42"/>
                                        </p:tgtEl>
                                        <p:attrNameLst>
                                          <p:attrName>style.visibility</p:attrName>
                                        </p:attrNameLst>
                                      </p:cBhvr>
                                      <p:to>
                                        <p:strVal val="hidden"/>
                                      </p:to>
                                    </p:set>
                                  </p:childTnLst>
                                </p:cTn>
                              </p:par>
                              <p:par>
                                <p:cTn id="1777" presetID="1" presetClass="exit" presetSubtype="0" fill="hold" grpId="25" nodeType="withEffect">
                                  <p:stCondLst>
                                    <p:cond delay="0"/>
                                  </p:stCondLst>
                                  <p:childTnLst>
                                    <p:set>
                                      <p:cBhvr>
                                        <p:cTn id="1778" dur="1" fill="hold">
                                          <p:stCondLst>
                                            <p:cond delay="0"/>
                                          </p:stCondLst>
                                        </p:cTn>
                                        <p:tgtEl>
                                          <p:spTgt spid="44"/>
                                        </p:tgtEl>
                                        <p:attrNameLst>
                                          <p:attrName>style.visibility</p:attrName>
                                        </p:attrNameLst>
                                      </p:cBhvr>
                                      <p:to>
                                        <p:strVal val="hidden"/>
                                      </p:to>
                                    </p:set>
                                  </p:childTnLst>
                                </p:cTn>
                              </p:par>
                              <p:par>
                                <p:cTn id="1779" presetID="1" presetClass="exit" presetSubtype="0" fill="hold" grpId="25" nodeType="withEffect">
                                  <p:stCondLst>
                                    <p:cond delay="0"/>
                                  </p:stCondLst>
                                  <p:childTnLst>
                                    <p:set>
                                      <p:cBhvr>
                                        <p:cTn id="1780" dur="1" fill="hold">
                                          <p:stCondLst>
                                            <p:cond delay="0"/>
                                          </p:stCondLst>
                                        </p:cTn>
                                        <p:tgtEl>
                                          <p:spTgt spid="47"/>
                                        </p:tgtEl>
                                        <p:attrNameLst>
                                          <p:attrName>style.visibility</p:attrName>
                                        </p:attrNameLst>
                                      </p:cBhvr>
                                      <p:to>
                                        <p:strVal val="hidden"/>
                                      </p:to>
                                    </p:set>
                                  </p:childTnLst>
                                </p:cTn>
                              </p:par>
                              <p:par>
                                <p:cTn id="1781" presetID="1" presetClass="exit" presetSubtype="0" fill="hold" grpId="25" nodeType="withEffect">
                                  <p:stCondLst>
                                    <p:cond delay="0"/>
                                  </p:stCondLst>
                                  <p:childTnLst>
                                    <p:set>
                                      <p:cBhvr>
                                        <p:cTn id="1782" dur="1" fill="hold">
                                          <p:stCondLst>
                                            <p:cond delay="0"/>
                                          </p:stCondLst>
                                        </p:cTn>
                                        <p:tgtEl>
                                          <p:spTgt spid="49"/>
                                        </p:tgtEl>
                                        <p:attrNameLst>
                                          <p:attrName>style.visibility</p:attrName>
                                        </p:attrNameLst>
                                      </p:cBhvr>
                                      <p:to>
                                        <p:strVal val="hidden"/>
                                      </p:to>
                                    </p:set>
                                  </p:childTnLst>
                                </p:cTn>
                              </p:par>
                              <p:par>
                                <p:cTn id="1783" presetID="1" presetClass="exit" presetSubtype="0" fill="hold" grpId="25" nodeType="withEffect">
                                  <p:stCondLst>
                                    <p:cond delay="0"/>
                                  </p:stCondLst>
                                  <p:childTnLst>
                                    <p:set>
                                      <p:cBhvr>
                                        <p:cTn id="1784" dur="1" fill="hold">
                                          <p:stCondLst>
                                            <p:cond delay="0"/>
                                          </p:stCondLst>
                                        </p:cTn>
                                        <p:tgtEl>
                                          <p:spTgt spid="51"/>
                                        </p:tgtEl>
                                        <p:attrNameLst>
                                          <p:attrName>style.visibility</p:attrName>
                                        </p:attrNameLst>
                                      </p:cBhvr>
                                      <p:to>
                                        <p:strVal val="hidden"/>
                                      </p:to>
                                    </p:set>
                                  </p:childTnLst>
                                </p:cTn>
                              </p:par>
                              <p:par>
                                <p:cTn id="1785" presetID="1" presetClass="exit" presetSubtype="0" fill="hold" grpId="25" nodeType="withEffect">
                                  <p:stCondLst>
                                    <p:cond delay="0"/>
                                  </p:stCondLst>
                                  <p:childTnLst>
                                    <p:set>
                                      <p:cBhvr>
                                        <p:cTn id="1786" dur="1" fill="hold">
                                          <p:stCondLst>
                                            <p:cond delay="0"/>
                                          </p:stCondLst>
                                        </p:cTn>
                                        <p:tgtEl>
                                          <p:spTgt spid="55"/>
                                        </p:tgtEl>
                                        <p:attrNameLst>
                                          <p:attrName>style.visibility</p:attrName>
                                        </p:attrNameLst>
                                      </p:cBhvr>
                                      <p:to>
                                        <p:strVal val="hidden"/>
                                      </p:to>
                                    </p:set>
                                  </p:childTnLst>
                                </p:cTn>
                              </p:par>
                              <p:par>
                                <p:cTn id="1787" presetID="1" presetClass="exit" presetSubtype="0" fill="hold" grpId="25" nodeType="withEffect">
                                  <p:stCondLst>
                                    <p:cond delay="0"/>
                                  </p:stCondLst>
                                  <p:childTnLst>
                                    <p:set>
                                      <p:cBhvr>
                                        <p:cTn id="1788" dur="1" fill="hold">
                                          <p:stCondLst>
                                            <p:cond delay="0"/>
                                          </p:stCondLst>
                                        </p:cTn>
                                        <p:tgtEl>
                                          <p:spTgt spid="57"/>
                                        </p:tgtEl>
                                        <p:attrNameLst>
                                          <p:attrName>style.visibility</p:attrName>
                                        </p:attrNameLst>
                                      </p:cBhvr>
                                      <p:to>
                                        <p:strVal val="hidden"/>
                                      </p:to>
                                    </p:set>
                                  </p:childTnLst>
                                </p:cTn>
                              </p:par>
                              <p:par>
                                <p:cTn id="1789" presetID="1" presetClass="exit" presetSubtype="0" fill="hold" grpId="25" nodeType="withEffect">
                                  <p:stCondLst>
                                    <p:cond delay="0"/>
                                  </p:stCondLst>
                                  <p:childTnLst>
                                    <p:set>
                                      <p:cBhvr>
                                        <p:cTn id="1790" dur="1" fill="hold">
                                          <p:stCondLst>
                                            <p:cond delay="0"/>
                                          </p:stCondLst>
                                        </p:cTn>
                                        <p:tgtEl>
                                          <p:spTgt spid="59"/>
                                        </p:tgtEl>
                                        <p:attrNameLst>
                                          <p:attrName>style.visibility</p:attrName>
                                        </p:attrNameLst>
                                      </p:cBhvr>
                                      <p:to>
                                        <p:strVal val="hidden"/>
                                      </p:to>
                                    </p:set>
                                  </p:childTnLst>
                                </p:cTn>
                              </p:par>
                              <p:par>
                                <p:cTn id="1791" presetID="1" presetClass="exit" presetSubtype="0" fill="hold" grpId="25" nodeType="withEffect">
                                  <p:stCondLst>
                                    <p:cond delay="0"/>
                                  </p:stCondLst>
                                  <p:childTnLst>
                                    <p:set>
                                      <p:cBhvr>
                                        <p:cTn id="1792" dur="1" fill="hold">
                                          <p:stCondLst>
                                            <p:cond delay="0"/>
                                          </p:stCondLst>
                                        </p:cTn>
                                        <p:tgtEl>
                                          <p:spTgt spid="61"/>
                                        </p:tgtEl>
                                        <p:attrNameLst>
                                          <p:attrName>style.visibility</p:attrName>
                                        </p:attrNameLst>
                                      </p:cBhvr>
                                      <p:to>
                                        <p:strVal val="hidden"/>
                                      </p:to>
                                    </p:set>
                                  </p:childTnLst>
                                </p:cTn>
                              </p:par>
                              <p:par>
                                <p:cTn id="1793" presetID="1" presetClass="exit" presetSubtype="0" fill="hold" grpId="25" nodeType="withEffect">
                                  <p:stCondLst>
                                    <p:cond delay="0"/>
                                  </p:stCondLst>
                                  <p:childTnLst>
                                    <p:set>
                                      <p:cBhvr>
                                        <p:cTn id="1794" dur="1" fill="hold">
                                          <p:stCondLst>
                                            <p:cond delay="0"/>
                                          </p:stCondLst>
                                        </p:cTn>
                                        <p:tgtEl>
                                          <p:spTgt spid="63"/>
                                        </p:tgtEl>
                                        <p:attrNameLst>
                                          <p:attrName>style.visibility</p:attrName>
                                        </p:attrNameLst>
                                      </p:cBhvr>
                                      <p:to>
                                        <p:strVal val="hidden"/>
                                      </p:to>
                                    </p:set>
                                  </p:childTnLst>
                                </p:cTn>
                              </p:par>
                              <p:par>
                                <p:cTn id="1795" presetID="1" presetClass="exit" presetSubtype="0" fill="hold" grpId="25" nodeType="withEffect">
                                  <p:stCondLst>
                                    <p:cond delay="0"/>
                                  </p:stCondLst>
                                  <p:childTnLst>
                                    <p:set>
                                      <p:cBhvr>
                                        <p:cTn id="1796" dur="1" fill="hold">
                                          <p:stCondLst>
                                            <p:cond delay="0"/>
                                          </p:stCondLst>
                                        </p:cTn>
                                        <p:tgtEl>
                                          <p:spTgt spid="65"/>
                                        </p:tgtEl>
                                        <p:attrNameLst>
                                          <p:attrName>style.visibility</p:attrName>
                                        </p:attrNameLst>
                                      </p:cBhvr>
                                      <p:to>
                                        <p:strVal val="hidden"/>
                                      </p:to>
                                    </p:set>
                                  </p:childTnLst>
                                </p:cTn>
                              </p:par>
                              <p:par>
                                <p:cTn id="1797" presetID="1" presetClass="entr" presetSubtype="0" fill="hold" grpId="25" nodeType="withEffect">
                                  <p:stCondLst>
                                    <p:cond delay="0"/>
                                  </p:stCondLst>
                                  <p:childTnLst>
                                    <p:set>
                                      <p:cBhvr>
                                        <p:cTn id="1798" dur="1" fill="hold">
                                          <p:stCondLst>
                                            <p:cond delay="0"/>
                                          </p:stCondLst>
                                        </p:cTn>
                                        <p:tgtEl>
                                          <p:spTgt spid="67"/>
                                        </p:tgtEl>
                                        <p:attrNameLst>
                                          <p:attrName>style.visibility</p:attrName>
                                        </p:attrNameLst>
                                      </p:cBhvr>
                                      <p:to>
                                        <p:strVal val="visible"/>
                                      </p:to>
                                    </p:set>
                                  </p:childTnLst>
                                </p:cTn>
                              </p:par>
                              <p:par>
                                <p:cTn id="1799" presetID="1" presetClass="exit" presetSubtype="0" fill="hold" grpId="25" nodeType="withEffect">
                                  <p:stCondLst>
                                    <p:cond delay="0"/>
                                  </p:stCondLst>
                                  <p:childTnLst>
                                    <p:set>
                                      <p:cBhvr>
                                        <p:cTn id="1800" dur="1" fill="hold">
                                          <p:stCondLst>
                                            <p:cond delay="0"/>
                                          </p:stCondLst>
                                        </p:cTn>
                                        <p:tgtEl>
                                          <p:spTgt spid="69"/>
                                        </p:tgtEl>
                                        <p:attrNameLst>
                                          <p:attrName>style.visibility</p:attrName>
                                        </p:attrNameLst>
                                      </p:cBhvr>
                                      <p:to>
                                        <p:strVal val="hidden"/>
                                      </p:to>
                                    </p:set>
                                  </p:childTnLst>
                                </p:cTn>
                              </p:par>
                              <p:par>
                                <p:cTn id="1801" presetID="1" presetClass="exit" presetSubtype="0" fill="hold" grpId="25" nodeType="withEffect">
                                  <p:stCondLst>
                                    <p:cond delay="0"/>
                                  </p:stCondLst>
                                  <p:childTnLst>
                                    <p:set>
                                      <p:cBhvr>
                                        <p:cTn id="1802" dur="1" fill="hold">
                                          <p:stCondLst>
                                            <p:cond delay="0"/>
                                          </p:stCondLst>
                                        </p:cTn>
                                        <p:tgtEl>
                                          <p:spTgt spid="71"/>
                                        </p:tgtEl>
                                        <p:attrNameLst>
                                          <p:attrName>style.visibility</p:attrName>
                                        </p:attrNameLst>
                                      </p:cBhvr>
                                      <p:to>
                                        <p:strVal val="hidden"/>
                                      </p:to>
                                    </p:set>
                                  </p:childTnLst>
                                </p:cTn>
                              </p:par>
                              <p:par>
                                <p:cTn id="1803" presetID="1" presetClass="exit" presetSubtype="0" fill="hold" grpId="25" nodeType="withEffect">
                                  <p:stCondLst>
                                    <p:cond delay="0"/>
                                  </p:stCondLst>
                                  <p:childTnLst>
                                    <p:set>
                                      <p:cBhvr>
                                        <p:cTn id="1804" dur="1" fill="hold">
                                          <p:stCondLst>
                                            <p:cond delay="0"/>
                                          </p:stCondLst>
                                        </p:cTn>
                                        <p:tgtEl>
                                          <p:spTgt spid="73"/>
                                        </p:tgtEl>
                                        <p:attrNameLst>
                                          <p:attrName>style.visibility</p:attrName>
                                        </p:attrNameLst>
                                      </p:cBhvr>
                                      <p:to>
                                        <p:strVal val="hidden"/>
                                      </p:to>
                                    </p:set>
                                  </p:childTnLst>
                                </p:cTn>
                              </p:par>
                              <p:par>
                                <p:cTn id="1805" presetID="1" presetClass="exit" presetSubtype="0" fill="hold" grpId="25" nodeType="withEffect">
                                  <p:stCondLst>
                                    <p:cond delay="0"/>
                                  </p:stCondLst>
                                  <p:childTnLst>
                                    <p:set>
                                      <p:cBhvr>
                                        <p:cTn id="1806" dur="1" fill="hold">
                                          <p:stCondLst>
                                            <p:cond delay="0"/>
                                          </p:stCondLst>
                                        </p:cTn>
                                        <p:tgtEl>
                                          <p:spTgt spid="75"/>
                                        </p:tgtEl>
                                        <p:attrNameLst>
                                          <p:attrName>style.visibility</p:attrName>
                                        </p:attrNameLst>
                                      </p:cBhvr>
                                      <p:to>
                                        <p:strVal val="hidden"/>
                                      </p:to>
                                    </p:set>
                                  </p:childTnLst>
                                </p:cTn>
                              </p:par>
                              <p:par>
                                <p:cTn id="1807" presetID="1" presetClass="exit" presetSubtype="0" fill="hold" grpId="25" nodeType="withEffect">
                                  <p:stCondLst>
                                    <p:cond delay="0"/>
                                  </p:stCondLst>
                                  <p:childTnLst>
                                    <p:set>
                                      <p:cBhvr>
                                        <p:cTn id="1808" dur="1" fill="hold">
                                          <p:stCondLst>
                                            <p:cond delay="0"/>
                                          </p:stCondLst>
                                        </p:cTn>
                                        <p:tgtEl>
                                          <p:spTgt spid="78"/>
                                        </p:tgtEl>
                                        <p:attrNameLst>
                                          <p:attrName>style.visibility</p:attrName>
                                        </p:attrNameLst>
                                      </p:cBhvr>
                                      <p:to>
                                        <p:strVal val="hidden"/>
                                      </p:to>
                                    </p:set>
                                  </p:childTnLst>
                                </p:cTn>
                              </p:par>
                              <p:par>
                                <p:cTn id="1809" presetID="1" presetClass="exit" presetSubtype="0" fill="hold" grpId="25" nodeType="withEffect">
                                  <p:stCondLst>
                                    <p:cond delay="0"/>
                                  </p:stCondLst>
                                  <p:childTnLst>
                                    <p:set>
                                      <p:cBhvr>
                                        <p:cTn id="1810"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1811" restart="whenNotActive" fill="hold" evtFilter="cancelBubble" nodeType="interactiveSeq">
                <p:stCondLst>
                  <p:cond evt="onClick" delay="0">
                    <p:tgtEl>
                      <p:spTgt spid="68"/>
                    </p:tgtEl>
                  </p:cond>
                </p:stCondLst>
                <p:endSync evt="end" delay="0">
                  <p:rtn val="all"/>
                </p:endSync>
                <p:childTnLst>
                  <p:par>
                    <p:cTn id="1812" fill="hold">
                      <p:stCondLst>
                        <p:cond delay="0"/>
                      </p:stCondLst>
                      <p:childTnLst>
                        <p:par>
                          <p:cTn id="1813" fill="hold">
                            <p:stCondLst>
                              <p:cond delay="0"/>
                            </p:stCondLst>
                            <p:childTnLst>
                              <p:par>
                                <p:cTn id="1814" presetID="1" presetClass="exit" presetSubtype="0" fill="hold" grpId="26" nodeType="clickEffect">
                                  <p:stCondLst>
                                    <p:cond delay="0"/>
                                  </p:stCondLst>
                                  <p:childTnLst>
                                    <p:set>
                                      <p:cBhvr>
                                        <p:cTn id="1815" dur="1" fill="hold">
                                          <p:stCondLst>
                                            <p:cond delay="0"/>
                                          </p:stCondLst>
                                        </p:cTn>
                                        <p:tgtEl>
                                          <p:spTgt spid="30"/>
                                        </p:tgtEl>
                                        <p:attrNameLst>
                                          <p:attrName>style.visibility</p:attrName>
                                        </p:attrNameLst>
                                      </p:cBhvr>
                                      <p:to>
                                        <p:strVal val="hidden"/>
                                      </p:to>
                                    </p:set>
                                  </p:childTnLst>
                                </p:cTn>
                              </p:par>
                              <p:par>
                                <p:cTn id="1816" presetID="1" presetClass="exit" presetSubtype="0" fill="hold" grpId="26" nodeType="withEffect">
                                  <p:stCondLst>
                                    <p:cond delay="0"/>
                                  </p:stCondLst>
                                  <p:childTnLst>
                                    <p:set>
                                      <p:cBhvr>
                                        <p:cTn id="1817" dur="1" fill="hold">
                                          <p:stCondLst>
                                            <p:cond delay="0"/>
                                          </p:stCondLst>
                                        </p:cTn>
                                        <p:tgtEl>
                                          <p:spTgt spid="10"/>
                                        </p:tgtEl>
                                        <p:attrNameLst>
                                          <p:attrName>style.visibility</p:attrName>
                                        </p:attrNameLst>
                                      </p:cBhvr>
                                      <p:to>
                                        <p:strVal val="hidden"/>
                                      </p:to>
                                    </p:set>
                                  </p:childTnLst>
                                </p:cTn>
                              </p:par>
                              <p:par>
                                <p:cTn id="1818" presetID="1" presetClass="exit" presetSubtype="0" fill="hold" grpId="26" nodeType="withEffect">
                                  <p:stCondLst>
                                    <p:cond delay="0"/>
                                  </p:stCondLst>
                                  <p:childTnLst>
                                    <p:set>
                                      <p:cBhvr>
                                        <p:cTn id="1819" dur="1" fill="hold">
                                          <p:stCondLst>
                                            <p:cond delay="0"/>
                                          </p:stCondLst>
                                        </p:cTn>
                                        <p:tgtEl>
                                          <p:spTgt spid="12"/>
                                        </p:tgtEl>
                                        <p:attrNameLst>
                                          <p:attrName>style.visibility</p:attrName>
                                        </p:attrNameLst>
                                      </p:cBhvr>
                                      <p:to>
                                        <p:strVal val="hidden"/>
                                      </p:to>
                                    </p:set>
                                  </p:childTnLst>
                                </p:cTn>
                              </p:par>
                              <p:par>
                                <p:cTn id="1820" presetID="1" presetClass="exit" presetSubtype="0" fill="hold" grpId="26" nodeType="withEffect">
                                  <p:stCondLst>
                                    <p:cond delay="0"/>
                                  </p:stCondLst>
                                  <p:childTnLst>
                                    <p:set>
                                      <p:cBhvr>
                                        <p:cTn id="1821" dur="1" fill="hold">
                                          <p:stCondLst>
                                            <p:cond delay="0"/>
                                          </p:stCondLst>
                                        </p:cTn>
                                        <p:tgtEl>
                                          <p:spTgt spid="17"/>
                                        </p:tgtEl>
                                        <p:attrNameLst>
                                          <p:attrName>style.visibility</p:attrName>
                                        </p:attrNameLst>
                                      </p:cBhvr>
                                      <p:to>
                                        <p:strVal val="hidden"/>
                                      </p:to>
                                    </p:set>
                                  </p:childTnLst>
                                </p:cTn>
                              </p:par>
                              <p:par>
                                <p:cTn id="1822" presetID="1" presetClass="exit" presetSubtype="0" fill="hold" grpId="26" nodeType="withEffect">
                                  <p:stCondLst>
                                    <p:cond delay="0"/>
                                  </p:stCondLst>
                                  <p:childTnLst>
                                    <p:set>
                                      <p:cBhvr>
                                        <p:cTn id="1823" dur="1" fill="hold">
                                          <p:stCondLst>
                                            <p:cond delay="0"/>
                                          </p:stCondLst>
                                        </p:cTn>
                                        <p:tgtEl>
                                          <p:spTgt spid="19"/>
                                        </p:tgtEl>
                                        <p:attrNameLst>
                                          <p:attrName>style.visibility</p:attrName>
                                        </p:attrNameLst>
                                      </p:cBhvr>
                                      <p:to>
                                        <p:strVal val="hidden"/>
                                      </p:to>
                                    </p:set>
                                  </p:childTnLst>
                                </p:cTn>
                              </p:par>
                              <p:par>
                                <p:cTn id="1824" presetID="1" presetClass="exit" presetSubtype="0" fill="hold" grpId="26" nodeType="withEffect">
                                  <p:stCondLst>
                                    <p:cond delay="0"/>
                                  </p:stCondLst>
                                  <p:childTnLst>
                                    <p:set>
                                      <p:cBhvr>
                                        <p:cTn id="1825" dur="1" fill="hold">
                                          <p:stCondLst>
                                            <p:cond delay="0"/>
                                          </p:stCondLst>
                                        </p:cTn>
                                        <p:tgtEl>
                                          <p:spTgt spid="21"/>
                                        </p:tgtEl>
                                        <p:attrNameLst>
                                          <p:attrName>style.visibility</p:attrName>
                                        </p:attrNameLst>
                                      </p:cBhvr>
                                      <p:to>
                                        <p:strVal val="hidden"/>
                                      </p:to>
                                    </p:set>
                                  </p:childTnLst>
                                </p:cTn>
                              </p:par>
                              <p:par>
                                <p:cTn id="1826" presetID="1" presetClass="exit" presetSubtype="0" fill="hold" grpId="26" nodeType="withEffect">
                                  <p:stCondLst>
                                    <p:cond delay="0"/>
                                  </p:stCondLst>
                                  <p:childTnLst>
                                    <p:set>
                                      <p:cBhvr>
                                        <p:cTn id="1827" dur="1" fill="hold">
                                          <p:stCondLst>
                                            <p:cond delay="0"/>
                                          </p:stCondLst>
                                        </p:cTn>
                                        <p:tgtEl>
                                          <p:spTgt spid="23"/>
                                        </p:tgtEl>
                                        <p:attrNameLst>
                                          <p:attrName>style.visibility</p:attrName>
                                        </p:attrNameLst>
                                      </p:cBhvr>
                                      <p:to>
                                        <p:strVal val="hidden"/>
                                      </p:to>
                                    </p:set>
                                  </p:childTnLst>
                                </p:cTn>
                              </p:par>
                              <p:par>
                                <p:cTn id="1828" presetID="1" presetClass="exit" presetSubtype="0" fill="hold" grpId="26" nodeType="withEffect">
                                  <p:stCondLst>
                                    <p:cond delay="0"/>
                                  </p:stCondLst>
                                  <p:childTnLst>
                                    <p:set>
                                      <p:cBhvr>
                                        <p:cTn id="1829" dur="1" fill="hold">
                                          <p:stCondLst>
                                            <p:cond delay="0"/>
                                          </p:stCondLst>
                                        </p:cTn>
                                        <p:tgtEl>
                                          <p:spTgt spid="25"/>
                                        </p:tgtEl>
                                        <p:attrNameLst>
                                          <p:attrName>style.visibility</p:attrName>
                                        </p:attrNameLst>
                                      </p:cBhvr>
                                      <p:to>
                                        <p:strVal val="hidden"/>
                                      </p:to>
                                    </p:set>
                                  </p:childTnLst>
                                </p:cTn>
                              </p:par>
                              <p:par>
                                <p:cTn id="1830" presetID="1" presetClass="exit" presetSubtype="0" fill="hold" grpId="26" nodeType="withEffect">
                                  <p:stCondLst>
                                    <p:cond delay="0"/>
                                  </p:stCondLst>
                                  <p:childTnLst>
                                    <p:set>
                                      <p:cBhvr>
                                        <p:cTn id="1831" dur="1" fill="hold">
                                          <p:stCondLst>
                                            <p:cond delay="0"/>
                                          </p:stCondLst>
                                        </p:cTn>
                                        <p:tgtEl>
                                          <p:spTgt spid="27"/>
                                        </p:tgtEl>
                                        <p:attrNameLst>
                                          <p:attrName>style.visibility</p:attrName>
                                        </p:attrNameLst>
                                      </p:cBhvr>
                                      <p:to>
                                        <p:strVal val="hidden"/>
                                      </p:to>
                                    </p:set>
                                  </p:childTnLst>
                                </p:cTn>
                              </p:par>
                              <p:par>
                                <p:cTn id="1832" presetID="1" presetClass="exit" presetSubtype="0" fill="hold" grpId="26" nodeType="withEffect">
                                  <p:stCondLst>
                                    <p:cond delay="0"/>
                                  </p:stCondLst>
                                  <p:childTnLst>
                                    <p:set>
                                      <p:cBhvr>
                                        <p:cTn id="1833" dur="1" fill="hold">
                                          <p:stCondLst>
                                            <p:cond delay="0"/>
                                          </p:stCondLst>
                                        </p:cTn>
                                        <p:tgtEl>
                                          <p:spTgt spid="31"/>
                                        </p:tgtEl>
                                        <p:attrNameLst>
                                          <p:attrName>style.visibility</p:attrName>
                                        </p:attrNameLst>
                                      </p:cBhvr>
                                      <p:to>
                                        <p:strVal val="hidden"/>
                                      </p:to>
                                    </p:set>
                                  </p:childTnLst>
                                </p:cTn>
                              </p:par>
                              <p:par>
                                <p:cTn id="1834" presetID="1" presetClass="exit" presetSubtype="0" fill="hold" grpId="26" nodeType="withEffect">
                                  <p:stCondLst>
                                    <p:cond delay="0"/>
                                  </p:stCondLst>
                                  <p:childTnLst>
                                    <p:set>
                                      <p:cBhvr>
                                        <p:cTn id="1835" dur="1" fill="hold">
                                          <p:stCondLst>
                                            <p:cond delay="0"/>
                                          </p:stCondLst>
                                        </p:cTn>
                                        <p:tgtEl>
                                          <p:spTgt spid="34"/>
                                        </p:tgtEl>
                                        <p:attrNameLst>
                                          <p:attrName>style.visibility</p:attrName>
                                        </p:attrNameLst>
                                      </p:cBhvr>
                                      <p:to>
                                        <p:strVal val="hidden"/>
                                      </p:to>
                                    </p:set>
                                  </p:childTnLst>
                                </p:cTn>
                              </p:par>
                              <p:par>
                                <p:cTn id="1836" presetID="1" presetClass="exit" presetSubtype="0" fill="hold" grpId="26" nodeType="withEffect">
                                  <p:stCondLst>
                                    <p:cond delay="0"/>
                                  </p:stCondLst>
                                  <p:childTnLst>
                                    <p:set>
                                      <p:cBhvr>
                                        <p:cTn id="1837" dur="1" fill="hold">
                                          <p:stCondLst>
                                            <p:cond delay="0"/>
                                          </p:stCondLst>
                                        </p:cTn>
                                        <p:tgtEl>
                                          <p:spTgt spid="36"/>
                                        </p:tgtEl>
                                        <p:attrNameLst>
                                          <p:attrName>style.visibility</p:attrName>
                                        </p:attrNameLst>
                                      </p:cBhvr>
                                      <p:to>
                                        <p:strVal val="hidden"/>
                                      </p:to>
                                    </p:set>
                                  </p:childTnLst>
                                </p:cTn>
                              </p:par>
                              <p:par>
                                <p:cTn id="1838" presetID="1" presetClass="exit" presetSubtype="0" fill="hold" grpId="26" nodeType="withEffect">
                                  <p:stCondLst>
                                    <p:cond delay="0"/>
                                  </p:stCondLst>
                                  <p:childTnLst>
                                    <p:set>
                                      <p:cBhvr>
                                        <p:cTn id="1839" dur="1" fill="hold">
                                          <p:stCondLst>
                                            <p:cond delay="0"/>
                                          </p:stCondLst>
                                        </p:cTn>
                                        <p:tgtEl>
                                          <p:spTgt spid="38"/>
                                        </p:tgtEl>
                                        <p:attrNameLst>
                                          <p:attrName>style.visibility</p:attrName>
                                        </p:attrNameLst>
                                      </p:cBhvr>
                                      <p:to>
                                        <p:strVal val="hidden"/>
                                      </p:to>
                                    </p:set>
                                  </p:childTnLst>
                                </p:cTn>
                              </p:par>
                              <p:par>
                                <p:cTn id="1840" presetID="1" presetClass="exit" presetSubtype="0" fill="hold" grpId="26" nodeType="withEffect">
                                  <p:stCondLst>
                                    <p:cond delay="0"/>
                                  </p:stCondLst>
                                  <p:childTnLst>
                                    <p:set>
                                      <p:cBhvr>
                                        <p:cTn id="1841" dur="1" fill="hold">
                                          <p:stCondLst>
                                            <p:cond delay="0"/>
                                          </p:stCondLst>
                                        </p:cTn>
                                        <p:tgtEl>
                                          <p:spTgt spid="40"/>
                                        </p:tgtEl>
                                        <p:attrNameLst>
                                          <p:attrName>style.visibility</p:attrName>
                                        </p:attrNameLst>
                                      </p:cBhvr>
                                      <p:to>
                                        <p:strVal val="hidden"/>
                                      </p:to>
                                    </p:set>
                                  </p:childTnLst>
                                </p:cTn>
                              </p:par>
                              <p:par>
                                <p:cTn id="1842" presetID="1" presetClass="exit" presetSubtype="0" fill="hold" grpId="26" nodeType="withEffect">
                                  <p:stCondLst>
                                    <p:cond delay="0"/>
                                  </p:stCondLst>
                                  <p:childTnLst>
                                    <p:set>
                                      <p:cBhvr>
                                        <p:cTn id="1843" dur="1" fill="hold">
                                          <p:stCondLst>
                                            <p:cond delay="0"/>
                                          </p:stCondLst>
                                        </p:cTn>
                                        <p:tgtEl>
                                          <p:spTgt spid="42"/>
                                        </p:tgtEl>
                                        <p:attrNameLst>
                                          <p:attrName>style.visibility</p:attrName>
                                        </p:attrNameLst>
                                      </p:cBhvr>
                                      <p:to>
                                        <p:strVal val="hidden"/>
                                      </p:to>
                                    </p:set>
                                  </p:childTnLst>
                                </p:cTn>
                              </p:par>
                              <p:par>
                                <p:cTn id="1844" presetID="1" presetClass="exit" presetSubtype="0" fill="hold" grpId="26" nodeType="withEffect">
                                  <p:stCondLst>
                                    <p:cond delay="0"/>
                                  </p:stCondLst>
                                  <p:childTnLst>
                                    <p:set>
                                      <p:cBhvr>
                                        <p:cTn id="1845" dur="1" fill="hold">
                                          <p:stCondLst>
                                            <p:cond delay="0"/>
                                          </p:stCondLst>
                                        </p:cTn>
                                        <p:tgtEl>
                                          <p:spTgt spid="44"/>
                                        </p:tgtEl>
                                        <p:attrNameLst>
                                          <p:attrName>style.visibility</p:attrName>
                                        </p:attrNameLst>
                                      </p:cBhvr>
                                      <p:to>
                                        <p:strVal val="hidden"/>
                                      </p:to>
                                    </p:set>
                                  </p:childTnLst>
                                </p:cTn>
                              </p:par>
                              <p:par>
                                <p:cTn id="1846" presetID="1" presetClass="exit" presetSubtype="0" fill="hold" grpId="26" nodeType="withEffect">
                                  <p:stCondLst>
                                    <p:cond delay="0"/>
                                  </p:stCondLst>
                                  <p:childTnLst>
                                    <p:set>
                                      <p:cBhvr>
                                        <p:cTn id="1847" dur="1" fill="hold">
                                          <p:stCondLst>
                                            <p:cond delay="0"/>
                                          </p:stCondLst>
                                        </p:cTn>
                                        <p:tgtEl>
                                          <p:spTgt spid="47"/>
                                        </p:tgtEl>
                                        <p:attrNameLst>
                                          <p:attrName>style.visibility</p:attrName>
                                        </p:attrNameLst>
                                      </p:cBhvr>
                                      <p:to>
                                        <p:strVal val="hidden"/>
                                      </p:to>
                                    </p:set>
                                  </p:childTnLst>
                                </p:cTn>
                              </p:par>
                              <p:par>
                                <p:cTn id="1848" presetID="1" presetClass="exit" presetSubtype="0" fill="hold" grpId="26" nodeType="withEffect">
                                  <p:stCondLst>
                                    <p:cond delay="0"/>
                                  </p:stCondLst>
                                  <p:childTnLst>
                                    <p:set>
                                      <p:cBhvr>
                                        <p:cTn id="1849" dur="1" fill="hold">
                                          <p:stCondLst>
                                            <p:cond delay="0"/>
                                          </p:stCondLst>
                                        </p:cTn>
                                        <p:tgtEl>
                                          <p:spTgt spid="49"/>
                                        </p:tgtEl>
                                        <p:attrNameLst>
                                          <p:attrName>style.visibility</p:attrName>
                                        </p:attrNameLst>
                                      </p:cBhvr>
                                      <p:to>
                                        <p:strVal val="hidden"/>
                                      </p:to>
                                    </p:set>
                                  </p:childTnLst>
                                </p:cTn>
                              </p:par>
                              <p:par>
                                <p:cTn id="1850" presetID="1" presetClass="exit" presetSubtype="0" fill="hold" grpId="26" nodeType="withEffect">
                                  <p:stCondLst>
                                    <p:cond delay="0"/>
                                  </p:stCondLst>
                                  <p:childTnLst>
                                    <p:set>
                                      <p:cBhvr>
                                        <p:cTn id="1851" dur="1" fill="hold">
                                          <p:stCondLst>
                                            <p:cond delay="0"/>
                                          </p:stCondLst>
                                        </p:cTn>
                                        <p:tgtEl>
                                          <p:spTgt spid="51"/>
                                        </p:tgtEl>
                                        <p:attrNameLst>
                                          <p:attrName>style.visibility</p:attrName>
                                        </p:attrNameLst>
                                      </p:cBhvr>
                                      <p:to>
                                        <p:strVal val="hidden"/>
                                      </p:to>
                                    </p:set>
                                  </p:childTnLst>
                                </p:cTn>
                              </p:par>
                              <p:par>
                                <p:cTn id="1852" presetID="1" presetClass="exit" presetSubtype="0" fill="hold" grpId="26" nodeType="withEffect">
                                  <p:stCondLst>
                                    <p:cond delay="0"/>
                                  </p:stCondLst>
                                  <p:childTnLst>
                                    <p:set>
                                      <p:cBhvr>
                                        <p:cTn id="1853" dur="1" fill="hold">
                                          <p:stCondLst>
                                            <p:cond delay="0"/>
                                          </p:stCondLst>
                                        </p:cTn>
                                        <p:tgtEl>
                                          <p:spTgt spid="55"/>
                                        </p:tgtEl>
                                        <p:attrNameLst>
                                          <p:attrName>style.visibility</p:attrName>
                                        </p:attrNameLst>
                                      </p:cBhvr>
                                      <p:to>
                                        <p:strVal val="hidden"/>
                                      </p:to>
                                    </p:set>
                                  </p:childTnLst>
                                </p:cTn>
                              </p:par>
                              <p:par>
                                <p:cTn id="1854" presetID="1" presetClass="exit" presetSubtype="0" fill="hold" grpId="26" nodeType="withEffect">
                                  <p:stCondLst>
                                    <p:cond delay="0"/>
                                  </p:stCondLst>
                                  <p:childTnLst>
                                    <p:set>
                                      <p:cBhvr>
                                        <p:cTn id="1855" dur="1" fill="hold">
                                          <p:stCondLst>
                                            <p:cond delay="0"/>
                                          </p:stCondLst>
                                        </p:cTn>
                                        <p:tgtEl>
                                          <p:spTgt spid="57"/>
                                        </p:tgtEl>
                                        <p:attrNameLst>
                                          <p:attrName>style.visibility</p:attrName>
                                        </p:attrNameLst>
                                      </p:cBhvr>
                                      <p:to>
                                        <p:strVal val="hidden"/>
                                      </p:to>
                                    </p:set>
                                  </p:childTnLst>
                                </p:cTn>
                              </p:par>
                              <p:par>
                                <p:cTn id="1856" presetID="1" presetClass="exit" presetSubtype="0" fill="hold" grpId="26" nodeType="withEffect">
                                  <p:stCondLst>
                                    <p:cond delay="0"/>
                                  </p:stCondLst>
                                  <p:childTnLst>
                                    <p:set>
                                      <p:cBhvr>
                                        <p:cTn id="1857" dur="1" fill="hold">
                                          <p:stCondLst>
                                            <p:cond delay="0"/>
                                          </p:stCondLst>
                                        </p:cTn>
                                        <p:tgtEl>
                                          <p:spTgt spid="59"/>
                                        </p:tgtEl>
                                        <p:attrNameLst>
                                          <p:attrName>style.visibility</p:attrName>
                                        </p:attrNameLst>
                                      </p:cBhvr>
                                      <p:to>
                                        <p:strVal val="hidden"/>
                                      </p:to>
                                    </p:set>
                                  </p:childTnLst>
                                </p:cTn>
                              </p:par>
                              <p:par>
                                <p:cTn id="1858" presetID="1" presetClass="exit" presetSubtype="0" fill="hold" grpId="26" nodeType="withEffect">
                                  <p:stCondLst>
                                    <p:cond delay="0"/>
                                  </p:stCondLst>
                                  <p:childTnLst>
                                    <p:set>
                                      <p:cBhvr>
                                        <p:cTn id="1859" dur="1" fill="hold">
                                          <p:stCondLst>
                                            <p:cond delay="0"/>
                                          </p:stCondLst>
                                        </p:cTn>
                                        <p:tgtEl>
                                          <p:spTgt spid="61"/>
                                        </p:tgtEl>
                                        <p:attrNameLst>
                                          <p:attrName>style.visibility</p:attrName>
                                        </p:attrNameLst>
                                      </p:cBhvr>
                                      <p:to>
                                        <p:strVal val="hidden"/>
                                      </p:to>
                                    </p:set>
                                  </p:childTnLst>
                                </p:cTn>
                              </p:par>
                              <p:par>
                                <p:cTn id="1860" presetID="1" presetClass="exit" presetSubtype="0" fill="hold" grpId="26" nodeType="withEffect">
                                  <p:stCondLst>
                                    <p:cond delay="0"/>
                                  </p:stCondLst>
                                  <p:childTnLst>
                                    <p:set>
                                      <p:cBhvr>
                                        <p:cTn id="1861" dur="1" fill="hold">
                                          <p:stCondLst>
                                            <p:cond delay="0"/>
                                          </p:stCondLst>
                                        </p:cTn>
                                        <p:tgtEl>
                                          <p:spTgt spid="63"/>
                                        </p:tgtEl>
                                        <p:attrNameLst>
                                          <p:attrName>style.visibility</p:attrName>
                                        </p:attrNameLst>
                                      </p:cBhvr>
                                      <p:to>
                                        <p:strVal val="hidden"/>
                                      </p:to>
                                    </p:set>
                                  </p:childTnLst>
                                </p:cTn>
                              </p:par>
                              <p:par>
                                <p:cTn id="1862" presetID="1" presetClass="exit" presetSubtype="0" fill="hold" grpId="26" nodeType="withEffect">
                                  <p:stCondLst>
                                    <p:cond delay="0"/>
                                  </p:stCondLst>
                                  <p:childTnLst>
                                    <p:set>
                                      <p:cBhvr>
                                        <p:cTn id="1863" dur="1" fill="hold">
                                          <p:stCondLst>
                                            <p:cond delay="0"/>
                                          </p:stCondLst>
                                        </p:cTn>
                                        <p:tgtEl>
                                          <p:spTgt spid="65"/>
                                        </p:tgtEl>
                                        <p:attrNameLst>
                                          <p:attrName>style.visibility</p:attrName>
                                        </p:attrNameLst>
                                      </p:cBhvr>
                                      <p:to>
                                        <p:strVal val="hidden"/>
                                      </p:to>
                                    </p:set>
                                  </p:childTnLst>
                                </p:cTn>
                              </p:par>
                              <p:par>
                                <p:cTn id="1864" presetID="1" presetClass="exit" presetSubtype="0" fill="hold" grpId="26" nodeType="withEffect">
                                  <p:stCondLst>
                                    <p:cond delay="0"/>
                                  </p:stCondLst>
                                  <p:childTnLst>
                                    <p:set>
                                      <p:cBhvr>
                                        <p:cTn id="1865" dur="1" fill="hold">
                                          <p:stCondLst>
                                            <p:cond delay="0"/>
                                          </p:stCondLst>
                                        </p:cTn>
                                        <p:tgtEl>
                                          <p:spTgt spid="67"/>
                                        </p:tgtEl>
                                        <p:attrNameLst>
                                          <p:attrName>style.visibility</p:attrName>
                                        </p:attrNameLst>
                                      </p:cBhvr>
                                      <p:to>
                                        <p:strVal val="hidden"/>
                                      </p:to>
                                    </p:set>
                                  </p:childTnLst>
                                </p:cTn>
                              </p:par>
                              <p:par>
                                <p:cTn id="1866" presetID="1" presetClass="entr" presetSubtype="0" fill="hold" grpId="26" nodeType="withEffect">
                                  <p:stCondLst>
                                    <p:cond delay="0"/>
                                  </p:stCondLst>
                                  <p:childTnLst>
                                    <p:set>
                                      <p:cBhvr>
                                        <p:cTn id="1867" dur="1" fill="hold">
                                          <p:stCondLst>
                                            <p:cond delay="0"/>
                                          </p:stCondLst>
                                        </p:cTn>
                                        <p:tgtEl>
                                          <p:spTgt spid="69"/>
                                        </p:tgtEl>
                                        <p:attrNameLst>
                                          <p:attrName>style.visibility</p:attrName>
                                        </p:attrNameLst>
                                      </p:cBhvr>
                                      <p:to>
                                        <p:strVal val="visible"/>
                                      </p:to>
                                    </p:set>
                                  </p:childTnLst>
                                </p:cTn>
                              </p:par>
                              <p:par>
                                <p:cTn id="1868" presetID="1" presetClass="exit" presetSubtype="0" fill="hold" grpId="26" nodeType="withEffect">
                                  <p:stCondLst>
                                    <p:cond delay="0"/>
                                  </p:stCondLst>
                                  <p:childTnLst>
                                    <p:set>
                                      <p:cBhvr>
                                        <p:cTn id="1869" dur="1" fill="hold">
                                          <p:stCondLst>
                                            <p:cond delay="0"/>
                                          </p:stCondLst>
                                        </p:cTn>
                                        <p:tgtEl>
                                          <p:spTgt spid="71"/>
                                        </p:tgtEl>
                                        <p:attrNameLst>
                                          <p:attrName>style.visibility</p:attrName>
                                        </p:attrNameLst>
                                      </p:cBhvr>
                                      <p:to>
                                        <p:strVal val="hidden"/>
                                      </p:to>
                                    </p:set>
                                  </p:childTnLst>
                                </p:cTn>
                              </p:par>
                              <p:par>
                                <p:cTn id="1870" presetID="1" presetClass="exit" presetSubtype="0" fill="hold" grpId="26" nodeType="withEffect">
                                  <p:stCondLst>
                                    <p:cond delay="0"/>
                                  </p:stCondLst>
                                  <p:childTnLst>
                                    <p:set>
                                      <p:cBhvr>
                                        <p:cTn id="1871" dur="1" fill="hold">
                                          <p:stCondLst>
                                            <p:cond delay="0"/>
                                          </p:stCondLst>
                                        </p:cTn>
                                        <p:tgtEl>
                                          <p:spTgt spid="73"/>
                                        </p:tgtEl>
                                        <p:attrNameLst>
                                          <p:attrName>style.visibility</p:attrName>
                                        </p:attrNameLst>
                                      </p:cBhvr>
                                      <p:to>
                                        <p:strVal val="hidden"/>
                                      </p:to>
                                    </p:set>
                                  </p:childTnLst>
                                </p:cTn>
                              </p:par>
                              <p:par>
                                <p:cTn id="1872" presetID="1" presetClass="exit" presetSubtype="0" fill="hold" grpId="26" nodeType="withEffect">
                                  <p:stCondLst>
                                    <p:cond delay="0"/>
                                  </p:stCondLst>
                                  <p:childTnLst>
                                    <p:set>
                                      <p:cBhvr>
                                        <p:cTn id="1873" dur="1" fill="hold">
                                          <p:stCondLst>
                                            <p:cond delay="0"/>
                                          </p:stCondLst>
                                        </p:cTn>
                                        <p:tgtEl>
                                          <p:spTgt spid="75"/>
                                        </p:tgtEl>
                                        <p:attrNameLst>
                                          <p:attrName>style.visibility</p:attrName>
                                        </p:attrNameLst>
                                      </p:cBhvr>
                                      <p:to>
                                        <p:strVal val="hidden"/>
                                      </p:to>
                                    </p:set>
                                  </p:childTnLst>
                                </p:cTn>
                              </p:par>
                              <p:par>
                                <p:cTn id="1874" presetID="1" presetClass="exit" presetSubtype="0" fill="hold" grpId="26" nodeType="withEffect">
                                  <p:stCondLst>
                                    <p:cond delay="0"/>
                                  </p:stCondLst>
                                  <p:childTnLst>
                                    <p:set>
                                      <p:cBhvr>
                                        <p:cTn id="1875" dur="1" fill="hold">
                                          <p:stCondLst>
                                            <p:cond delay="0"/>
                                          </p:stCondLst>
                                        </p:cTn>
                                        <p:tgtEl>
                                          <p:spTgt spid="78"/>
                                        </p:tgtEl>
                                        <p:attrNameLst>
                                          <p:attrName>style.visibility</p:attrName>
                                        </p:attrNameLst>
                                      </p:cBhvr>
                                      <p:to>
                                        <p:strVal val="hidden"/>
                                      </p:to>
                                    </p:set>
                                  </p:childTnLst>
                                </p:cTn>
                              </p:par>
                              <p:par>
                                <p:cTn id="1876" presetID="1" presetClass="exit" presetSubtype="0" fill="hold" grpId="26" nodeType="withEffect">
                                  <p:stCondLst>
                                    <p:cond delay="0"/>
                                  </p:stCondLst>
                                  <p:childTnLst>
                                    <p:set>
                                      <p:cBhvr>
                                        <p:cTn id="1877"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878" restart="whenNotActive" fill="hold" evtFilter="cancelBubble" nodeType="interactiveSeq">
                <p:stCondLst>
                  <p:cond evt="onClick" delay="0">
                    <p:tgtEl>
                      <p:spTgt spid="70"/>
                    </p:tgtEl>
                  </p:cond>
                </p:stCondLst>
                <p:endSync evt="end" delay="0">
                  <p:rtn val="all"/>
                </p:endSync>
                <p:childTnLst>
                  <p:par>
                    <p:cTn id="1879" fill="hold">
                      <p:stCondLst>
                        <p:cond delay="0"/>
                      </p:stCondLst>
                      <p:childTnLst>
                        <p:par>
                          <p:cTn id="1880" fill="hold">
                            <p:stCondLst>
                              <p:cond delay="0"/>
                            </p:stCondLst>
                            <p:childTnLst>
                              <p:par>
                                <p:cTn id="1881" presetID="1" presetClass="exit" presetSubtype="0" fill="hold" grpId="27" nodeType="clickEffect">
                                  <p:stCondLst>
                                    <p:cond delay="0"/>
                                  </p:stCondLst>
                                  <p:childTnLst>
                                    <p:set>
                                      <p:cBhvr>
                                        <p:cTn id="1882" dur="1" fill="hold">
                                          <p:stCondLst>
                                            <p:cond delay="0"/>
                                          </p:stCondLst>
                                        </p:cTn>
                                        <p:tgtEl>
                                          <p:spTgt spid="30"/>
                                        </p:tgtEl>
                                        <p:attrNameLst>
                                          <p:attrName>style.visibility</p:attrName>
                                        </p:attrNameLst>
                                      </p:cBhvr>
                                      <p:to>
                                        <p:strVal val="hidden"/>
                                      </p:to>
                                    </p:set>
                                  </p:childTnLst>
                                </p:cTn>
                              </p:par>
                              <p:par>
                                <p:cTn id="1883" presetID="1" presetClass="exit" presetSubtype="0" fill="hold" grpId="27" nodeType="withEffect">
                                  <p:stCondLst>
                                    <p:cond delay="0"/>
                                  </p:stCondLst>
                                  <p:childTnLst>
                                    <p:set>
                                      <p:cBhvr>
                                        <p:cTn id="1884" dur="1" fill="hold">
                                          <p:stCondLst>
                                            <p:cond delay="0"/>
                                          </p:stCondLst>
                                        </p:cTn>
                                        <p:tgtEl>
                                          <p:spTgt spid="10"/>
                                        </p:tgtEl>
                                        <p:attrNameLst>
                                          <p:attrName>style.visibility</p:attrName>
                                        </p:attrNameLst>
                                      </p:cBhvr>
                                      <p:to>
                                        <p:strVal val="hidden"/>
                                      </p:to>
                                    </p:set>
                                  </p:childTnLst>
                                </p:cTn>
                              </p:par>
                              <p:par>
                                <p:cTn id="1885" presetID="1" presetClass="exit" presetSubtype="0" fill="hold" grpId="27" nodeType="withEffect">
                                  <p:stCondLst>
                                    <p:cond delay="0"/>
                                  </p:stCondLst>
                                  <p:childTnLst>
                                    <p:set>
                                      <p:cBhvr>
                                        <p:cTn id="1886" dur="1" fill="hold">
                                          <p:stCondLst>
                                            <p:cond delay="0"/>
                                          </p:stCondLst>
                                        </p:cTn>
                                        <p:tgtEl>
                                          <p:spTgt spid="12"/>
                                        </p:tgtEl>
                                        <p:attrNameLst>
                                          <p:attrName>style.visibility</p:attrName>
                                        </p:attrNameLst>
                                      </p:cBhvr>
                                      <p:to>
                                        <p:strVal val="hidden"/>
                                      </p:to>
                                    </p:set>
                                  </p:childTnLst>
                                </p:cTn>
                              </p:par>
                              <p:par>
                                <p:cTn id="1887" presetID="1" presetClass="exit" presetSubtype="0" fill="hold" grpId="27" nodeType="withEffect">
                                  <p:stCondLst>
                                    <p:cond delay="0"/>
                                  </p:stCondLst>
                                  <p:childTnLst>
                                    <p:set>
                                      <p:cBhvr>
                                        <p:cTn id="1888" dur="1" fill="hold">
                                          <p:stCondLst>
                                            <p:cond delay="0"/>
                                          </p:stCondLst>
                                        </p:cTn>
                                        <p:tgtEl>
                                          <p:spTgt spid="17"/>
                                        </p:tgtEl>
                                        <p:attrNameLst>
                                          <p:attrName>style.visibility</p:attrName>
                                        </p:attrNameLst>
                                      </p:cBhvr>
                                      <p:to>
                                        <p:strVal val="hidden"/>
                                      </p:to>
                                    </p:set>
                                  </p:childTnLst>
                                </p:cTn>
                              </p:par>
                              <p:par>
                                <p:cTn id="1889" presetID="1" presetClass="exit" presetSubtype="0" fill="hold" grpId="27" nodeType="withEffect">
                                  <p:stCondLst>
                                    <p:cond delay="0"/>
                                  </p:stCondLst>
                                  <p:childTnLst>
                                    <p:set>
                                      <p:cBhvr>
                                        <p:cTn id="1890" dur="1" fill="hold">
                                          <p:stCondLst>
                                            <p:cond delay="0"/>
                                          </p:stCondLst>
                                        </p:cTn>
                                        <p:tgtEl>
                                          <p:spTgt spid="19"/>
                                        </p:tgtEl>
                                        <p:attrNameLst>
                                          <p:attrName>style.visibility</p:attrName>
                                        </p:attrNameLst>
                                      </p:cBhvr>
                                      <p:to>
                                        <p:strVal val="hidden"/>
                                      </p:to>
                                    </p:set>
                                  </p:childTnLst>
                                </p:cTn>
                              </p:par>
                              <p:par>
                                <p:cTn id="1891" presetID="1" presetClass="exit" presetSubtype="0" fill="hold" grpId="27" nodeType="withEffect">
                                  <p:stCondLst>
                                    <p:cond delay="0"/>
                                  </p:stCondLst>
                                  <p:childTnLst>
                                    <p:set>
                                      <p:cBhvr>
                                        <p:cTn id="1892" dur="1" fill="hold">
                                          <p:stCondLst>
                                            <p:cond delay="0"/>
                                          </p:stCondLst>
                                        </p:cTn>
                                        <p:tgtEl>
                                          <p:spTgt spid="21"/>
                                        </p:tgtEl>
                                        <p:attrNameLst>
                                          <p:attrName>style.visibility</p:attrName>
                                        </p:attrNameLst>
                                      </p:cBhvr>
                                      <p:to>
                                        <p:strVal val="hidden"/>
                                      </p:to>
                                    </p:set>
                                  </p:childTnLst>
                                </p:cTn>
                              </p:par>
                              <p:par>
                                <p:cTn id="1893" presetID="1" presetClass="exit" presetSubtype="0" fill="hold" grpId="27" nodeType="withEffect">
                                  <p:stCondLst>
                                    <p:cond delay="0"/>
                                  </p:stCondLst>
                                  <p:childTnLst>
                                    <p:set>
                                      <p:cBhvr>
                                        <p:cTn id="1894" dur="1" fill="hold">
                                          <p:stCondLst>
                                            <p:cond delay="0"/>
                                          </p:stCondLst>
                                        </p:cTn>
                                        <p:tgtEl>
                                          <p:spTgt spid="23"/>
                                        </p:tgtEl>
                                        <p:attrNameLst>
                                          <p:attrName>style.visibility</p:attrName>
                                        </p:attrNameLst>
                                      </p:cBhvr>
                                      <p:to>
                                        <p:strVal val="hidden"/>
                                      </p:to>
                                    </p:set>
                                  </p:childTnLst>
                                </p:cTn>
                              </p:par>
                              <p:par>
                                <p:cTn id="1895" presetID="1" presetClass="exit" presetSubtype="0" fill="hold" grpId="27" nodeType="withEffect">
                                  <p:stCondLst>
                                    <p:cond delay="0"/>
                                  </p:stCondLst>
                                  <p:childTnLst>
                                    <p:set>
                                      <p:cBhvr>
                                        <p:cTn id="1896" dur="1" fill="hold">
                                          <p:stCondLst>
                                            <p:cond delay="0"/>
                                          </p:stCondLst>
                                        </p:cTn>
                                        <p:tgtEl>
                                          <p:spTgt spid="25"/>
                                        </p:tgtEl>
                                        <p:attrNameLst>
                                          <p:attrName>style.visibility</p:attrName>
                                        </p:attrNameLst>
                                      </p:cBhvr>
                                      <p:to>
                                        <p:strVal val="hidden"/>
                                      </p:to>
                                    </p:set>
                                  </p:childTnLst>
                                </p:cTn>
                              </p:par>
                              <p:par>
                                <p:cTn id="1897" presetID="1" presetClass="exit" presetSubtype="0" fill="hold" grpId="27" nodeType="withEffect">
                                  <p:stCondLst>
                                    <p:cond delay="0"/>
                                  </p:stCondLst>
                                  <p:childTnLst>
                                    <p:set>
                                      <p:cBhvr>
                                        <p:cTn id="1898" dur="1" fill="hold">
                                          <p:stCondLst>
                                            <p:cond delay="0"/>
                                          </p:stCondLst>
                                        </p:cTn>
                                        <p:tgtEl>
                                          <p:spTgt spid="27"/>
                                        </p:tgtEl>
                                        <p:attrNameLst>
                                          <p:attrName>style.visibility</p:attrName>
                                        </p:attrNameLst>
                                      </p:cBhvr>
                                      <p:to>
                                        <p:strVal val="hidden"/>
                                      </p:to>
                                    </p:set>
                                  </p:childTnLst>
                                </p:cTn>
                              </p:par>
                              <p:par>
                                <p:cTn id="1899" presetID="1" presetClass="exit" presetSubtype="0" fill="hold" grpId="27" nodeType="withEffect">
                                  <p:stCondLst>
                                    <p:cond delay="0"/>
                                  </p:stCondLst>
                                  <p:childTnLst>
                                    <p:set>
                                      <p:cBhvr>
                                        <p:cTn id="1900" dur="1" fill="hold">
                                          <p:stCondLst>
                                            <p:cond delay="0"/>
                                          </p:stCondLst>
                                        </p:cTn>
                                        <p:tgtEl>
                                          <p:spTgt spid="31"/>
                                        </p:tgtEl>
                                        <p:attrNameLst>
                                          <p:attrName>style.visibility</p:attrName>
                                        </p:attrNameLst>
                                      </p:cBhvr>
                                      <p:to>
                                        <p:strVal val="hidden"/>
                                      </p:to>
                                    </p:set>
                                  </p:childTnLst>
                                </p:cTn>
                              </p:par>
                              <p:par>
                                <p:cTn id="1901" presetID="1" presetClass="exit" presetSubtype="0" fill="hold" grpId="27" nodeType="withEffect">
                                  <p:stCondLst>
                                    <p:cond delay="0"/>
                                  </p:stCondLst>
                                  <p:childTnLst>
                                    <p:set>
                                      <p:cBhvr>
                                        <p:cTn id="1902" dur="1" fill="hold">
                                          <p:stCondLst>
                                            <p:cond delay="0"/>
                                          </p:stCondLst>
                                        </p:cTn>
                                        <p:tgtEl>
                                          <p:spTgt spid="34"/>
                                        </p:tgtEl>
                                        <p:attrNameLst>
                                          <p:attrName>style.visibility</p:attrName>
                                        </p:attrNameLst>
                                      </p:cBhvr>
                                      <p:to>
                                        <p:strVal val="hidden"/>
                                      </p:to>
                                    </p:set>
                                  </p:childTnLst>
                                </p:cTn>
                              </p:par>
                              <p:par>
                                <p:cTn id="1903" presetID="1" presetClass="exit" presetSubtype="0" fill="hold" grpId="27" nodeType="withEffect">
                                  <p:stCondLst>
                                    <p:cond delay="0"/>
                                  </p:stCondLst>
                                  <p:childTnLst>
                                    <p:set>
                                      <p:cBhvr>
                                        <p:cTn id="1904" dur="1" fill="hold">
                                          <p:stCondLst>
                                            <p:cond delay="0"/>
                                          </p:stCondLst>
                                        </p:cTn>
                                        <p:tgtEl>
                                          <p:spTgt spid="36"/>
                                        </p:tgtEl>
                                        <p:attrNameLst>
                                          <p:attrName>style.visibility</p:attrName>
                                        </p:attrNameLst>
                                      </p:cBhvr>
                                      <p:to>
                                        <p:strVal val="hidden"/>
                                      </p:to>
                                    </p:set>
                                  </p:childTnLst>
                                </p:cTn>
                              </p:par>
                              <p:par>
                                <p:cTn id="1905" presetID="1" presetClass="exit" presetSubtype="0" fill="hold" grpId="27" nodeType="withEffect">
                                  <p:stCondLst>
                                    <p:cond delay="0"/>
                                  </p:stCondLst>
                                  <p:childTnLst>
                                    <p:set>
                                      <p:cBhvr>
                                        <p:cTn id="1906" dur="1" fill="hold">
                                          <p:stCondLst>
                                            <p:cond delay="0"/>
                                          </p:stCondLst>
                                        </p:cTn>
                                        <p:tgtEl>
                                          <p:spTgt spid="38"/>
                                        </p:tgtEl>
                                        <p:attrNameLst>
                                          <p:attrName>style.visibility</p:attrName>
                                        </p:attrNameLst>
                                      </p:cBhvr>
                                      <p:to>
                                        <p:strVal val="hidden"/>
                                      </p:to>
                                    </p:set>
                                  </p:childTnLst>
                                </p:cTn>
                              </p:par>
                              <p:par>
                                <p:cTn id="1907" presetID="1" presetClass="exit" presetSubtype="0" fill="hold" grpId="27" nodeType="withEffect">
                                  <p:stCondLst>
                                    <p:cond delay="0"/>
                                  </p:stCondLst>
                                  <p:childTnLst>
                                    <p:set>
                                      <p:cBhvr>
                                        <p:cTn id="1908" dur="1" fill="hold">
                                          <p:stCondLst>
                                            <p:cond delay="0"/>
                                          </p:stCondLst>
                                        </p:cTn>
                                        <p:tgtEl>
                                          <p:spTgt spid="40"/>
                                        </p:tgtEl>
                                        <p:attrNameLst>
                                          <p:attrName>style.visibility</p:attrName>
                                        </p:attrNameLst>
                                      </p:cBhvr>
                                      <p:to>
                                        <p:strVal val="hidden"/>
                                      </p:to>
                                    </p:set>
                                  </p:childTnLst>
                                </p:cTn>
                              </p:par>
                              <p:par>
                                <p:cTn id="1909" presetID="1" presetClass="exit" presetSubtype="0" fill="hold" grpId="27" nodeType="withEffect">
                                  <p:stCondLst>
                                    <p:cond delay="0"/>
                                  </p:stCondLst>
                                  <p:childTnLst>
                                    <p:set>
                                      <p:cBhvr>
                                        <p:cTn id="1910" dur="1" fill="hold">
                                          <p:stCondLst>
                                            <p:cond delay="0"/>
                                          </p:stCondLst>
                                        </p:cTn>
                                        <p:tgtEl>
                                          <p:spTgt spid="42"/>
                                        </p:tgtEl>
                                        <p:attrNameLst>
                                          <p:attrName>style.visibility</p:attrName>
                                        </p:attrNameLst>
                                      </p:cBhvr>
                                      <p:to>
                                        <p:strVal val="hidden"/>
                                      </p:to>
                                    </p:set>
                                  </p:childTnLst>
                                </p:cTn>
                              </p:par>
                              <p:par>
                                <p:cTn id="1911" presetID="1" presetClass="exit" presetSubtype="0" fill="hold" grpId="27" nodeType="withEffect">
                                  <p:stCondLst>
                                    <p:cond delay="0"/>
                                  </p:stCondLst>
                                  <p:childTnLst>
                                    <p:set>
                                      <p:cBhvr>
                                        <p:cTn id="1912" dur="1" fill="hold">
                                          <p:stCondLst>
                                            <p:cond delay="0"/>
                                          </p:stCondLst>
                                        </p:cTn>
                                        <p:tgtEl>
                                          <p:spTgt spid="44"/>
                                        </p:tgtEl>
                                        <p:attrNameLst>
                                          <p:attrName>style.visibility</p:attrName>
                                        </p:attrNameLst>
                                      </p:cBhvr>
                                      <p:to>
                                        <p:strVal val="hidden"/>
                                      </p:to>
                                    </p:set>
                                  </p:childTnLst>
                                </p:cTn>
                              </p:par>
                              <p:par>
                                <p:cTn id="1913" presetID="1" presetClass="exit" presetSubtype="0" fill="hold" grpId="27" nodeType="withEffect">
                                  <p:stCondLst>
                                    <p:cond delay="0"/>
                                  </p:stCondLst>
                                  <p:childTnLst>
                                    <p:set>
                                      <p:cBhvr>
                                        <p:cTn id="1914" dur="1" fill="hold">
                                          <p:stCondLst>
                                            <p:cond delay="0"/>
                                          </p:stCondLst>
                                        </p:cTn>
                                        <p:tgtEl>
                                          <p:spTgt spid="47"/>
                                        </p:tgtEl>
                                        <p:attrNameLst>
                                          <p:attrName>style.visibility</p:attrName>
                                        </p:attrNameLst>
                                      </p:cBhvr>
                                      <p:to>
                                        <p:strVal val="hidden"/>
                                      </p:to>
                                    </p:set>
                                  </p:childTnLst>
                                </p:cTn>
                              </p:par>
                              <p:par>
                                <p:cTn id="1915" presetID="1" presetClass="exit" presetSubtype="0" fill="hold" grpId="27" nodeType="withEffect">
                                  <p:stCondLst>
                                    <p:cond delay="0"/>
                                  </p:stCondLst>
                                  <p:childTnLst>
                                    <p:set>
                                      <p:cBhvr>
                                        <p:cTn id="1916" dur="1" fill="hold">
                                          <p:stCondLst>
                                            <p:cond delay="0"/>
                                          </p:stCondLst>
                                        </p:cTn>
                                        <p:tgtEl>
                                          <p:spTgt spid="49"/>
                                        </p:tgtEl>
                                        <p:attrNameLst>
                                          <p:attrName>style.visibility</p:attrName>
                                        </p:attrNameLst>
                                      </p:cBhvr>
                                      <p:to>
                                        <p:strVal val="hidden"/>
                                      </p:to>
                                    </p:set>
                                  </p:childTnLst>
                                </p:cTn>
                              </p:par>
                              <p:par>
                                <p:cTn id="1917" presetID="1" presetClass="exit" presetSubtype="0" fill="hold" grpId="27" nodeType="withEffect">
                                  <p:stCondLst>
                                    <p:cond delay="0"/>
                                  </p:stCondLst>
                                  <p:childTnLst>
                                    <p:set>
                                      <p:cBhvr>
                                        <p:cTn id="1918" dur="1" fill="hold">
                                          <p:stCondLst>
                                            <p:cond delay="0"/>
                                          </p:stCondLst>
                                        </p:cTn>
                                        <p:tgtEl>
                                          <p:spTgt spid="51"/>
                                        </p:tgtEl>
                                        <p:attrNameLst>
                                          <p:attrName>style.visibility</p:attrName>
                                        </p:attrNameLst>
                                      </p:cBhvr>
                                      <p:to>
                                        <p:strVal val="hidden"/>
                                      </p:to>
                                    </p:set>
                                  </p:childTnLst>
                                </p:cTn>
                              </p:par>
                              <p:par>
                                <p:cTn id="1919" presetID="1" presetClass="exit" presetSubtype="0" fill="hold" grpId="27" nodeType="withEffect">
                                  <p:stCondLst>
                                    <p:cond delay="0"/>
                                  </p:stCondLst>
                                  <p:childTnLst>
                                    <p:set>
                                      <p:cBhvr>
                                        <p:cTn id="1920" dur="1" fill="hold">
                                          <p:stCondLst>
                                            <p:cond delay="0"/>
                                          </p:stCondLst>
                                        </p:cTn>
                                        <p:tgtEl>
                                          <p:spTgt spid="55"/>
                                        </p:tgtEl>
                                        <p:attrNameLst>
                                          <p:attrName>style.visibility</p:attrName>
                                        </p:attrNameLst>
                                      </p:cBhvr>
                                      <p:to>
                                        <p:strVal val="hidden"/>
                                      </p:to>
                                    </p:set>
                                  </p:childTnLst>
                                </p:cTn>
                              </p:par>
                              <p:par>
                                <p:cTn id="1921" presetID="1" presetClass="exit" presetSubtype="0" fill="hold" grpId="27" nodeType="withEffect">
                                  <p:stCondLst>
                                    <p:cond delay="0"/>
                                  </p:stCondLst>
                                  <p:childTnLst>
                                    <p:set>
                                      <p:cBhvr>
                                        <p:cTn id="1922" dur="1" fill="hold">
                                          <p:stCondLst>
                                            <p:cond delay="0"/>
                                          </p:stCondLst>
                                        </p:cTn>
                                        <p:tgtEl>
                                          <p:spTgt spid="57"/>
                                        </p:tgtEl>
                                        <p:attrNameLst>
                                          <p:attrName>style.visibility</p:attrName>
                                        </p:attrNameLst>
                                      </p:cBhvr>
                                      <p:to>
                                        <p:strVal val="hidden"/>
                                      </p:to>
                                    </p:set>
                                  </p:childTnLst>
                                </p:cTn>
                              </p:par>
                              <p:par>
                                <p:cTn id="1923" presetID="1" presetClass="exit" presetSubtype="0" fill="hold" grpId="27" nodeType="withEffect">
                                  <p:stCondLst>
                                    <p:cond delay="0"/>
                                  </p:stCondLst>
                                  <p:childTnLst>
                                    <p:set>
                                      <p:cBhvr>
                                        <p:cTn id="1924" dur="1" fill="hold">
                                          <p:stCondLst>
                                            <p:cond delay="0"/>
                                          </p:stCondLst>
                                        </p:cTn>
                                        <p:tgtEl>
                                          <p:spTgt spid="59"/>
                                        </p:tgtEl>
                                        <p:attrNameLst>
                                          <p:attrName>style.visibility</p:attrName>
                                        </p:attrNameLst>
                                      </p:cBhvr>
                                      <p:to>
                                        <p:strVal val="hidden"/>
                                      </p:to>
                                    </p:set>
                                  </p:childTnLst>
                                </p:cTn>
                              </p:par>
                              <p:par>
                                <p:cTn id="1925" presetID="1" presetClass="exit" presetSubtype="0" fill="hold" grpId="27" nodeType="withEffect">
                                  <p:stCondLst>
                                    <p:cond delay="0"/>
                                  </p:stCondLst>
                                  <p:childTnLst>
                                    <p:set>
                                      <p:cBhvr>
                                        <p:cTn id="1926" dur="1" fill="hold">
                                          <p:stCondLst>
                                            <p:cond delay="0"/>
                                          </p:stCondLst>
                                        </p:cTn>
                                        <p:tgtEl>
                                          <p:spTgt spid="61"/>
                                        </p:tgtEl>
                                        <p:attrNameLst>
                                          <p:attrName>style.visibility</p:attrName>
                                        </p:attrNameLst>
                                      </p:cBhvr>
                                      <p:to>
                                        <p:strVal val="hidden"/>
                                      </p:to>
                                    </p:set>
                                  </p:childTnLst>
                                </p:cTn>
                              </p:par>
                              <p:par>
                                <p:cTn id="1927" presetID="1" presetClass="exit" presetSubtype="0" fill="hold" grpId="27" nodeType="withEffect">
                                  <p:stCondLst>
                                    <p:cond delay="0"/>
                                  </p:stCondLst>
                                  <p:childTnLst>
                                    <p:set>
                                      <p:cBhvr>
                                        <p:cTn id="1928" dur="1" fill="hold">
                                          <p:stCondLst>
                                            <p:cond delay="0"/>
                                          </p:stCondLst>
                                        </p:cTn>
                                        <p:tgtEl>
                                          <p:spTgt spid="63"/>
                                        </p:tgtEl>
                                        <p:attrNameLst>
                                          <p:attrName>style.visibility</p:attrName>
                                        </p:attrNameLst>
                                      </p:cBhvr>
                                      <p:to>
                                        <p:strVal val="hidden"/>
                                      </p:to>
                                    </p:set>
                                  </p:childTnLst>
                                </p:cTn>
                              </p:par>
                              <p:par>
                                <p:cTn id="1929" presetID="1" presetClass="exit" presetSubtype="0" fill="hold" grpId="27" nodeType="withEffect">
                                  <p:stCondLst>
                                    <p:cond delay="0"/>
                                  </p:stCondLst>
                                  <p:childTnLst>
                                    <p:set>
                                      <p:cBhvr>
                                        <p:cTn id="1930" dur="1" fill="hold">
                                          <p:stCondLst>
                                            <p:cond delay="0"/>
                                          </p:stCondLst>
                                        </p:cTn>
                                        <p:tgtEl>
                                          <p:spTgt spid="65"/>
                                        </p:tgtEl>
                                        <p:attrNameLst>
                                          <p:attrName>style.visibility</p:attrName>
                                        </p:attrNameLst>
                                      </p:cBhvr>
                                      <p:to>
                                        <p:strVal val="hidden"/>
                                      </p:to>
                                    </p:set>
                                  </p:childTnLst>
                                </p:cTn>
                              </p:par>
                              <p:par>
                                <p:cTn id="1931" presetID="1" presetClass="exit" presetSubtype="0" fill="hold" grpId="27" nodeType="withEffect">
                                  <p:stCondLst>
                                    <p:cond delay="0"/>
                                  </p:stCondLst>
                                  <p:childTnLst>
                                    <p:set>
                                      <p:cBhvr>
                                        <p:cTn id="1932" dur="1" fill="hold">
                                          <p:stCondLst>
                                            <p:cond delay="0"/>
                                          </p:stCondLst>
                                        </p:cTn>
                                        <p:tgtEl>
                                          <p:spTgt spid="67"/>
                                        </p:tgtEl>
                                        <p:attrNameLst>
                                          <p:attrName>style.visibility</p:attrName>
                                        </p:attrNameLst>
                                      </p:cBhvr>
                                      <p:to>
                                        <p:strVal val="hidden"/>
                                      </p:to>
                                    </p:set>
                                  </p:childTnLst>
                                </p:cTn>
                              </p:par>
                              <p:par>
                                <p:cTn id="1933" presetID="1" presetClass="exit" presetSubtype="0" fill="hold" grpId="27" nodeType="withEffect">
                                  <p:stCondLst>
                                    <p:cond delay="0"/>
                                  </p:stCondLst>
                                  <p:childTnLst>
                                    <p:set>
                                      <p:cBhvr>
                                        <p:cTn id="1934" dur="1" fill="hold">
                                          <p:stCondLst>
                                            <p:cond delay="0"/>
                                          </p:stCondLst>
                                        </p:cTn>
                                        <p:tgtEl>
                                          <p:spTgt spid="69"/>
                                        </p:tgtEl>
                                        <p:attrNameLst>
                                          <p:attrName>style.visibility</p:attrName>
                                        </p:attrNameLst>
                                      </p:cBhvr>
                                      <p:to>
                                        <p:strVal val="hidden"/>
                                      </p:to>
                                    </p:set>
                                  </p:childTnLst>
                                </p:cTn>
                              </p:par>
                              <p:par>
                                <p:cTn id="1935" presetID="1" presetClass="entr" presetSubtype="0" fill="hold" grpId="27" nodeType="withEffect">
                                  <p:stCondLst>
                                    <p:cond delay="0"/>
                                  </p:stCondLst>
                                  <p:childTnLst>
                                    <p:set>
                                      <p:cBhvr>
                                        <p:cTn id="1936" dur="1" fill="hold">
                                          <p:stCondLst>
                                            <p:cond delay="0"/>
                                          </p:stCondLst>
                                        </p:cTn>
                                        <p:tgtEl>
                                          <p:spTgt spid="71"/>
                                        </p:tgtEl>
                                        <p:attrNameLst>
                                          <p:attrName>style.visibility</p:attrName>
                                        </p:attrNameLst>
                                      </p:cBhvr>
                                      <p:to>
                                        <p:strVal val="visible"/>
                                      </p:to>
                                    </p:set>
                                  </p:childTnLst>
                                </p:cTn>
                              </p:par>
                              <p:par>
                                <p:cTn id="1937" presetID="1" presetClass="exit" presetSubtype="0" fill="hold" grpId="27" nodeType="withEffect">
                                  <p:stCondLst>
                                    <p:cond delay="0"/>
                                  </p:stCondLst>
                                  <p:childTnLst>
                                    <p:set>
                                      <p:cBhvr>
                                        <p:cTn id="1938" dur="1" fill="hold">
                                          <p:stCondLst>
                                            <p:cond delay="0"/>
                                          </p:stCondLst>
                                        </p:cTn>
                                        <p:tgtEl>
                                          <p:spTgt spid="73"/>
                                        </p:tgtEl>
                                        <p:attrNameLst>
                                          <p:attrName>style.visibility</p:attrName>
                                        </p:attrNameLst>
                                      </p:cBhvr>
                                      <p:to>
                                        <p:strVal val="hidden"/>
                                      </p:to>
                                    </p:set>
                                  </p:childTnLst>
                                </p:cTn>
                              </p:par>
                              <p:par>
                                <p:cTn id="1939" presetID="1" presetClass="exit" presetSubtype="0" fill="hold" grpId="27" nodeType="withEffect">
                                  <p:stCondLst>
                                    <p:cond delay="0"/>
                                  </p:stCondLst>
                                  <p:childTnLst>
                                    <p:set>
                                      <p:cBhvr>
                                        <p:cTn id="1940" dur="1" fill="hold">
                                          <p:stCondLst>
                                            <p:cond delay="0"/>
                                          </p:stCondLst>
                                        </p:cTn>
                                        <p:tgtEl>
                                          <p:spTgt spid="75"/>
                                        </p:tgtEl>
                                        <p:attrNameLst>
                                          <p:attrName>style.visibility</p:attrName>
                                        </p:attrNameLst>
                                      </p:cBhvr>
                                      <p:to>
                                        <p:strVal val="hidden"/>
                                      </p:to>
                                    </p:set>
                                  </p:childTnLst>
                                </p:cTn>
                              </p:par>
                              <p:par>
                                <p:cTn id="1941" presetID="1" presetClass="exit" presetSubtype="0" fill="hold" grpId="27" nodeType="withEffect">
                                  <p:stCondLst>
                                    <p:cond delay="0"/>
                                  </p:stCondLst>
                                  <p:childTnLst>
                                    <p:set>
                                      <p:cBhvr>
                                        <p:cTn id="1942" dur="1" fill="hold">
                                          <p:stCondLst>
                                            <p:cond delay="0"/>
                                          </p:stCondLst>
                                        </p:cTn>
                                        <p:tgtEl>
                                          <p:spTgt spid="78"/>
                                        </p:tgtEl>
                                        <p:attrNameLst>
                                          <p:attrName>style.visibility</p:attrName>
                                        </p:attrNameLst>
                                      </p:cBhvr>
                                      <p:to>
                                        <p:strVal val="hidden"/>
                                      </p:to>
                                    </p:set>
                                  </p:childTnLst>
                                </p:cTn>
                              </p:par>
                              <p:par>
                                <p:cTn id="1943" presetID="1" presetClass="exit" presetSubtype="0" fill="hold" grpId="27" nodeType="withEffect">
                                  <p:stCondLst>
                                    <p:cond delay="0"/>
                                  </p:stCondLst>
                                  <p:childTnLst>
                                    <p:set>
                                      <p:cBhvr>
                                        <p:cTn id="1944"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945" restart="whenNotActive" fill="hold" evtFilter="cancelBubble" nodeType="interactiveSeq">
                <p:stCondLst>
                  <p:cond evt="onClick" delay="0">
                    <p:tgtEl>
                      <p:spTgt spid="72"/>
                    </p:tgtEl>
                  </p:cond>
                </p:stCondLst>
                <p:endSync evt="end" delay="0">
                  <p:rtn val="all"/>
                </p:endSync>
                <p:childTnLst>
                  <p:par>
                    <p:cTn id="1946" fill="hold">
                      <p:stCondLst>
                        <p:cond delay="0"/>
                      </p:stCondLst>
                      <p:childTnLst>
                        <p:par>
                          <p:cTn id="1947" fill="hold">
                            <p:stCondLst>
                              <p:cond delay="0"/>
                            </p:stCondLst>
                            <p:childTnLst>
                              <p:par>
                                <p:cTn id="1948" presetID="1" presetClass="exit" presetSubtype="0" fill="hold" grpId="28" nodeType="clickEffect">
                                  <p:stCondLst>
                                    <p:cond delay="0"/>
                                  </p:stCondLst>
                                  <p:childTnLst>
                                    <p:set>
                                      <p:cBhvr>
                                        <p:cTn id="1949" dur="1" fill="hold">
                                          <p:stCondLst>
                                            <p:cond delay="0"/>
                                          </p:stCondLst>
                                        </p:cTn>
                                        <p:tgtEl>
                                          <p:spTgt spid="30"/>
                                        </p:tgtEl>
                                        <p:attrNameLst>
                                          <p:attrName>style.visibility</p:attrName>
                                        </p:attrNameLst>
                                      </p:cBhvr>
                                      <p:to>
                                        <p:strVal val="hidden"/>
                                      </p:to>
                                    </p:set>
                                  </p:childTnLst>
                                </p:cTn>
                              </p:par>
                              <p:par>
                                <p:cTn id="1950" presetID="1" presetClass="exit" presetSubtype="0" fill="hold" grpId="28" nodeType="withEffect">
                                  <p:stCondLst>
                                    <p:cond delay="0"/>
                                  </p:stCondLst>
                                  <p:childTnLst>
                                    <p:set>
                                      <p:cBhvr>
                                        <p:cTn id="1951" dur="1" fill="hold">
                                          <p:stCondLst>
                                            <p:cond delay="0"/>
                                          </p:stCondLst>
                                        </p:cTn>
                                        <p:tgtEl>
                                          <p:spTgt spid="10"/>
                                        </p:tgtEl>
                                        <p:attrNameLst>
                                          <p:attrName>style.visibility</p:attrName>
                                        </p:attrNameLst>
                                      </p:cBhvr>
                                      <p:to>
                                        <p:strVal val="hidden"/>
                                      </p:to>
                                    </p:set>
                                  </p:childTnLst>
                                </p:cTn>
                              </p:par>
                              <p:par>
                                <p:cTn id="1952" presetID="1" presetClass="exit" presetSubtype="0" fill="hold" grpId="28" nodeType="withEffect">
                                  <p:stCondLst>
                                    <p:cond delay="0"/>
                                  </p:stCondLst>
                                  <p:childTnLst>
                                    <p:set>
                                      <p:cBhvr>
                                        <p:cTn id="1953" dur="1" fill="hold">
                                          <p:stCondLst>
                                            <p:cond delay="0"/>
                                          </p:stCondLst>
                                        </p:cTn>
                                        <p:tgtEl>
                                          <p:spTgt spid="12"/>
                                        </p:tgtEl>
                                        <p:attrNameLst>
                                          <p:attrName>style.visibility</p:attrName>
                                        </p:attrNameLst>
                                      </p:cBhvr>
                                      <p:to>
                                        <p:strVal val="hidden"/>
                                      </p:to>
                                    </p:set>
                                  </p:childTnLst>
                                </p:cTn>
                              </p:par>
                              <p:par>
                                <p:cTn id="1954" presetID="1" presetClass="exit" presetSubtype="0" fill="hold" grpId="28" nodeType="withEffect">
                                  <p:stCondLst>
                                    <p:cond delay="0"/>
                                  </p:stCondLst>
                                  <p:childTnLst>
                                    <p:set>
                                      <p:cBhvr>
                                        <p:cTn id="1955" dur="1" fill="hold">
                                          <p:stCondLst>
                                            <p:cond delay="0"/>
                                          </p:stCondLst>
                                        </p:cTn>
                                        <p:tgtEl>
                                          <p:spTgt spid="17"/>
                                        </p:tgtEl>
                                        <p:attrNameLst>
                                          <p:attrName>style.visibility</p:attrName>
                                        </p:attrNameLst>
                                      </p:cBhvr>
                                      <p:to>
                                        <p:strVal val="hidden"/>
                                      </p:to>
                                    </p:set>
                                  </p:childTnLst>
                                </p:cTn>
                              </p:par>
                              <p:par>
                                <p:cTn id="1956" presetID="1" presetClass="exit" presetSubtype="0" fill="hold" grpId="28" nodeType="withEffect">
                                  <p:stCondLst>
                                    <p:cond delay="0"/>
                                  </p:stCondLst>
                                  <p:childTnLst>
                                    <p:set>
                                      <p:cBhvr>
                                        <p:cTn id="1957" dur="1" fill="hold">
                                          <p:stCondLst>
                                            <p:cond delay="0"/>
                                          </p:stCondLst>
                                        </p:cTn>
                                        <p:tgtEl>
                                          <p:spTgt spid="19"/>
                                        </p:tgtEl>
                                        <p:attrNameLst>
                                          <p:attrName>style.visibility</p:attrName>
                                        </p:attrNameLst>
                                      </p:cBhvr>
                                      <p:to>
                                        <p:strVal val="hidden"/>
                                      </p:to>
                                    </p:set>
                                  </p:childTnLst>
                                </p:cTn>
                              </p:par>
                              <p:par>
                                <p:cTn id="1958" presetID="1" presetClass="exit" presetSubtype="0" fill="hold" grpId="28" nodeType="withEffect">
                                  <p:stCondLst>
                                    <p:cond delay="0"/>
                                  </p:stCondLst>
                                  <p:childTnLst>
                                    <p:set>
                                      <p:cBhvr>
                                        <p:cTn id="1959" dur="1" fill="hold">
                                          <p:stCondLst>
                                            <p:cond delay="0"/>
                                          </p:stCondLst>
                                        </p:cTn>
                                        <p:tgtEl>
                                          <p:spTgt spid="21"/>
                                        </p:tgtEl>
                                        <p:attrNameLst>
                                          <p:attrName>style.visibility</p:attrName>
                                        </p:attrNameLst>
                                      </p:cBhvr>
                                      <p:to>
                                        <p:strVal val="hidden"/>
                                      </p:to>
                                    </p:set>
                                  </p:childTnLst>
                                </p:cTn>
                              </p:par>
                              <p:par>
                                <p:cTn id="1960" presetID="1" presetClass="exit" presetSubtype="0" fill="hold" grpId="28" nodeType="withEffect">
                                  <p:stCondLst>
                                    <p:cond delay="0"/>
                                  </p:stCondLst>
                                  <p:childTnLst>
                                    <p:set>
                                      <p:cBhvr>
                                        <p:cTn id="1961" dur="1" fill="hold">
                                          <p:stCondLst>
                                            <p:cond delay="0"/>
                                          </p:stCondLst>
                                        </p:cTn>
                                        <p:tgtEl>
                                          <p:spTgt spid="23"/>
                                        </p:tgtEl>
                                        <p:attrNameLst>
                                          <p:attrName>style.visibility</p:attrName>
                                        </p:attrNameLst>
                                      </p:cBhvr>
                                      <p:to>
                                        <p:strVal val="hidden"/>
                                      </p:to>
                                    </p:set>
                                  </p:childTnLst>
                                </p:cTn>
                              </p:par>
                              <p:par>
                                <p:cTn id="1962" presetID="1" presetClass="exit" presetSubtype="0" fill="hold" grpId="28" nodeType="withEffect">
                                  <p:stCondLst>
                                    <p:cond delay="0"/>
                                  </p:stCondLst>
                                  <p:childTnLst>
                                    <p:set>
                                      <p:cBhvr>
                                        <p:cTn id="1963" dur="1" fill="hold">
                                          <p:stCondLst>
                                            <p:cond delay="0"/>
                                          </p:stCondLst>
                                        </p:cTn>
                                        <p:tgtEl>
                                          <p:spTgt spid="25"/>
                                        </p:tgtEl>
                                        <p:attrNameLst>
                                          <p:attrName>style.visibility</p:attrName>
                                        </p:attrNameLst>
                                      </p:cBhvr>
                                      <p:to>
                                        <p:strVal val="hidden"/>
                                      </p:to>
                                    </p:set>
                                  </p:childTnLst>
                                </p:cTn>
                              </p:par>
                              <p:par>
                                <p:cTn id="1964" presetID="1" presetClass="exit" presetSubtype="0" fill="hold" grpId="28" nodeType="withEffect">
                                  <p:stCondLst>
                                    <p:cond delay="0"/>
                                  </p:stCondLst>
                                  <p:childTnLst>
                                    <p:set>
                                      <p:cBhvr>
                                        <p:cTn id="1965" dur="1" fill="hold">
                                          <p:stCondLst>
                                            <p:cond delay="0"/>
                                          </p:stCondLst>
                                        </p:cTn>
                                        <p:tgtEl>
                                          <p:spTgt spid="27"/>
                                        </p:tgtEl>
                                        <p:attrNameLst>
                                          <p:attrName>style.visibility</p:attrName>
                                        </p:attrNameLst>
                                      </p:cBhvr>
                                      <p:to>
                                        <p:strVal val="hidden"/>
                                      </p:to>
                                    </p:set>
                                  </p:childTnLst>
                                </p:cTn>
                              </p:par>
                              <p:par>
                                <p:cTn id="1966" presetID="1" presetClass="exit" presetSubtype="0" fill="hold" grpId="28" nodeType="withEffect">
                                  <p:stCondLst>
                                    <p:cond delay="0"/>
                                  </p:stCondLst>
                                  <p:childTnLst>
                                    <p:set>
                                      <p:cBhvr>
                                        <p:cTn id="1967" dur="1" fill="hold">
                                          <p:stCondLst>
                                            <p:cond delay="0"/>
                                          </p:stCondLst>
                                        </p:cTn>
                                        <p:tgtEl>
                                          <p:spTgt spid="31"/>
                                        </p:tgtEl>
                                        <p:attrNameLst>
                                          <p:attrName>style.visibility</p:attrName>
                                        </p:attrNameLst>
                                      </p:cBhvr>
                                      <p:to>
                                        <p:strVal val="hidden"/>
                                      </p:to>
                                    </p:set>
                                  </p:childTnLst>
                                </p:cTn>
                              </p:par>
                              <p:par>
                                <p:cTn id="1968" presetID="1" presetClass="exit" presetSubtype="0" fill="hold" grpId="28" nodeType="withEffect">
                                  <p:stCondLst>
                                    <p:cond delay="0"/>
                                  </p:stCondLst>
                                  <p:childTnLst>
                                    <p:set>
                                      <p:cBhvr>
                                        <p:cTn id="1969" dur="1" fill="hold">
                                          <p:stCondLst>
                                            <p:cond delay="0"/>
                                          </p:stCondLst>
                                        </p:cTn>
                                        <p:tgtEl>
                                          <p:spTgt spid="34"/>
                                        </p:tgtEl>
                                        <p:attrNameLst>
                                          <p:attrName>style.visibility</p:attrName>
                                        </p:attrNameLst>
                                      </p:cBhvr>
                                      <p:to>
                                        <p:strVal val="hidden"/>
                                      </p:to>
                                    </p:set>
                                  </p:childTnLst>
                                </p:cTn>
                              </p:par>
                              <p:par>
                                <p:cTn id="1970" presetID="1" presetClass="exit" presetSubtype="0" fill="hold" grpId="28" nodeType="withEffect">
                                  <p:stCondLst>
                                    <p:cond delay="0"/>
                                  </p:stCondLst>
                                  <p:childTnLst>
                                    <p:set>
                                      <p:cBhvr>
                                        <p:cTn id="1971" dur="1" fill="hold">
                                          <p:stCondLst>
                                            <p:cond delay="0"/>
                                          </p:stCondLst>
                                        </p:cTn>
                                        <p:tgtEl>
                                          <p:spTgt spid="36"/>
                                        </p:tgtEl>
                                        <p:attrNameLst>
                                          <p:attrName>style.visibility</p:attrName>
                                        </p:attrNameLst>
                                      </p:cBhvr>
                                      <p:to>
                                        <p:strVal val="hidden"/>
                                      </p:to>
                                    </p:set>
                                  </p:childTnLst>
                                </p:cTn>
                              </p:par>
                              <p:par>
                                <p:cTn id="1972" presetID="1" presetClass="exit" presetSubtype="0" fill="hold" grpId="28" nodeType="withEffect">
                                  <p:stCondLst>
                                    <p:cond delay="0"/>
                                  </p:stCondLst>
                                  <p:childTnLst>
                                    <p:set>
                                      <p:cBhvr>
                                        <p:cTn id="1973" dur="1" fill="hold">
                                          <p:stCondLst>
                                            <p:cond delay="0"/>
                                          </p:stCondLst>
                                        </p:cTn>
                                        <p:tgtEl>
                                          <p:spTgt spid="38"/>
                                        </p:tgtEl>
                                        <p:attrNameLst>
                                          <p:attrName>style.visibility</p:attrName>
                                        </p:attrNameLst>
                                      </p:cBhvr>
                                      <p:to>
                                        <p:strVal val="hidden"/>
                                      </p:to>
                                    </p:set>
                                  </p:childTnLst>
                                </p:cTn>
                              </p:par>
                              <p:par>
                                <p:cTn id="1974" presetID="1" presetClass="exit" presetSubtype="0" fill="hold" grpId="28" nodeType="withEffect">
                                  <p:stCondLst>
                                    <p:cond delay="0"/>
                                  </p:stCondLst>
                                  <p:childTnLst>
                                    <p:set>
                                      <p:cBhvr>
                                        <p:cTn id="1975" dur="1" fill="hold">
                                          <p:stCondLst>
                                            <p:cond delay="0"/>
                                          </p:stCondLst>
                                        </p:cTn>
                                        <p:tgtEl>
                                          <p:spTgt spid="40"/>
                                        </p:tgtEl>
                                        <p:attrNameLst>
                                          <p:attrName>style.visibility</p:attrName>
                                        </p:attrNameLst>
                                      </p:cBhvr>
                                      <p:to>
                                        <p:strVal val="hidden"/>
                                      </p:to>
                                    </p:set>
                                  </p:childTnLst>
                                </p:cTn>
                              </p:par>
                              <p:par>
                                <p:cTn id="1976" presetID="1" presetClass="exit" presetSubtype="0" fill="hold" grpId="28" nodeType="withEffect">
                                  <p:stCondLst>
                                    <p:cond delay="0"/>
                                  </p:stCondLst>
                                  <p:childTnLst>
                                    <p:set>
                                      <p:cBhvr>
                                        <p:cTn id="1977" dur="1" fill="hold">
                                          <p:stCondLst>
                                            <p:cond delay="0"/>
                                          </p:stCondLst>
                                        </p:cTn>
                                        <p:tgtEl>
                                          <p:spTgt spid="42"/>
                                        </p:tgtEl>
                                        <p:attrNameLst>
                                          <p:attrName>style.visibility</p:attrName>
                                        </p:attrNameLst>
                                      </p:cBhvr>
                                      <p:to>
                                        <p:strVal val="hidden"/>
                                      </p:to>
                                    </p:set>
                                  </p:childTnLst>
                                </p:cTn>
                              </p:par>
                              <p:par>
                                <p:cTn id="1978" presetID="1" presetClass="exit" presetSubtype="0" fill="hold" grpId="28" nodeType="withEffect">
                                  <p:stCondLst>
                                    <p:cond delay="0"/>
                                  </p:stCondLst>
                                  <p:childTnLst>
                                    <p:set>
                                      <p:cBhvr>
                                        <p:cTn id="1979" dur="1" fill="hold">
                                          <p:stCondLst>
                                            <p:cond delay="0"/>
                                          </p:stCondLst>
                                        </p:cTn>
                                        <p:tgtEl>
                                          <p:spTgt spid="44"/>
                                        </p:tgtEl>
                                        <p:attrNameLst>
                                          <p:attrName>style.visibility</p:attrName>
                                        </p:attrNameLst>
                                      </p:cBhvr>
                                      <p:to>
                                        <p:strVal val="hidden"/>
                                      </p:to>
                                    </p:set>
                                  </p:childTnLst>
                                </p:cTn>
                              </p:par>
                              <p:par>
                                <p:cTn id="1980" presetID="1" presetClass="exit" presetSubtype="0" fill="hold" grpId="28" nodeType="withEffect">
                                  <p:stCondLst>
                                    <p:cond delay="0"/>
                                  </p:stCondLst>
                                  <p:childTnLst>
                                    <p:set>
                                      <p:cBhvr>
                                        <p:cTn id="1981" dur="1" fill="hold">
                                          <p:stCondLst>
                                            <p:cond delay="0"/>
                                          </p:stCondLst>
                                        </p:cTn>
                                        <p:tgtEl>
                                          <p:spTgt spid="47"/>
                                        </p:tgtEl>
                                        <p:attrNameLst>
                                          <p:attrName>style.visibility</p:attrName>
                                        </p:attrNameLst>
                                      </p:cBhvr>
                                      <p:to>
                                        <p:strVal val="hidden"/>
                                      </p:to>
                                    </p:set>
                                  </p:childTnLst>
                                </p:cTn>
                              </p:par>
                              <p:par>
                                <p:cTn id="1982" presetID="1" presetClass="exit" presetSubtype="0" fill="hold" grpId="28" nodeType="withEffect">
                                  <p:stCondLst>
                                    <p:cond delay="0"/>
                                  </p:stCondLst>
                                  <p:childTnLst>
                                    <p:set>
                                      <p:cBhvr>
                                        <p:cTn id="1983" dur="1" fill="hold">
                                          <p:stCondLst>
                                            <p:cond delay="0"/>
                                          </p:stCondLst>
                                        </p:cTn>
                                        <p:tgtEl>
                                          <p:spTgt spid="49"/>
                                        </p:tgtEl>
                                        <p:attrNameLst>
                                          <p:attrName>style.visibility</p:attrName>
                                        </p:attrNameLst>
                                      </p:cBhvr>
                                      <p:to>
                                        <p:strVal val="hidden"/>
                                      </p:to>
                                    </p:set>
                                  </p:childTnLst>
                                </p:cTn>
                              </p:par>
                              <p:par>
                                <p:cTn id="1984" presetID="1" presetClass="exit" presetSubtype="0" fill="hold" grpId="28" nodeType="withEffect">
                                  <p:stCondLst>
                                    <p:cond delay="0"/>
                                  </p:stCondLst>
                                  <p:childTnLst>
                                    <p:set>
                                      <p:cBhvr>
                                        <p:cTn id="1985" dur="1" fill="hold">
                                          <p:stCondLst>
                                            <p:cond delay="0"/>
                                          </p:stCondLst>
                                        </p:cTn>
                                        <p:tgtEl>
                                          <p:spTgt spid="51"/>
                                        </p:tgtEl>
                                        <p:attrNameLst>
                                          <p:attrName>style.visibility</p:attrName>
                                        </p:attrNameLst>
                                      </p:cBhvr>
                                      <p:to>
                                        <p:strVal val="hidden"/>
                                      </p:to>
                                    </p:set>
                                  </p:childTnLst>
                                </p:cTn>
                              </p:par>
                              <p:par>
                                <p:cTn id="1986" presetID="1" presetClass="exit" presetSubtype="0" fill="hold" grpId="28" nodeType="withEffect">
                                  <p:stCondLst>
                                    <p:cond delay="0"/>
                                  </p:stCondLst>
                                  <p:childTnLst>
                                    <p:set>
                                      <p:cBhvr>
                                        <p:cTn id="1987" dur="1" fill="hold">
                                          <p:stCondLst>
                                            <p:cond delay="0"/>
                                          </p:stCondLst>
                                        </p:cTn>
                                        <p:tgtEl>
                                          <p:spTgt spid="55"/>
                                        </p:tgtEl>
                                        <p:attrNameLst>
                                          <p:attrName>style.visibility</p:attrName>
                                        </p:attrNameLst>
                                      </p:cBhvr>
                                      <p:to>
                                        <p:strVal val="hidden"/>
                                      </p:to>
                                    </p:set>
                                  </p:childTnLst>
                                </p:cTn>
                              </p:par>
                              <p:par>
                                <p:cTn id="1988" presetID="1" presetClass="exit" presetSubtype="0" fill="hold" grpId="28" nodeType="withEffect">
                                  <p:stCondLst>
                                    <p:cond delay="0"/>
                                  </p:stCondLst>
                                  <p:childTnLst>
                                    <p:set>
                                      <p:cBhvr>
                                        <p:cTn id="1989" dur="1" fill="hold">
                                          <p:stCondLst>
                                            <p:cond delay="0"/>
                                          </p:stCondLst>
                                        </p:cTn>
                                        <p:tgtEl>
                                          <p:spTgt spid="57"/>
                                        </p:tgtEl>
                                        <p:attrNameLst>
                                          <p:attrName>style.visibility</p:attrName>
                                        </p:attrNameLst>
                                      </p:cBhvr>
                                      <p:to>
                                        <p:strVal val="hidden"/>
                                      </p:to>
                                    </p:set>
                                  </p:childTnLst>
                                </p:cTn>
                              </p:par>
                              <p:par>
                                <p:cTn id="1990" presetID="1" presetClass="exit" presetSubtype="0" fill="hold" grpId="28" nodeType="withEffect">
                                  <p:stCondLst>
                                    <p:cond delay="0"/>
                                  </p:stCondLst>
                                  <p:childTnLst>
                                    <p:set>
                                      <p:cBhvr>
                                        <p:cTn id="1991" dur="1" fill="hold">
                                          <p:stCondLst>
                                            <p:cond delay="0"/>
                                          </p:stCondLst>
                                        </p:cTn>
                                        <p:tgtEl>
                                          <p:spTgt spid="59"/>
                                        </p:tgtEl>
                                        <p:attrNameLst>
                                          <p:attrName>style.visibility</p:attrName>
                                        </p:attrNameLst>
                                      </p:cBhvr>
                                      <p:to>
                                        <p:strVal val="hidden"/>
                                      </p:to>
                                    </p:set>
                                  </p:childTnLst>
                                </p:cTn>
                              </p:par>
                              <p:par>
                                <p:cTn id="1992" presetID="1" presetClass="exit" presetSubtype="0" fill="hold" grpId="28" nodeType="withEffect">
                                  <p:stCondLst>
                                    <p:cond delay="0"/>
                                  </p:stCondLst>
                                  <p:childTnLst>
                                    <p:set>
                                      <p:cBhvr>
                                        <p:cTn id="1993" dur="1" fill="hold">
                                          <p:stCondLst>
                                            <p:cond delay="0"/>
                                          </p:stCondLst>
                                        </p:cTn>
                                        <p:tgtEl>
                                          <p:spTgt spid="61"/>
                                        </p:tgtEl>
                                        <p:attrNameLst>
                                          <p:attrName>style.visibility</p:attrName>
                                        </p:attrNameLst>
                                      </p:cBhvr>
                                      <p:to>
                                        <p:strVal val="hidden"/>
                                      </p:to>
                                    </p:set>
                                  </p:childTnLst>
                                </p:cTn>
                              </p:par>
                              <p:par>
                                <p:cTn id="1994" presetID="1" presetClass="exit" presetSubtype="0" fill="hold" grpId="28" nodeType="withEffect">
                                  <p:stCondLst>
                                    <p:cond delay="0"/>
                                  </p:stCondLst>
                                  <p:childTnLst>
                                    <p:set>
                                      <p:cBhvr>
                                        <p:cTn id="1995" dur="1" fill="hold">
                                          <p:stCondLst>
                                            <p:cond delay="0"/>
                                          </p:stCondLst>
                                        </p:cTn>
                                        <p:tgtEl>
                                          <p:spTgt spid="63"/>
                                        </p:tgtEl>
                                        <p:attrNameLst>
                                          <p:attrName>style.visibility</p:attrName>
                                        </p:attrNameLst>
                                      </p:cBhvr>
                                      <p:to>
                                        <p:strVal val="hidden"/>
                                      </p:to>
                                    </p:set>
                                  </p:childTnLst>
                                </p:cTn>
                              </p:par>
                              <p:par>
                                <p:cTn id="1996" presetID="1" presetClass="exit" presetSubtype="0" fill="hold" grpId="28" nodeType="withEffect">
                                  <p:stCondLst>
                                    <p:cond delay="0"/>
                                  </p:stCondLst>
                                  <p:childTnLst>
                                    <p:set>
                                      <p:cBhvr>
                                        <p:cTn id="1997" dur="1" fill="hold">
                                          <p:stCondLst>
                                            <p:cond delay="0"/>
                                          </p:stCondLst>
                                        </p:cTn>
                                        <p:tgtEl>
                                          <p:spTgt spid="65"/>
                                        </p:tgtEl>
                                        <p:attrNameLst>
                                          <p:attrName>style.visibility</p:attrName>
                                        </p:attrNameLst>
                                      </p:cBhvr>
                                      <p:to>
                                        <p:strVal val="hidden"/>
                                      </p:to>
                                    </p:set>
                                  </p:childTnLst>
                                </p:cTn>
                              </p:par>
                              <p:par>
                                <p:cTn id="1998" presetID="1" presetClass="exit" presetSubtype="0" fill="hold" grpId="28" nodeType="withEffect">
                                  <p:stCondLst>
                                    <p:cond delay="0"/>
                                  </p:stCondLst>
                                  <p:childTnLst>
                                    <p:set>
                                      <p:cBhvr>
                                        <p:cTn id="1999" dur="1" fill="hold">
                                          <p:stCondLst>
                                            <p:cond delay="0"/>
                                          </p:stCondLst>
                                        </p:cTn>
                                        <p:tgtEl>
                                          <p:spTgt spid="67"/>
                                        </p:tgtEl>
                                        <p:attrNameLst>
                                          <p:attrName>style.visibility</p:attrName>
                                        </p:attrNameLst>
                                      </p:cBhvr>
                                      <p:to>
                                        <p:strVal val="hidden"/>
                                      </p:to>
                                    </p:set>
                                  </p:childTnLst>
                                </p:cTn>
                              </p:par>
                              <p:par>
                                <p:cTn id="2000" presetID="1" presetClass="exit" presetSubtype="0" fill="hold" grpId="28" nodeType="withEffect">
                                  <p:stCondLst>
                                    <p:cond delay="0"/>
                                  </p:stCondLst>
                                  <p:childTnLst>
                                    <p:set>
                                      <p:cBhvr>
                                        <p:cTn id="2001" dur="1" fill="hold">
                                          <p:stCondLst>
                                            <p:cond delay="0"/>
                                          </p:stCondLst>
                                        </p:cTn>
                                        <p:tgtEl>
                                          <p:spTgt spid="69"/>
                                        </p:tgtEl>
                                        <p:attrNameLst>
                                          <p:attrName>style.visibility</p:attrName>
                                        </p:attrNameLst>
                                      </p:cBhvr>
                                      <p:to>
                                        <p:strVal val="hidden"/>
                                      </p:to>
                                    </p:set>
                                  </p:childTnLst>
                                </p:cTn>
                              </p:par>
                              <p:par>
                                <p:cTn id="2002" presetID="1" presetClass="exit" presetSubtype="0" fill="hold" grpId="28" nodeType="withEffect">
                                  <p:stCondLst>
                                    <p:cond delay="0"/>
                                  </p:stCondLst>
                                  <p:childTnLst>
                                    <p:set>
                                      <p:cBhvr>
                                        <p:cTn id="2003" dur="1" fill="hold">
                                          <p:stCondLst>
                                            <p:cond delay="0"/>
                                          </p:stCondLst>
                                        </p:cTn>
                                        <p:tgtEl>
                                          <p:spTgt spid="71"/>
                                        </p:tgtEl>
                                        <p:attrNameLst>
                                          <p:attrName>style.visibility</p:attrName>
                                        </p:attrNameLst>
                                      </p:cBhvr>
                                      <p:to>
                                        <p:strVal val="hidden"/>
                                      </p:to>
                                    </p:set>
                                  </p:childTnLst>
                                </p:cTn>
                              </p:par>
                              <p:par>
                                <p:cTn id="2004" presetID="1" presetClass="entr" presetSubtype="0" fill="hold" grpId="28" nodeType="withEffect">
                                  <p:stCondLst>
                                    <p:cond delay="0"/>
                                  </p:stCondLst>
                                  <p:childTnLst>
                                    <p:set>
                                      <p:cBhvr>
                                        <p:cTn id="2005" dur="1" fill="hold">
                                          <p:stCondLst>
                                            <p:cond delay="0"/>
                                          </p:stCondLst>
                                        </p:cTn>
                                        <p:tgtEl>
                                          <p:spTgt spid="73"/>
                                        </p:tgtEl>
                                        <p:attrNameLst>
                                          <p:attrName>style.visibility</p:attrName>
                                        </p:attrNameLst>
                                      </p:cBhvr>
                                      <p:to>
                                        <p:strVal val="visible"/>
                                      </p:to>
                                    </p:set>
                                  </p:childTnLst>
                                </p:cTn>
                              </p:par>
                              <p:par>
                                <p:cTn id="2006" presetID="1" presetClass="exit" presetSubtype="0" fill="hold" grpId="28" nodeType="withEffect">
                                  <p:stCondLst>
                                    <p:cond delay="0"/>
                                  </p:stCondLst>
                                  <p:childTnLst>
                                    <p:set>
                                      <p:cBhvr>
                                        <p:cTn id="2007" dur="1" fill="hold">
                                          <p:stCondLst>
                                            <p:cond delay="0"/>
                                          </p:stCondLst>
                                        </p:cTn>
                                        <p:tgtEl>
                                          <p:spTgt spid="75"/>
                                        </p:tgtEl>
                                        <p:attrNameLst>
                                          <p:attrName>style.visibility</p:attrName>
                                        </p:attrNameLst>
                                      </p:cBhvr>
                                      <p:to>
                                        <p:strVal val="hidden"/>
                                      </p:to>
                                    </p:set>
                                  </p:childTnLst>
                                </p:cTn>
                              </p:par>
                              <p:par>
                                <p:cTn id="2008" presetID="1" presetClass="exit" presetSubtype="0" fill="hold" grpId="28" nodeType="withEffect">
                                  <p:stCondLst>
                                    <p:cond delay="0"/>
                                  </p:stCondLst>
                                  <p:childTnLst>
                                    <p:set>
                                      <p:cBhvr>
                                        <p:cTn id="2009" dur="1" fill="hold">
                                          <p:stCondLst>
                                            <p:cond delay="0"/>
                                          </p:stCondLst>
                                        </p:cTn>
                                        <p:tgtEl>
                                          <p:spTgt spid="78"/>
                                        </p:tgtEl>
                                        <p:attrNameLst>
                                          <p:attrName>style.visibility</p:attrName>
                                        </p:attrNameLst>
                                      </p:cBhvr>
                                      <p:to>
                                        <p:strVal val="hidden"/>
                                      </p:to>
                                    </p:set>
                                  </p:childTnLst>
                                </p:cTn>
                              </p:par>
                              <p:par>
                                <p:cTn id="2010" presetID="1" presetClass="exit" presetSubtype="0" fill="hold" grpId="28" nodeType="withEffect">
                                  <p:stCondLst>
                                    <p:cond delay="0"/>
                                  </p:stCondLst>
                                  <p:childTnLst>
                                    <p:set>
                                      <p:cBhvr>
                                        <p:cTn id="201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012" restart="whenNotActive" fill="hold" evtFilter="cancelBubble" nodeType="interactiveSeq">
                <p:stCondLst>
                  <p:cond evt="onClick" delay="0">
                    <p:tgtEl>
                      <p:spTgt spid="74"/>
                    </p:tgtEl>
                  </p:cond>
                </p:stCondLst>
                <p:endSync evt="end" delay="0">
                  <p:rtn val="all"/>
                </p:endSync>
                <p:childTnLst>
                  <p:par>
                    <p:cTn id="2013" fill="hold">
                      <p:stCondLst>
                        <p:cond delay="0"/>
                      </p:stCondLst>
                      <p:childTnLst>
                        <p:par>
                          <p:cTn id="2014" fill="hold">
                            <p:stCondLst>
                              <p:cond delay="0"/>
                            </p:stCondLst>
                            <p:childTnLst>
                              <p:par>
                                <p:cTn id="2015" presetID="1" presetClass="exit" presetSubtype="0" fill="hold" grpId="29" nodeType="clickEffect">
                                  <p:stCondLst>
                                    <p:cond delay="0"/>
                                  </p:stCondLst>
                                  <p:childTnLst>
                                    <p:set>
                                      <p:cBhvr>
                                        <p:cTn id="2016" dur="1" fill="hold">
                                          <p:stCondLst>
                                            <p:cond delay="0"/>
                                          </p:stCondLst>
                                        </p:cTn>
                                        <p:tgtEl>
                                          <p:spTgt spid="30"/>
                                        </p:tgtEl>
                                        <p:attrNameLst>
                                          <p:attrName>style.visibility</p:attrName>
                                        </p:attrNameLst>
                                      </p:cBhvr>
                                      <p:to>
                                        <p:strVal val="hidden"/>
                                      </p:to>
                                    </p:set>
                                  </p:childTnLst>
                                </p:cTn>
                              </p:par>
                              <p:par>
                                <p:cTn id="2017" presetID="1" presetClass="exit" presetSubtype="0" fill="hold" grpId="29" nodeType="withEffect">
                                  <p:stCondLst>
                                    <p:cond delay="0"/>
                                  </p:stCondLst>
                                  <p:childTnLst>
                                    <p:set>
                                      <p:cBhvr>
                                        <p:cTn id="2018" dur="1" fill="hold">
                                          <p:stCondLst>
                                            <p:cond delay="0"/>
                                          </p:stCondLst>
                                        </p:cTn>
                                        <p:tgtEl>
                                          <p:spTgt spid="10"/>
                                        </p:tgtEl>
                                        <p:attrNameLst>
                                          <p:attrName>style.visibility</p:attrName>
                                        </p:attrNameLst>
                                      </p:cBhvr>
                                      <p:to>
                                        <p:strVal val="hidden"/>
                                      </p:to>
                                    </p:set>
                                  </p:childTnLst>
                                </p:cTn>
                              </p:par>
                              <p:par>
                                <p:cTn id="2019" presetID="1" presetClass="exit" presetSubtype="0" fill="hold" grpId="29" nodeType="withEffect">
                                  <p:stCondLst>
                                    <p:cond delay="0"/>
                                  </p:stCondLst>
                                  <p:childTnLst>
                                    <p:set>
                                      <p:cBhvr>
                                        <p:cTn id="2020" dur="1" fill="hold">
                                          <p:stCondLst>
                                            <p:cond delay="0"/>
                                          </p:stCondLst>
                                        </p:cTn>
                                        <p:tgtEl>
                                          <p:spTgt spid="12"/>
                                        </p:tgtEl>
                                        <p:attrNameLst>
                                          <p:attrName>style.visibility</p:attrName>
                                        </p:attrNameLst>
                                      </p:cBhvr>
                                      <p:to>
                                        <p:strVal val="hidden"/>
                                      </p:to>
                                    </p:set>
                                  </p:childTnLst>
                                </p:cTn>
                              </p:par>
                              <p:par>
                                <p:cTn id="2021" presetID="1" presetClass="exit" presetSubtype="0" fill="hold" grpId="29" nodeType="withEffect">
                                  <p:stCondLst>
                                    <p:cond delay="0"/>
                                  </p:stCondLst>
                                  <p:childTnLst>
                                    <p:set>
                                      <p:cBhvr>
                                        <p:cTn id="2022" dur="1" fill="hold">
                                          <p:stCondLst>
                                            <p:cond delay="0"/>
                                          </p:stCondLst>
                                        </p:cTn>
                                        <p:tgtEl>
                                          <p:spTgt spid="17"/>
                                        </p:tgtEl>
                                        <p:attrNameLst>
                                          <p:attrName>style.visibility</p:attrName>
                                        </p:attrNameLst>
                                      </p:cBhvr>
                                      <p:to>
                                        <p:strVal val="hidden"/>
                                      </p:to>
                                    </p:set>
                                  </p:childTnLst>
                                </p:cTn>
                              </p:par>
                              <p:par>
                                <p:cTn id="2023" presetID="1" presetClass="exit" presetSubtype="0" fill="hold" grpId="29" nodeType="withEffect">
                                  <p:stCondLst>
                                    <p:cond delay="0"/>
                                  </p:stCondLst>
                                  <p:childTnLst>
                                    <p:set>
                                      <p:cBhvr>
                                        <p:cTn id="2024" dur="1" fill="hold">
                                          <p:stCondLst>
                                            <p:cond delay="0"/>
                                          </p:stCondLst>
                                        </p:cTn>
                                        <p:tgtEl>
                                          <p:spTgt spid="19"/>
                                        </p:tgtEl>
                                        <p:attrNameLst>
                                          <p:attrName>style.visibility</p:attrName>
                                        </p:attrNameLst>
                                      </p:cBhvr>
                                      <p:to>
                                        <p:strVal val="hidden"/>
                                      </p:to>
                                    </p:set>
                                  </p:childTnLst>
                                </p:cTn>
                              </p:par>
                              <p:par>
                                <p:cTn id="2025" presetID="1" presetClass="exit" presetSubtype="0" fill="hold" grpId="29" nodeType="withEffect">
                                  <p:stCondLst>
                                    <p:cond delay="0"/>
                                  </p:stCondLst>
                                  <p:childTnLst>
                                    <p:set>
                                      <p:cBhvr>
                                        <p:cTn id="2026" dur="1" fill="hold">
                                          <p:stCondLst>
                                            <p:cond delay="0"/>
                                          </p:stCondLst>
                                        </p:cTn>
                                        <p:tgtEl>
                                          <p:spTgt spid="21"/>
                                        </p:tgtEl>
                                        <p:attrNameLst>
                                          <p:attrName>style.visibility</p:attrName>
                                        </p:attrNameLst>
                                      </p:cBhvr>
                                      <p:to>
                                        <p:strVal val="hidden"/>
                                      </p:to>
                                    </p:set>
                                  </p:childTnLst>
                                </p:cTn>
                              </p:par>
                              <p:par>
                                <p:cTn id="2027" presetID="1" presetClass="exit" presetSubtype="0" fill="hold" grpId="29" nodeType="withEffect">
                                  <p:stCondLst>
                                    <p:cond delay="0"/>
                                  </p:stCondLst>
                                  <p:childTnLst>
                                    <p:set>
                                      <p:cBhvr>
                                        <p:cTn id="2028" dur="1" fill="hold">
                                          <p:stCondLst>
                                            <p:cond delay="0"/>
                                          </p:stCondLst>
                                        </p:cTn>
                                        <p:tgtEl>
                                          <p:spTgt spid="23"/>
                                        </p:tgtEl>
                                        <p:attrNameLst>
                                          <p:attrName>style.visibility</p:attrName>
                                        </p:attrNameLst>
                                      </p:cBhvr>
                                      <p:to>
                                        <p:strVal val="hidden"/>
                                      </p:to>
                                    </p:set>
                                  </p:childTnLst>
                                </p:cTn>
                              </p:par>
                              <p:par>
                                <p:cTn id="2029" presetID="1" presetClass="exit" presetSubtype="0" fill="hold" grpId="29" nodeType="withEffect">
                                  <p:stCondLst>
                                    <p:cond delay="0"/>
                                  </p:stCondLst>
                                  <p:childTnLst>
                                    <p:set>
                                      <p:cBhvr>
                                        <p:cTn id="2030" dur="1" fill="hold">
                                          <p:stCondLst>
                                            <p:cond delay="0"/>
                                          </p:stCondLst>
                                        </p:cTn>
                                        <p:tgtEl>
                                          <p:spTgt spid="25"/>
                                        </p:tgtEl>
                                        <p:attrNameLst>
                                          <p:attrName>style.visibility</p:attrName>
                                        </p:attrNameLst>
                                      </p:cBhvr>
                                      <p:to>
                                        <p:strVal val="hidden"/>
                                      </p:to>
                                    </p:set>
                                  </p:childTnLst>
                                </p:cTn>
                              </p:par>
                              <p:par>
                                <p:cTn id="2031" presetID="1" presetClass="exit" presetSubtype="0" fill="hold" grpId="29" nodeType="withEffect">
                                  <p:stCondLst>
                                    <p:cond delay="0"/>
                                  </p:stCondLst>
                                  <p:childTnLst>
                                    <p:set>
                                      <p:cBhvr>
                                        <p:cTn id="2032" dur="1" fill="hold">
                                          <p:stCondLst>
                                            <p:cond delay="0"/>
                                          </p:stCondLst>
                                        </p:cTn>
                                        <p:tgtEl>
                                          <p:spTgt spid="27"/>
                                        </p:tgtEl>
                                        <p:attrNameLst>
                                          <p:attrName>style.visibility</p:attrName>
                                        </p:attrNameLst>
                                      </p:cBhvr>
                                      <p:to>
                                        <p:strVal val="hidden"/>
                                      </p:to>
                                    </p:set>
                                  </p:childTnLst>
                                </p:cTn>
                              </p:par>
                              <p:par>
                                <p:cTn id="2033" presetID="1" presetClass="exit" presetSubtype="0" fill="hold" grpId="29" nodeType="withEffect">
                                  <p:stCondLst>
                                    <p:cond delay="0"/>
                                  </p:stCondLst>
                                  <p:childTnLst>
                                    <p:set>
                                      <p:cBhvr>
                                        <p:cTn id="2034" dur="1" fill="hold">
                                          <p:stCondLst>
                                            <p:cond delay="0"/>
                                          </p:stCondLst>
                                        </p:cTn>
                                        <p:tgtEl>
                                          <p:spTgt spid="31"/>
                                        </p:tgtEl>
                                        <p:attrNameLst>
                                          <p:attrName>style.visibility</p:attrName>
                                        </p:attrNameLst>
                                      </p:cBhvr>
                                      <p:to>
                                        <p:strVal val="hidden"/>
                                      </p:to>
                                    </p:set>
                                  </p:childTnLst>
                                </p:cTn>
                              </p:par>
                              <p:par>
                                <p:cTn id="2035" presetID="1" presetClass="exit" presetSubtype="0" fill="hold" grpId="29" nodeType="withEffect">
                                  <p:stCondLst>
                                    <p:cond delay="0"/>
                                  </p:stCondLst>
                                  <p:childTnLst>
                                    <p:set>
                                      <p:cBhvr>
                                        <p:cTn id="2036" dur="1" fill="hold">
                                          <p:stCondLst>
                                            <p:cond delay="0"/>
                                          </p:stCondLst>
                                        </p:cTn>
                                        <p:tgtEl>
                                          <p:spTgt spid="34"/>
                                        </p:tgtEl>
                                        <p:attrNameLst>
                                          <p:attrName>style.visibility</p:attrName>
                                        </p:attrNameLst>
                                      </p:cBhvr>
                                      <p:to>
                                        <p:strVal val="hidden"/>
                                      </p:to>
                                    </p:set>
                                  </p:childTnLst>
                                </p:cTn>
                              </p:par>
                              <p:par>
                                <p:cTn id="2037" presetID="1" presetClass="exit" presetSubtype="0" fill="hold" grpId="29" nodeType="withEffect">
                                  <p:stCondLst>
                                    <p:cond delay="0"/>
                                  </p:stCondLst>
                                  <p:childTnLst>
                                    <p:set>
                                      <p:cBhvr>
                                        <p:cTn id="2038" dur="1" fill="hold">
                                          <p:stCondLst>
                                            <p:cond delay="0"/>
                                          </p:stCondLst>
                                        </p:cTn>
                                        <p:tgtEl>
                                          <p:spTgt spid="36"/>
                                        </p:tgtEl>
                                        <p:attrNameLst>
                                          <p:attrName>style.visibility</p:attrName>
                                        </p:attrNameLst>
                                      </p:cBhvr>
                                      <p:to>
                                        <p:strVal val="hidden"/>
                                      </p:to>
                                    </p:set>
                                  </p:childTnLst>
                                </p:cTn>
                              </p:par>
                              <p:par>
                                <p:cTn id="2039" presetID="1" presetClass="exit" presetSubtype="0" fill="hold" grpId="29" nodeType="withEffect">
                                  <p:stCondLst>
                                    <p:cond delay="0"/>
                                  </p:stCondLst>
                                  <p:childTnLst>
                                    <p:set>
                                      <p:cBhvr>
                                        <p:cTn id="2040" dur="1" fill="hold">
                                          <p:stCondLst>
                                            <p:cond delay="0"/>
                                          </p:stCondLst>
                                        </p:cTn>
                                        <p:tgtEl>
                                          <p:spTgt spid="38"/>
                                        </p:tgtEl>
                                        <p:attrNameLst>
                                          <p:attrName>style.visibility</p:attrName>
                                        </p:attrNameLst>
                                      </p:cBhvr>
                                      <p:to>
                                        <p:strVal val="hidden"/>
                                      </p:to>
                                    </p:set>
                                  </p:childTnLst>
                                </p:cTn>
                              </p:par>
                              <p:par>
                                <p:cTn id="2041" presetID="1" presetClass="exit" presetSubtype="0" fill="hold" grpId="29" nodeType="withEffect">
                                  <p:stCondLst>
                                    <p:cond delay="0"/>
                                  </p:stCondLst>
                                  <p:childTnLst>
                                    <p:set>
                                      <p:cBhvr>
                                        <p:cTn id="2042" dur="1" fill="hold">
                                          <p:stCondLst>
                                            <p:cond delay="0"/>
                                          </p:stCondLst>
                                        </p:cTn>
                                        <p:tgtEl>
                                          <p:spTgt spid="40"/>
                                        </p:tgtEl>
                                        <p:attrNameLst>
                                          <p:attrName>style.visibility</p:attrName>
                                        </p:attrNameLst>
                                      </p:cBhvr>
                                      <p:to>
                                        <p:strVal val="hidden"/>
                                      </p:to>
                                    </p:set>
                                  </p:childTnLst>
                                </p:cTn>
                              </p:par>
                              <p:par>
                                <p:cTn id="2043" presetID="1" presetClass="exit" presetSubtype="0" fill="hold" grpId="29" nodeType="withEffect">
                                  <p:stCondLst>
                                    <p:cond delay="0"/>
                                  </p:stCondLst>
                                  <p:childTnLst>
                                    <p:set>
                                      <p:cBhvr>
                                        <p:cTn id="2044" dur="1" fill="hold">
                                          <p:stCondLst>
                                            <p:cond delay="0"/>
                                          </p:stCondLst>
                                        </p:cTn>
                                        <p:tgtEl>
                                          <p:spTgt spid="42"/>
                                        </p:tgtEl>
                                        <p:attrNameLst>
                                          <p:attrName>style.visibility</p:attrName>
                                        </p:attrNameLst>
                                      </p:cBhvr>
                                      <p:to>
                                        <p:strVal val="hidden"/>
                                      </p:to>
                                    </p:set>
                                  </p:childTnLst>
                                </p:cTn>
                              </p:par>
                              <p:par>
                                <p:cTn id="2045" presetID="1" presetClass="exit" presetSubtype="0" fill="hold" grpId="29" nodeType="withEffect">
                                  <p:stCondLst>
                                    <p:cond delay="0"/>
                                  </p:stCondLst>
                                  <p:childTnLst>
                                    <p:set>
                                      <p:cBhvr>
                                        <p:cTn id="2046" dur="1" fill="hold">
                                          <p:stCondLst>
                                            <p:cond delay="0"/>
                                          </p:stCondLst>
                                        </p:cTn>
                                        <p:tgtEl>
                                          <p:spTgt spid="44"/>
                                        </p:tgtEl>
                                        <p:attrNameLst>
                                          <p:attrName>style.visibility</p:attrName>
                                        </p:attrNameLst>
                                      </p:cBhvr>
                                      <p:to>
                                        <p:strVal val="hidden"/>
                                      </p:to>
                                    </p:set>
                                  </p:childTnLst>
                                </p:cTn>
                              </p:par>
                              <p:par>
                                <p:cTn id="2047" presetID="1" presetClass="exit" presetSubtype="0" fill="hold" grpId="29" nodeType="withEffect">
                                  <p:stCondLst>
                                    <p:cond delay="0"/>
                                  </p:stCondLst>
                                  <p:childTnLst>
                                    <p:set>
                                      <p:cBhvr>
                                        <p:cTn id="2048" dur="1" fill="hold">
                                          <p:stCondLst>
                                            <p:cond delay="0"/>
                                          </p:stCondLst>
                                        </p:cTn>
                                        <p:tgtEl>
                                          <p:spTgt spid="47"/>
                                        </p:tgtEl>
                                        <p:attrNameLst>
                                          <p:attrName>style.visibility</p:attrName>
                                        </p:attrNameLst>
                                      </p:cBhvr>
                                      <p:to>
                                        <p:strVal val="hidden"/>
                                      </p:to>
                                    </p:set>
                                  </p:childTnLst>
                                </p:cTn>
                              </p:par>
                              <p:par>
                                <p:cTn id="2049" presetID="1" presetClass="exit" presetSubtype="0" fill="hold" grpId="29" nodeType="withEffect">
                                  <p:stCondLst>
                                    <p:cond delay="0"/>
                                  </p:stCondLst>
                                  <p:childTnLst>
                                    <p:set>
                                      <p:cBhvr>
                                        <p:cTn id="2050" dur="1" fill="hold">
                                          <p:stCondLst>
                                            <p:cond delay="0"/>
                                          </p:stCondLst>
                                        </p:cTn>
                                        <p:tgtEl>
                                          <p:spTgt spid="49"/>
                                        </p:tgtEl>
                                        <p:attrNameLst>
                                          <p:attrName>style.visibility</p:attrName>
                                        </p:attrNameLst>
                                      </p:cBhvr>
                                      <p:to>
                                        <p:strVal val="hidden"/>
                                      </p:to>
                                    </p:set>
                                  </p:childTnLst>
                                </p:cTn>
                              </p:par>
                              <p:par>
                                <p:cTn id="2051" presetID="1" presetClass="exit" presetSubtype="0" fill="hold" grpId="29" nodeType="withEffect">
                                  <p:stCondLst>
                                    <p:cond delay="0"/>
                                  </p:stCondLst>
                                  <p:childTnLst>
                                    <p:set>
                                      <p:cBhvr>
                                        <p:cTn id="2052" dur="1" fill="hold">
                                          <p:stCondLst>
                                            <p:cond delay="0"/>
                                          </p:stCondLst>
                                        </p:cTn>
                                        <p:tgtEl>
                                          <p:spTgt spid="51"/>
                                        </p:tgtEl>
                                        <p:attrNameLst>
                                          <p:attrName>style.visibility</p:attrName>
                                        </p:attrNameLst>
                                      </p:cBhvr>
                                      <p:to>
                                        <p:strVal val="hidden"/>
                                      </p:to>
                                    </p:set>
                                  </p:childTnLst>
                                </p:cTn>
                              </p:par>
                              <p:par>
                                <p:cTn id="2053" presetID="1" presetClass="exit" presetSubtype="0" fill="hold" grpId="29" nodeType="withEffect">
                                  <p:stCondLst>
                                    <p:cond delay="0"/>
                                  </p:stCondLst>
                                  <p:childTnLst>
                                    <p:set>
                                      <p:cBhvr>
                                        <p:cTn id="2054" dur="1" fill="hold">
                                          <p:stCondLst>
                                            <p:cond delay="0"/>
                                          </p:stCondLst>
                                        </p:cTn>
                                        <p:tgtEl>
                                          <p:spTgt spid="55"/>
                                        </p:tgtEl>
                                        <p:attrNameLst>
                                          <p:attrName>style.visibility</p:attrName>
                                        </p:attrNameLst>
                                      </p:cBhvr>
                                      <p:to>
                                        <p:strVal val="hidden"/>
                                      </p:to>
                                    </p:set>
                                  </p:childTnLst>
                                </p:cTn>
                              </p:par>
                              <p:par>
                                <p:cTn id="2055" presetID="1" presetClass="exit" presetSubtype="0" fill="hold" grpId="29" nodeType="withEffect">
                                  <p:stCondLst>
                                    <p:cond delay="0"/>
                                  </p:stCondLst>
                                  <p:childTnLst>
                                    <p:set>
                                      <p:cBhvr>
                                        <p:cTn id="2056" dur="1" fill="hold">
                                          <p:stCondLst>
                                            <p:cond delay="0"/>
                                          </p:stCondLst>
                                        </p:cTn>
                                        <p:tgtEl>
                                          <p:spTgt spid="57"/>
                                        </p:tgtEl>
                                        <p:attrNameLst>
                                          <p:attrName>style.visibility</p:attrName>
                                        </p:attrNameLst>
                                      </p:cBhvr>
                                      <p:to>
                                        <p:strVal val="hidden"/>
                                      </p:to>
                                    </p:set>
                                  </p:childTnLst>
                                </p:cTn>
                              </p:par>
                              <p:par>
                                <p:cTn id="2057" presetID="1" presetClass="exit" presetSubtype="0" fill="hold" grpId="29" nodeType="withEffect">
                                  <p:stCondLst>
                                    <p:cond delay="0"/>
                                  </p:stCondLst>
                                  <p:childTnLst>
                                    <p:set>
                                      <p:cBhvr>
                                        <p:cTn id="2058" dur="1" fill="hold">
                                          <p:stCondLst>
                                            <p:cond delay="0"/>
                                          </p:stCondLst>
                                        </p:cTn>
                                        <p:tgtEl>
                                          <p:spTgt spid="59"/>
                                        </p:tgtEl>
                                        <p:attrNameLst>
                                          <p:attrName>style.visibility</p:attrName>
                                        </p:attrNameLst>
                                      </p:cBhvr>
                                      <p:to>
                                        <p:strVal val="hidden"/>
                                      </p:to>
                                    </p:set>
                                  </p:childTnLst>
                                </p:cTn>
                              </p:par>
                              <p:par>
                                <p:cTn id="2059" presetID="1" presetClass="exit" presetSubtype="0" fill="hold" grpId="29" nodeType="withEffect">
                                  <p:stCondLst>
                                    <p:cond delay="0"/>
                                  </p:stCondLst>
                                  <p:childTnLst>
                                    <p:set>
                                      <p:cBhvr>
                                        <p:cTn id="2060" dur="1" fill="hold">
                                          <p:stCondLst>
                                            <p:cond delay="0"/>
                                          </p:stCondLst>
                                        </p:cTn>
                                        <p:tgtEl>
                                          <p:spTgt spid="61"/>
                                        </p:tgtEl>
                                        <p:attrNameLst>
                                          <p:attrName>style.visibility</p:attrName>
                                        </p:attrNameLst>
                                      </p:cBhvr>
                                      <p:to>
                                        <p:strVal val="hidden"/>
                                      </p:to>
                                    </p:set>
                                  </p:childTnLst>
                                </p:cTn>
                              </p:par>
                              <p:par>
                                <p:cTn id="2061" presetID="1" presetClass="exit" presetSubtype="0" fill="hold" grpId="29" nodeType="withEffect">
                                  <p:stCondLst>
                                    <p:cond delay="0"/>
                                  </p:stCondLst>
                                  <p:childTnLst>
                                    <p:set>
                                      <p:cBhvr>
                                        <p:cTn id="2062" dur="1" fill="hold">
                                          <p:stCondLst>
                                            <p:cond delay="0"/>
                                          </p:stCondLst>
                                        </p:cTn>
                                        <p:tgtEl>
                                          <p:spTgt spid="63"/>
                                        </p:tgtEl>
                                        <p:attrNameLst>
                                          <p:attrName>style.visibility</p:attrName>
                                        </p:attrNameLst>
                                      </p:cBhvr>
                                      <p:to>
                                        <p:strVal val="hidden"/>
                                      </p:to>
                                    </p:set>
                                  </p:childTnLst>
                                </p:cTn>
                              </p:par>
                              <p:par>
                                <p:cTn id="2063" presetID="1" presetClass="exit" presetSubtype="0" fill="hold" grpId="29" nodeType="withEffect">
                                  <p:stCondLst>
                                    <p:cond delay="0"/>
                                  </p:stCondLst>
                                  <p:childTnLst>
                                    <p:set>
                                      <p:cBhvr>
                                        <p:cTn id="2064" dur="1" fill="hold">
                                          <p:stCondLst>
                                            <p:cond delay="0"/>
                                          </p:stCondLst>
                                        </p:cTn>
                                        <p:tgtEl>
                                          <p:spTgt spid="65"/>
                                        </p:tgtEl>
                                        <p:attrNameLst>
                                          <p:attrName>style.visibility</p:attrName>
                                        </p:attrNameLst>
                                      </p:cBhvr>
                                      <p:to>
                                        <p:strVal val="hidden"/>
                                      </p:to>
                                    </p:set>
                                  </p:childTnLst>
                                </p:cTn>
                              </p:par>
                              <p:par>
                                <p:cTn id="2065" presetID="1" presetClass="exit" presetSubtype="0" fill="hold" grpId="29" nodeType="withEffect">
                                  <p:stCondLst>
                                    <p:cond delay="0"/>
                                  </p:stCondLst>
                                  <p:childTnLst>
                                    <p:set>
                                      <p:cBhvr>
                                        <p:cTn id="2066" dur="1" fill="hold">
                                          <p:stCondLst>
                                            <p:cond delay="0"/>
                                          </p:stCondLst>
                                        </p:cTn>
                                        <p:tgtEl>
                                          <p:spTgt spid="67"/>
                                        </p:tgtEl>
                                        <p:attrNameLst>
                                          <p:attrName>style.visibility</p:attrName>
                                        </p:attrNameLst>
                                      </p:cBhvr>
                                      <p:to>
                                        <p:strVal val="hidden"/>
                                      </p:to>
                                    </p:set>
                                  </p:childTnLst>
                                </p:cTn>
                              </p:par>
                              <p:par>
                                <p:cTn id="2067" presetID="1" presetClass="exit" presetSubtype="0" fill="hold" grpId="29" nodeType="withEffect">
                                  <p:stCondLst>
                                    <p:cond delay="0"/>
                                  </p:stCondLst>
                                  <p:childTnLst>
                                    <p:set>
                                      <p:cBhvr>
                                        <p:cTn id="2068" dur="1" fill="hold">
                                          <p:stCondLst>
                                            <p:cond delay="0"/>
                                          </p:stCondLst>
                                        </p:cTn>
                                        <p:tgtEl>
                                          <p:spTgt spid="69"/>
                                        </p:tgtEl>
                                        <p:attrNameLst>
                                          <p:attrName>style.visibility</p:attrName>
                                        </p:attrNameLst>
                                      </p:cBhvr>
                                      <p:to>
                                        <p:strVal val="hidden"/>
                                      </p:to>
                                    </p:set>
                                  </p:childTnLst>
                                </p:cTn>
                              </p:par>
                              <p:par>
                                <p:cTn id="2069" presetID="1" presetClass="exit" presetSubtype="0" fill="hold" grpId="29" nodeType="withEffect">
                                  <p:stCondLst>
                                    <p:cond delay="0"/>
                                  </p:stCondLst>
                                  <p:childTnLst>
                                    <p:set>
                                      <p:cBhvr>
                                        <p:cTn id="2070" dur="1" fill="hold">
                                          <p:stCondLst>
                                            <p:cond delay="0"/>
                                          </p:stCondLst>
                                        </p:cTn>
                                        <p:tgtEl>
                                          <p:spTgt spid="71"/>
                                        </p:tgtEl>
                                        <p:attrNameLst>
                                          <p:attrName>style.visibility</p:attrName>
                                        </p:attrNameLst>
                                      </p:cBhvr>
                                      <p:to>
                                        <p:strVal val="hidden"/>
                                      </p:to>
                                    </p:set>
                                  </p:childTnLst>
                                </p:cTn>
                              </p:par>
                              <p:par>
                                <p:cTn id="2071" presetID="1" presetClass="exit" presetSubtype="0" fill="hold" grpId="29" nodeType="withEffect">
                                  <p:stCondLst>
                                    <p:cond delay="0"/>
                                  </p:stCondLst>
                                  <p:childTnLst>
                                    <p:set>
                                      <p:cBhvr>
                                        <p:cTn id="2072" dur="1" fill="hold">
                                          <p:stCondLst>
                                            <p:cond delay="0"/>
                                          </p:stCondLst>
                                        </p:cTn>
                                        <p:tgtEl>
                                          <p:spTgt spid="73"/>
                                        </p:tgtEl>
                                        <p:attrNameLst>
                                          <p:attrName>style.visibility</p:attrName>
                                        </p:attrNameLst>
                                      </p:cBhvr>
                                      <p:to>
                                        <p:strVal val="hidden"/>
                                      </p:to>
                                    </p:set>
                                  </p:childTnLst>
                                </p:cTn>
                              </p:par>
                              <p:par>
                                <p:cTn id="2073" presetID="1" presetClass="entr" presetSubtype="0" fill="hold" grpId="29" nodeType="withEffect">
                                  <p:stCondLst>
                                    <p:cond delay="0"/>
                                  </p:stCondLst>
                                  <p:childTnLst>
                                    <p:set>
                                      <p:cBhvr>
                                        <p:cTn id="2074" dur="1" fill="hold">
                                          <p:stCondLst>
                                            <p:cond delay="0"/>
                                          </p:stCondLst>
                                        </p:cTn>
                                        <p:tgtEl>
                                          <p:spTgt spid="75"/>
                                        </p:tgtEl>
                                        <p:attrNameLst>
                                          <p:attrName>style.visibility</p:attrName>
                                        </p:attrNameLst>
                                      </p:cBhvr>
                                      <p:to>
                                        <p:strVal val="visible"/>
                                      </p:to>
                                    </p:set>
                                  </p:childTnLst>
                                </p:cTn>
                              </p:par>
                              <p:par>
                                <p:cTn id="2075" presetID="1" presetClass="exit" presetSubtype="0" fill="hold" grpId="29" nodeType="withEffect">
                                  <p:stCondLst>
                                    <p:cond delay="0"/>
                                  </p:stCondLst>
                                  <p:childTnLst>
                                    <p:set>
                                      <p:cBhvr>
                                        <p:cTn id="2076" dur="1" fill="hold">
                                          <p:stCondLst>
                                            <p:cond delay="0"/>
                                          </p:stCondLst>
                                        </p:cTn>
                                        <p:tgtEl>
                                          <p:spTgt spid="78"/>
                                        </p:tgtEl>
                                        <p:attrNameLst>
                                          <p:attrName>style.visibility</p:attrName>
                                        </p:attrNameLst>
                                      </p:cBhvr>
                                      <p:to>
                                        <p:strVal val="hidden"/>
                                      </p:to>
                                    </p:set>
                                  </p:childTnLst>
                                </p:cTn>
                              </p:par>
                              <p:par>
                                <p:cTn id="2077" presetID="1" presetClass="exit" presetSubtype="0" fill="hold" grpId="29" nodeType="withEffect">
                                  <p:stCondLst>
                                    <p:cond delay="0"/>
                                  </p:stCondLst>
                                  <p:childTnLst>
                                    <p:set>
                                      <p:cBhvr>
                                        <p:cTn id="2078"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2079" restart="whenNotActive" fill="hold" evtFilter="cancelBubble" nodeType="interactiveSeq">
                <p:stCondLst>
                  <p:cond evt="onClick" delay="0">
                    <p:tgtEl>
                      <p:spTgt spid="76"/>
                    </p:tgtEl>
                  </p:cond>
                </p:stCondLst>
                <p:endSync evt="end" delay="0">
                  <p:rtn val="all"/>
                </p:endSync>
                <p:childTnLst>
                  <p:par>
                    <p:cTn id="2080" fill="hold">
                      <p:stCondLst>
                        <p:cond delay="0"/>
                      </p:stCondLst>
                      <p:childTnLst>
                        <p:par>
                          <p:cTn id="2081" fill="hold">
                            <p:stCondLst>
                              <p:cond delay="0"/>
                            </p:stCondLst>
                            <p:childTnLst>
                              <p:par>
                                <p:cTn id="2082" presetID="1" presetClass="exit" presetSubtype="0" fill="hold" grpId="30" nodeType="clickEffect">
                                  <p:stCondLst>
                                    <p:cond delay="0"/>
                                  </p:stCondLst>
                                  <p:childTnLst>
                                    <p:set>
                                      <p:cBhvr>
                                        <p:cTn id="2083" dur="1" fill="hold">
                                          <p:stCondLst>
                                            <p:cond delay="0"/>
                                          </p:stCondLst>
                                        </p:cTn>
                                        <p:tgtEl>
                                          <p:spTgt spid="30"/>
                                        </p:tgtEl>
                                        <p:attrNameLst>
                                          <p:attrName>style.visibility</p:attrName>
                                        </p:attrNameLst>
                                      </p:cBhvr>
                                      <p:to>
                                        <p:strVal val="hidden"/>
                                      </p:to>
                                    </p:set>
                                  </p:childTnLst>
                                </p:cTn>
                              </p:par>
                              <p:par>
                                <p:cTn id="2084" presetID="1" presetClass="exit" presetSubtype="0" fill="hold" grpId="30" nodeType="withEffect">
                                  <p:stCondLst>
                                    <p:cond delay="0"/>
                                  </p:stCondLst>
                                  <p:childTnLst>
                                    <p:set>
                                      <p:cBhvr>
                                        <p:cTn id="2085" dur="1" fill="hold">
                                          <p:stCondLst>
                                            <p:cond delay="0"/>
                                          </p:stCondLst>
                                        </p:cTn>
                                        <p:tgtEl>
                                          <p:spTgt spid="10"/>
                                        </p:tgtEl>
                                        <p:attrNameLst>
                                          <p:attrName>style.visibility</p:attrName>
                                        </p:attrNameLst>
                                      </p:cBhvr>
                                      <p:to>
                                        <p:strVal val="hidden"/>
                                      </p:to>
                                    </p:set>
                                  </p:childTnLst>
                                </p:cTn>
                              </p:par>
                              <p:par>
                                <p:cTn id="2086" presetID="1" presetClass="exit" presetSubtype="0" fill="hold" grpId="30" nodeType="withEffect">
                                  <p:stCondLst>
                                    <p:cond delay="0"/>
                                  </p:stCondLst>
                                  <p:childTnLst>
                                    <p:set>
                                      <p:cBhvr>
                                        <p:cTn id="2087" dur="1" fill="hold">
                                          <p:stCondLst>
                                            <p:cond delay="0"/>
                                          </p:stCondLst>
                                        </p:cTn>
                                        <p:tgtEl>
                                          <p:spTgt spid="12"/>
                                        </p:tgtEl>
                                        <p:attrNameLst>
                                          <p:attrName>style.visibility</p:attrName>
                                        </p:attrNameLst>
                                      </p:cBhvr>
                                      <p:to>
                                        <p:strVal val="hidden"/>
                                      </p:to>
                                    </p:set>
                                  </p:childTnLst>
                                </p:cTn>
                              </p:par>
                              <p:par>
                                <p:cTn id="2088" presetID="1" presetClass="exit" presetSubtype="0" fill="hold" grpId="30" nodeType="withEffect">
                                  <p:stCondLst>
                                    <p:cond delay="0"/>
                                  </p:stCondLst>
                                  <p:childTnLst>
                                    <p:set>
                                      <p:cBhvr>
                                        <p:cTn id="2089" dur="1" fill="hold">
                                          <p:stCondLst>
                                            <p:cond delay="0"/>
                                          </p:stCondLst>
                                        </p:cTn>
                                        <p:tgtEl>
                                          <p:spTgt spid="17"/>
                                        </p:tgtEl>
                                        <p:attrNameLst>
                                          <p:attrName>style.visibility</p:attrName>
                                        </p:attrNameLst>
                                      </p:cBhvr>
                                      <p:to>
                                        <p:strVal val="hidden"/>
                                      </p:to>
                                    </p:set>
                                  </p:childTnLst>
                                </p:cTn>
                              </p:par>
                              <p:par>
                                <p:cTn id="2090" presetID="1" presetClass="exit" presetSubtype="0" fill="hold" grpId="30" nodeType="withEffect">
                                  <p:stCondLst>
                                    <p:cond delay="0"/>
                                  </p:stCondLst>
                                  <p:childTnLst>
                                    <p:set>
                                      <p:cBhvr>
                                        <p:cTn id="2091" dur="1" fill="hold">
                                          <p:stCondLst>
                                            <p:cond delay="0"/>
                                          </p:stCondLst>
                                        </p:cTn>
                                        <p:tgtEl>
                                          <p:spTgt spid="19"/>
                                        </p:tgtEl>
                                        <p:attrNameLst>
                                          <p:attrName>style.visibility</p:attrName>
                                        </p:attrNameLst>
                                      </p:cBhvr>
                                      <p:to>
                                        <p:strVal val="hidden"/>
                                      </p:to>
                                    </p:set>
                                  </p:childTnLst>
                                </p:cTn>
                              </p:par>
                              <p:par>
                                <p:cTn id="2092" presetID="1" presetClass="exit" presetSubtype="0" fill="hold" grpId="30" nodeType="withEffect">
                                  <p:stCondLst>
                                    <p:cond delay="0"/>
                                  </p:stCondLst>
                                  <p:childTnLst>
                                    <p:set>
                                      <p:cBhvr>
                                        <p:cTn id="2093" dur="1" fill="hold">
                                          <p:stCondLst>
                                            <p:cond delay="0"/>
                                          </p:stCondLst>
                                        </p:cTn>
                                        <p:tgtEl>
                                          <p:spTgt spid="21"/>
                                        </p:tgtEl>
                                        <p:attrNameLst>
                                          <p:attrName>style.visibility</p:attrName>
                                        </p:attrNameLst>
                                      </p:cBhvr>
                                      <p:to>
                                        <p:strVal val="hidden"/>
                                      </p:to>
                                    </p:set>
                                  </p:childTnLst>
                                </p:cTn>
                              </p:par>
                              <p:par>
                                <p:cTn id="2094" presetID="1" presetClass="exit" presetSubtype="0" fill="hold" grpId="30" nodeType="withEffect">
                                  <p:stCondLst>
                                    <p:cond delay="0"/>
                                  </p:stCondLst>
                                  <p:childTnLst>
                                    <p:set>
                                      <p:cBhvr>
                                        <p:cTn id="2095" dur="1" fill="hold">
                                          <p:stCondLst>
                                            <p:cond delay="0"/>
                                          </p:stCondLst>
                                        </p:cTn>
                                        <p:tgtEl>
                                          <p:spTgt spid="23"/>
                                        </p:tgtEl>
                                        <p:attrNameLst>
                                          <p:attrName>style.visibility</p:attrName>
                                        </p:attrNameLst>
                                      </p:cBhvr>
                                      <p:to>
                                        <p:strVal val="hidden"/>
                                      </p:to>
                                    </p:set>
                                  </p:childTnLst>
                                </p:cTn>
                              </p:par>
                              <p:par>
                                <p:cTn id="2096" presetID="1" presetClass="exit" presetSubtype="0" fill="hold" grpId="30" nodeType="withEffect">
                                  <p:stCondLst>
                                    <p:cond delay="0"/>
                                  </p:stCondLst>
                                  <p:childTnLst>
                                    <p:set>
                                      <p:cBhvr>
                                        <p:cTn id="2097" dur="1" fill="hold">
                                          <p:stCondLst>
                                            <p:cond delay="0"/>
                                          </p:stCondLst>
                                        </p:cTn>
                                        <p:tgtEl>
                                          <p:spTgt spid="25"/>
                                        </p:tgtEl>
                                        <p:attrNameLst>
                                          <p:attrName>style.visibility</p:attrName>
                                        </p:attrNameLst>
                                      </p:cBhvr>
                                      <p:to>
                                        <p:strVal val="hidden"/>
                                      </p:to>
                                    </p:set>
                                  </p:childTnLst>
                                </p:cTn>
                              </p:par>
                              <p:par>
                                <p:cTn id="2098" presetID="1" presetClass="exit" presetSubtype="0" fill="hold" grpId="30" nodeType="withEffect">
                                  <p:stCondLst>
                                    <p:cond delay="0"/>
                                  </p:stCondLst>
                                  <p:childTnLst>
                                    <p:set>
                                      <p:cBhvr>
                                        <p:cTn id="2099" dur="1" fill="hold">
                                          <p:stCondLst>
                                            <p:cond delay="0"/>
                                          </p:stCondLst>
                                        </p:cTn>
                                        <p:tgtEl>
                                          <p:spTgt spid="27"/>
                                        </p:tgtEl>
                                        <p:attrNameLst>
                                          <p:attrName>style.visibility</p:attrName>
                                        </p:attrNameLst>
                                      </p:cBhvr>
                                      <p:to>
                                        <p:strVal val="hidden"/>
                                      </p:to>
                                    </p:set>
                                  </p:childTnLst>
                                </p:cTn>
                              </p:par>
                              <p:par>
                                <p:cTn id="2100" presetID="1" presetClass="exit" presetSubtype="0" fill="hold" grpId="30" nodeType="withEffect">
                                  <p:stCondLst>
                                    <p:cond delay="0"/>
                                  </p:stCondLst>
                                  <p:childTnLst>
                                    <p:set>
                                      <p:cBhvr>
                                        <p:cTn id="2101" dur="1" fill="hold">
                                          <p:stCondLst>
                                            <p:cond delay="0"/>
                                          </p:stCondLst>
                                        </p:cTn>
                                        <p:tgtEl>
                                          <p:spTgt spid="31"/>
                                        </p:tgtEl>
                                        <p:attrNameLst>
                                          <p:attrName>style.visibility</p:attrName>
                                        </p:attrNameLst>
                                      </p:cBhvr>
                                      <p:to>
                                        <p:strVal val="hidden"/>
                                      </p:to>
                                    </p:set>
                                  </p:childTnLst>
                                </p:cTn>
                              </p:par>
                              <p:par>
                                <p:cTn id="2102" presetID="1" presetClass="exit" presetSubtype="0" fill="hold" grpId="30" nodeType="withEffect">
                                  <p:stCondLst>
                                    <p:cond delay="0"/>
                                  </p:stCondLst>
                                  <p:childTnLst>
                                    <p:set>
                                      <p:cBhvr>
                                        <p:cTn id="2103" dur="1" fill="hold">
                                          <p:stCondLst>
                                            <p:cond delay="0"/>
                                          </p:stCondLst>
                                        </p:cTn>
                                        <p:tgtEl>
                                          <p:spTgt spid="34"/>
                                        </p:tgtEl>
                                        <p:attrNameLst>
                                          <p:attrName>style.visibility</p:attrName>
                                        </p:attrNameLst>
                                      </p:cBhvr>
                                      <p:to>
                                        <p:strVal val="hidden"/>
                                      </p:to>
                                    </p:set>
                                  </p:childTnLst>
                                </p:cTn>
                              </p:par>
                              <p:par>
                                <p:cTn id="2104" presetID="1" presetClass="exit" presetSubtype="0" fill="hold" grpId="30" nodeType="withEffect">
                                  <p:stCondLst>
                                    <p:cond delay="0"/>
                                  </p:stCondLst>
                                  <p:childTnLst>
                                    <p:set>
                                      <p:cBhvr>
                                        <p:cTn id="2105" dur="1" fill="hold">
                                          <p:stCondLst>
                                            <p:cond delay="0"/>
                                          </p:stCondLst>
                                        </p:cTn>
                                        <p:tgtEl>
                                          <p:spTgt spid="36"/>
                                        </p:tgtEl>
                                        <p:attrNameLst>
                                          <p:attrName>style.visibility</p:attrName>
                                        </p:attrNameLst>
                                      </p:cBhvr>
                                      <p:to>
                                        <p:strVal val="hidden"/>
                                      </p:to>
                                    </p:set>
                                  </p:childTnLst>
                                </p:cTn>
                              </p:par>
                              <p:par>
                                <p:cTn id="2106" presetID="1" presetClass="exit" presetSubtype="0" fill="hold" grpId="30" nodeType="withEffect">
                                  <p:stCondLst>
                                    <p:cond delay="0"/>
                                  </p:stCondLst>
                                  <p:childTnLst>
                                    <p:set>
                                      <p:cBhvr>
                                        <p:cTn id="2107" dur="1" fill="hold">
                                          <p:stCondLst>
                                            <p:cond delay="0"/>
                                          </p:stCondLst>
                                        </p:cTn>
                                        <p:tgtEl>
                                          <p:spTgt spid="38"/>
                                        </p:tgtEl>
                                        <p:attrNameLst>
                                          <p:attrName>style.visibility</p:attrName>
                                        </p:attrNameLst>
                                      </p:cBhvr>
                                      <p:to>
                                        <p:strVal val="hidden"/>
                                      </p:to>
                                    </p:set>
                                  </p:childTnLst>
                                </p:cTn>
                              </p:par>
                              <p:par>
                                <p:cTn id="2108" presetID="1" presetClass="exit" presetSubtype="0" fill="hold" grpId="30" nodeType="withEffect">
                                  <p:stCondLst>
                                    <p:cond delay="0"/>
                                  </p:stCondLst>
                                  <p:childTnLst>
                                    <p:set>
                                      <p:cBhvr>
                                        <p:cTn id="2109" dur="1" fill="hold">
                                          <p:stCondLst>
                                            <p:cond delay="0"/>
                                          </p:stCondLst>
                                        </p:cTn>
                                        <p:tgtEl>
                                          <p:spTgt spid="40"/>
                                        </p:tgtEl>
                                        <p:attrNameLst>
                                          <p:attrName>style.visibility</p:attrName>
                                        </p:attrNameLst>
                                      </p:cBhvr>
                                      <p:to>
                                        <p:strVal val="hidden"/>
                                      </p:to>
                                    </p:set>
                                  </p:childTnLst>
                                </p:cTn>
                              </p:par>
                              <p:par>
                                <p:cTn id="2110" presetID="1" presetClass="exit" presetSubtype="0" fill="hold" grpId="30" nodeType="withEffect">
                                  <p:stCondLst>
                                    <p:cond delay="0"/>
                                  </p:stCondLst>
                                  <p:childTnLst>
                                    <p:set>
                                      <p:cBhvr>
                                        <p:cTn id="2111" dur="1" fill="hold">
                                          <p:stCondLst>
                                            <p:cond delay="0"/>
                                          </p:stCondLst>
                                        </p:cTn>
                                        <p:tgtEl>
                                          <p:spTgt spid="42"/>
                                        </p:tgtEl>
                                        <p:attrNameLst>
                                          <p:attrName>style.visibility</p:attrName>
                                        </p:attrNameLst>
                                      </p:cBhvr>
                                      <p:to>
                                        <p:strVal val="hidden"/>
                                      </p:to>
                                    </p:set>
                                  </p:childTnLst>
                                </p:cTn>
                              </p:par>
                              <p:par>
                                <p:cTn id="2112" presetID="1" presetClass="exit" presetSubtype="0" fill="hold" grpId="30" nodeType="withEffect">
                                  <p:stCondLst>
                                    <p:cond delay="0"/>
                                  </p:stCondLst>
                                  <p:childTnLst>
                                    <p:set>
                                      <p:cBhvr>
                                        <p:cTn id="2113" dur="1" fill="hold">
                                          <p:stCondLst>
                                            <p:cond delay="0"/>
                                          </p:stCondLst>
                                        </p:cTn>
                                        <p:tgtEl>
                                          <p:spTgt spid="44"/>
                                        </p:tgtEl>
                                        <p:attrNameLst>
                                          <p:attrName>style.visibility</p:attrName>
                                        </p:attrNameLst>
                                      </p:cBhvr>
                                      <p:to>
                                        <p:strVal val="hidden"/>
                                      </p:to>
                                    </p:set>
                                  </p:childTnLst>
                                </p:cTn>
                              </p:par>
                              <p:par>
                                <p:cTn id="2114" presetID="1" presetClass="exit" presetSubtype="0" fill="hold" grpId="30" nodeType="withEffect">
                                  <p:stCondLst>
                                    <p:cond delay="0"/>
                                  </p:stCondLst>
                                  <p:childTnLst>
                                    <p:set>
                                      <p:cBhvr>
                                        <p:cTn id="2115" dur="1" fill="hold">
                                          <p:stCondLst>
                                            <p:cond delay="0"/>
                                          </p:stCondLst>
                                        </p:cTn>
                                        <p:tgtEl>
                                          <p:spTgt spid="47"/>
                                        </p:tgtEl>
                                        <p:attrNameLst>
                                          <p:attrName>style.visibility</p:attrName>
                                        </p:attrNameLst>
                                      </p:cBhvr>
                                      <p:to>
                                        <p:strVal val="hidden"/>
                                      </p:to>
                                    </p:set>
                                  </p:childTnLst>
                                </p:cTn>
                              </p:par>
                              <p:par>
                                <p:cTn id="2116" presetID="1" presetClass="exit" presetSubtype="0" fill="hold" grpId="30" nodeType="withEffect">
                                  <p:stCondLst>
                                    <p:cond delay="0"/>
                                  </p:stCondLst>
                                  <p:childTnLst>
                                    <p:set>
                                      <p:cBhvr>
                                        <p:cTn id="2117" dur="1" fill="hold">
                                          <p:stCondLst>
                                            <p:cond delay="0"/>
                                          </p:stCondLst>
                                        </p:cTn>
                                        <p:tgtEl>
                                          <p:spTgt spid="49"/>
                                        </p:tgtEl>
                                        <p:attrNameLst>
                                          <p:attrName>style.visibility</p:attrName>
                                        </p:attrNameLst>
                                      </p:cBhvr>
                                      <p:to>
                                        <p:strVal val="hidden"/>
                                      </p:to>
                                    </p:set>
                                  </p:childTnLst>
                                </p:cTn>
                              </p:par>
                              <p:par>
                                <p:cTn id="2118" presetID="1" presetClass="exit" presetSubtype="0" fill="hold" grpId="30" nodeType="withEffect">
                                  <p:stCondLst>
                                    <p:cond delay="0"/>
                                  </p:stCondLst>
                                  <p:childTnLst>
                                    <p:set>
                                      <p:cBhvr>
                                        <p:cTn id="2119" dur="1" fill="hold">
                                          <p:stCondLst>
                                            <p:cond delay="0"/>
                                          </p:stCondLst>
                                        </p:cTn>
                                        <p:tgtEl>
                                          <p:spTgt spid="51"/>
                                        </p:tgtEl>
                                        <p:attrNameLst>
                                          <p:attrName>style.visibility</p:attrName>
                                        </p:attrNameLst>
                                      </p:cBhvr>
                                      <p:to>
                                        <p:strVal val="hidden"/>
                                      </p:to>
                                    </p:set>
                                  </p:childTnLst>
                                </p:cTn>
                              </p:par>
                              <p:par>
                                <p:cTn id="2120" presetID="1" presetClass="exit" presetSubtype="0" fill="hold" grpId="30" nodeType="withEffect">
                                  <p:stCondLst>
                                    <p:cond delay="0"/>
                                  </p:stCondLst>
                                  <p:childTnLst>
                                    <p:set>
                                      <p:cBhvr>
                                        <p:cTn id="2121" dur="1" fill="hold">
                                          <p:stCondLst>
                                            <p:cond delay="0"/>
                                          </p:stCondLst>
                                        </p:cTn>
                                        <p:tgtEl>
                                          <p:spTgt spid="55"/>
                                        </p:tgtEl>
                                        <p:attrNameLst>
                                          <p:attrName>style.visibility</p:attrName>
                                        </p:attrNameLst>
                                      </p:cBhvr>
                                      <p:to>
                                        <p:strVal val="hidden"/>
                                      </p:to>
                                    </p:set>
                                  </p:childTnLst>
                                </p:cTn>
                              </p:par>
                              <p:par>
                                <p:cTn id="2122" presetID="1" presetClass="exit" presetSubtype="0" fill="hold" grpId="30" nodeType="withEffect">
                                  <p:stCondLst>
                                    <p:cond delay="0"/>
                                  </p:stCondLst>
                                  <p:childTnLst>
                                    <p:set>
                                      <p:cBhvr>
                                        <p:cTn id="2123" dur="1" fill="hold">
                                          <p:stCondLst>
                                            <p:cond delay="0"/>
                                          </p:stCondLst>
                                        </p:cTn>
                                        <p:tgtEl>
                                          <p:spTgt spid="57"/>
                                        </p:tgtEl>
                                        <p:attrNameLst>
                                          <p:attrName>style.visibility</p:attrName>
                                        </p:attrNameLst>
                                      </p:cBhvr>
                                      <p:to>
                                        <p:strVal val="hidden"/>
                                      </p:to>
                                    </p:set>
                                  </p:childTnLst>
                                </p:cTn>
                              </p:par>
                              <p:par>
                                <p:cTn id="2124" presetID="1" presetClass="exit" presetSubtype="0" fill="hold" grpId="30" nodeType="withEffect">
                                  <p:stCondLst>
                                    <p:cond delay="0"/>
                                  </p:stCondLst>
                                  <p:childTnLst>
                                    <p:set>
                                      <p:cBhvr>
                                        <p:cTn id="2125" dur="1" fill="hold">
                                          <p:stCondLst>
                                            <p:cond delay="0"/>
                                          </p:stCondLst>
                                        </p:cTn>
                                        <p:tgtEl>
                                          <p:spTgt spid="59"/>
                                        </p:tgtEl>
                                        <p:attrNameLst>
                                          <p:attrName>style.visibility</p:attrName>
                                        </p:attrNameLst>
                                      </p:cBhvr>
                                      <p:to>
                                        <p:strVal val="hidden"/>
                                      </p:to>
                                    </p:set>
                                  </p:childTnLst>
                                </p:cTn>
                              </p:par>
                              <p:par>
                                <p:cTn id="2126" presetID="1" presetClass="exit" presetSubtype="0" fill="hold" grpId="30" nodeType="withEffect">
                                  <p:stCondLst>
                                    <p:cond delay="0"/>
                                  </p:stCondLst>
                                  <p:childTnLst>
                                    <p:set>
                                      <p:cBhvr>
                                        <p:cTn id="2127" dur="1" fill="hold">
                                          <p:stCondLst>
                                            <p:cond delay="0"/>
                                          </p:stCondLst>
                                        </p:cTn>
                                        <p:tgtEl>
                                          <p:spTgt spid="61"/>
                                        </p:tgtEl>
                                        <p:attrNameLst>
                                          <p:attrName>style.visibility</p:attrName>
                                        </p:attrNameLst>
                                      </p:cBhvr>
                                      <p:to>
                                        <p:strVal val="hidden"/>
                                      </p:to>
                                    </p:set>
                                  </p:childTnLst>
                                </p:cTn>
                              </p:par>
                              <p:par>
                                <p:cTn id="2128" presetID="1" presetClass="exit" presetSubtype="0" fill="hold" grpId="30" nodeType="withEffect">
                                  <p:stCondLst>
                                    <p:cond delay="0"/>
                                  </p:stCondLst>
                                  <p:childTnLst>
                                    <p:set>
                                      <p:cBhvr>
                                        <p:cTn id="2129" dur="1" fill="hold">
                                          <p:stCondLst>
                                            <p:cond delay="0"/>
                                          </p:stCondLst>
                                        </p:cTn>
                                        <p:tgtEl>
                                          <p:spTgt spid="63"/>
                                        </p:tgtEl>
                                        <p:attrNameLst>
                                          <p:attrName>style.visibility</p:attrName>
                                        </p:attrNameLst>
                                      </p:cBhvr>
                                      <p:to>
                                        <p:strVal val="hidden"/>
                                      </p:to>
                                    </p:set>
                                  </p:childTnLst>
                                </p:cTn>
                              </p:par>
                              <p:par>
                                <p:cTn id="2130" presetID="1" presetClass="exit" presetSubtype="0" fill="hold" grpId="30" nodeType="withEffect">
                                  <p:stCondLst>
                                    <p:cond delay="0"/>
                                  </p:stCondLst>
                                  <p:childTnLst>
                                    <p:set>
                                      <p:cBhvr>
                                        <p:cTn id="2131" dur="1" fill="hold">
                                          <p:stCondLst>
                                            <p:cond delay="0"/>
                                          </p:stCondLst>
                                        </p:cTn>
                                        <p:tgtEl>
                                          <p:spTgt spid="65"/>
                                        </p:tgtEl>
                                        <p:attrNameLst>
                                          <p:attrName>style.visibility</p:attrName>
                                        </p:attrNameLst>
                                      </p:cBhvr>
                                      <p:to>
                                        <p:strVal val="hidden"/>
                                      </p:to>
                                    </p:set>
                                  </p:childTnLst>
                                </p:cTn>
                              </p:par>
                              <p:par>
                                <p:cTn id="2132" presetID="1" presetClass="exit" presetSubtype="0" fill="hold" grpId="30" nodeType="withEffect">
                                  <p:stCondLst>
                                    <p:cond delay="0"/>
                                  </p:stCondLst>
                                  <p:childTnLst>
                                    <p:set>
                                      <p:cBhvr>
                                        <p:cTn id="2133" dur="1" fill="hold">
                                          <p:stCondLst>
                                            <p:cond delay="0"/>
                                          </p:stCondLst>
                                        </p:cTn>
                                        <p:tgtEl>
                                          <p:spTgt spid="67"/>
                                        </p:tgtEl>
                                        <p:attrNameLst>
                                          <p:attrName>style.visibility</p:attrName>
                                        </p:attrNameLst>
                                      </p:cBhvr>
                                      <p:to>
                                        <p:strVal val="hidden"/>
                                      </p:to>
                                    </p:set>
                                  </p:childTnLst>
                                </p:cTn>
                              </p:par>
                              <p:par>
                                <p:cTn id="2134" presetID="1" presetClass="exit" presetSubtype="0" fill="hold" grpId="30" nodeType="withEffect">
                                  <p:stCondLst>
                                    <p:cond delay="0"/>
                                  </p:stCondLst>
                                  <p:childTnLst>
                                    <p:set>
                                      <p:cBhvr>
                                        <p:cTn id="2135" dur="1" fill="hold">
                                          <p:stCondLst>
                                            <p:cond delay="0"/>
                                          </p:stCondLst>
                                        </p:cTn>
                                        <p:tgtEl>
                                          <p:spTgt spid="69"/>
                                        </p:tgtEl>
                                        <p:attrNameLst>
                                          <p:attrName>style.visibility</p:attrName>
                                        </p:attrNameLst>
                                      </p:cBhvr>
                                      <p:to>
                                        <p:strVal val="hidden"/>
                                      </p:to>
                                    </p:set>
                                  </p:childTnLst>
                                </p:cTn>
                              </p:par>
                              <p:par>
                                <p:cTn id="2136" presetID="1" presetClass="exit" presetSubtype="0" fill="hold" grpId="30" nodeType="withEffect">
                                  <p:stCondLst>
                                    <p:cond delay="0"/>
                                  </p:stCondLst>
                                  <p:childTnLst>
                                    <p:set>
                                      <p:cBhvr>
                                        <p:cTn id="2137" dur="1" fill="hold">
                                          <p:stCondLst>
                                            <p:cond delay="0"/>
                                          </p:stCondLst>
                                        </p:cTn>
                                        <p:tgtEl>
                                          <p:spTgt spid="71"/>
                                        </p:tgtEl>
                                        <p:attrNameLst>
                                          <p:attrName>style.visibility</p:attrName>
                                        </p:attrNameLst>
                                      </p:cBhvr>
                                      <p:to>
                                        <p:strVal val="hidden"/>
                                      </p:to>
                                    </p:set>
                                  </p:childTnLst>
                                </p:cTn>
                              </p:par>
                              <p:par>
                                <p:cTn id="2138" presetID="1" presetClass="exit" presetSubtype="0" fill="hold" grpId="30" nodeType="withEffect">
                                  <p:stCondLst>
                                    <p:cond delay="0"/>
                                  </p:stCondLst>
                                  <p:childTnLst>
                                    <p:set>
                                      <p:cBhvr>
                                        <p:cTn id="2139" dur="1" fill="hold">
                                          <p:stCondLst>
                                            <p:cond delay="0"/>
                                          </p:stCondLst>
                                        </p:cTn>
                                        <p:tgtEl>
                                          <p:spTgt spid="73"/>
                                        </p:tgtEl>
                                        <p:attrNameLst>
                                          <p:attrName>style.visibility</p:attrName>
                                        </p:attrNameLst>
                                      </p:cBhvr>
                                      <p:to>
                                        <p:strVal val="hidden"/>
                                      </p:to>
                                    </p:set>
                                  </p:childTnLst>
                                </p:cTn>
                              </p:par>
                              <p:par>
                                <p:cTn id="2140" presetID="1" presetClass="exit" presetSubtype="0" fill="hold" grpId="30" nodeType="withEffect">
                                  <p:stCondLst>
                                    <p:cond delay="0"/>
                                  </p:stCondLst>
                                  <p:childTnLst>
                                    <p:set>
                                      <p:cBhvr>
                                        <p:cTn id="2141" dur="1" fill="hold">
                                          <p:stCondLst>
                                            <p:cond delay="0"/>
                                          </p:stCondLst>
                                        </p:cTn>
                                        <p:tgtEl>
                                          <p:spTgt spid="75"/>
                                        </p:tgtEl>
                                        <p:attrNameLst>
                                          <p:attrName>style.visibility</p:attrName>
                                        </p:attrNameLst>
                                      </p:cBhvr>
                                      <p:to>
                                        <p:strVal val="hidden"/>
                                      </p:to>
                                    </p:set>
                                  </p:childTnLst>
                                </p:cTn>
                              </p:par>
                              <p:par>
                                <p:cTn id="2142" presetID="1" presetClass="entr" presetSubtype="0" fill="hold" grpId="30" nodeType="withEffect">
                                  <p:stCondLst>
                                    <p:cond delay="0"/>
                                  </p:stCondLst>
                                  <p:childTnLst>
                                    <p:set>
                                      <p:cBhvr>
                                        <p:cTn id="2143" dur="1" fill="hold">
                                          <p:stCondLst>
                                            <p:cond delay="0"/>
                                          </p:stCondLst>
                                        </p:cTn>
                                        <p:tgtEl>
                                          <p:spTgt spid="78"/>
                                        </p:tgtEl>
                                        <p:attrNameLst>
                                          <p:attrName>style.visibility</p:attrName>
                                        </p:attrNameLst>
                                      </p:cBhvr>
                                      <p:to>
                                        <p:strVal val="visible"/>
                                      </p:to>
                                    </p:set>
                                  </p:childTnLst>
                                </p:cTn>
                              </p:par>
                              <p:par>
                                <p:cTn id="2144" presetID="1" presetClass="exit" presetSubtype="0" fill="hold" grpId="30" nodeType="withEffect">
                                  <p:stCondLst>
                                    <p:cond delay="0"/>
                                  </p:stCondLst>
                                  <p:childTnLst>
                                    <p:set>
                                      <p:cBhvr>
                                        <p:cTn id="2145"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146" restart="whenNotActive" fill="hold" evtFilter="cancelBubble" nodeType="interactiveSeq">
                <p:stCondLst>
                  <p:cond evt="onClick" delay="0">
                    <p:tgtEl>
                      <p:spTgt spid="79"/>
                    </p:tgtEl>
                  </p:cond>
                </p:stCondLst>
                <p:endSync evt="end" delay="0">
                  <p:rtn val="all"/>
                </p:endSync>
                <p:childTnLst>
                  <p:par>
                    <p:cTn id="2147" fill="hold">
                      <p:stCondLst>
                        <p:cond delay="0"/>
                      </p:stCondLst>
                      <p:childTnLst>
                        <p:par>
                          <p:cTn id="2148" fill="hold">
                            <p:stCondLst>
                              <p:cond delay="0"/>
                            </p:stCondLst>
                            <p:childTnLst>
                              <p:par>
                                <p:cTn id="2149" presetID="1" presetClass="exit" presetSubtype="0" fill="hold" grpId="31" nodeType="clickEffect">
                                  <p:stCondLst>
                                    <p:cond delay="0"/>
                                  </p:stCondLst>
                                  <p:childTnLst>
                                    <p:set>
                                      <p:cBhvr>
                                        <p:cTn id="2150" dur="1" fill="hold">
                                          <p:stCondLst>
                                            <p:cond delay="0"/>
                                          </p:stCondLst>
                                        </p:cTn>
                                        <p:tgtEl>
                                          <p:spTgt spid="30"/>
                                        </p:tgtEl>
                                        <p:attrNameLst>
                                          <p:attrName>style.visibility</p:attrName>
                                        </p:attrNameLst>
                                      </p:cBhvr>
                                      <p:to>
                                        <p:strVal val="hidden"/>
                                      </p:to>
                                    </p:set>
                                  </p:childTnLst>
                                </p:cTn>
                              </p:par>
                              <p:par>
                                <p:cTn id="2151" presetID="1" presetClass="exit" presetSubtype="0" fill="hold" grpId="31" nodeType="withEffect">
                                  <p:stCondLst>
                                    <p:cond delay="0"/>
                                  </p:stCondLst>
                                  <p:childTnLst>
                                    <p:set>
                                      <p:cBhvr>
                                        <p:cTn id="2152" dur="1" fill="hold">
                                          <p:stCondLst>
                                            <p:cond delay="0"/>
                                          </p:stCondLst>
                                        </p:cTn>
                                        <p:tgtEl>
                                          <p:spTgt spid="10"/>
                                        </p:tgtEl>
                                        <p:attrNameLst>
                                          <p:attrName>style.visibility</p:attrName>
                                        </p:attrNameLst>
                                      </p:cBhvr>
                                      <p:to>
                                        <p:strVal val="hidden"/>
                                      </p:to>
                                    </p:set>
                                  </p:childTnLst>
                                </p:cTn>
                              </p:par>
                              <p:par>
                                <p:cTn id="2153" presetID="1" presetClass="exit" presetSubtype="0" fill="hold" grpId="31" nodeType="withEffect">
                                  <p:stCondLst>
                                    <p:cond delay="0"/>
                                  </p:stCondLst>
                                  <p:childTnLst>
                                    <p:set>
                                      <p:cBhvr>
                                        <p:cTn id="2154" dur="1" fill="hold">
                                          <p:stCondLst>
                                            <p:cond delay="0"/>
                                          </p:stCondLst>
                                        </p:cTn>
                                        <p:tgtEl>
                                          <p:spTgt spid="12"/>
                                        </p:tgtEl>
                                        <p:attrNameLst>
                                          <p:attrName>style.visibility</p:attrName>
                                        </p:attrNameLst>
                                      </p:cBhvr>
                                      <p:to>
                                        <p:strVal val="hidden"/>
                                      </p:to>
                                    </p:set>
                                  </p:childTnLst>
                                </p:cTn>
                              </p:par>
                              <p:par>
                                <p:cTn id="2155" presetID="1" presetClass="exit" presetSubtype="0" fill="hold" grpId="31" nodeType="withEffect">
                                  <p:stCondLst>
                                    <p:cond delay="0"/>
                                  </p:stCondLst>
                                  <p:childTnLst>
                                    <p:set>
                                      <p:cBhvr>
                                        <p:cTn id="2156" dur="1" fill="hold">
                                          <p:stCondLst>
                                            <p:cond delay="0"/>
                                          </p:stCondLst>
                                        </p:cTn>
                                        <p:tgtEl>
                                          <p:spTgt spid="17"/>
                                        </p:tgtEl>
                                        <p:attrNameLst>
                                          <p:attrName>style.visibility</p:attrName>
                                        </p:attrNameLst>
                                      </p:cBhvr>
                                      <p:to>
                                        <p:strVal val="hidden"/>
                                      </p:to>
                                    </p:set>
                                  </p:childTnLst>
                                </p:cTn>
                              </p:par>
                              <p:par>
                                <p:cTn id="2157" presetID="1" presetClass="exit" presetSubtype="0" fill="hold" grpId="31" nodeType="withEffect">
                                  <p:stCondLst>
                                    <p:cond delay="0"/>
                                  </p:stCondLst>
                                  <p:childTnLst>
                                    <p:set>
                                      <p:cBhvr>
                                        <p:cTn id="2158" dur="1" fill="hold">
                                          <p:stCondLst>
                                            <p:cond delay="0"/>
                                          </p:stCondLst>
                                        </p:cTn>
                                        <p:tgtEl>
                                          <p:spTgt spid="19"/>
                                        </p:tgtEl>
                                        <p:attrNameLst>
                                          <p:attrName>style.visibility</p:attrName>
                                        </p:attrNameLst>
                                      </p:cBhvr>
                                      <p:to>
                                        <p:strVal val="hidden"/>
                                      </p:to>
                                    </p:set>
                                  </p:childTnLst>
                                </p:cTn>
                              </p:par>
                              <p:par>
                                <p:cTn id="2159" presetID="1" presetClass="exit" presetSubtype="0" fill="hold" grpId="31" nodeType="withEffect">
                                  <p:stCondLst>
                                    <p:cond delay="0"/>
                                  </p:stCondLst>
                                  <p:childTnLst>
                                    <p:set>
                                      <p:cBhvr>
                                        <p:cTn id="2160" dur="1" fill="hold">
                                          <p:stCondLst>
                                            <p:cond delay="0"/>
                                          </p:stCondLst>
                                        </p:cTn>
                                        <p:tgtEl>
                                          <p:spTgt spid="21"/>
                                        </p:tgtEl>
                                        <p:attrNameLst>
                                          <p:attrName>style.visibility</p:attrName>
                                        </p:attrNameLst>
                                      </p:cBhvr>
                                      <p:to>
                                        <p:strVal val="hidden"/>
                                      </p:to>
                                    </p:set>
                                  </p:childTnLst>
                                </p:cTn>
                              </p:par>
                              <p:par>
                                <p:cTn id="2161" presetID="1" presetClass="exit" presetSubtype="0" fill="hold" grpId="31" nodeType="withEffect">
                                  <p:stCondLst>
                                    <p:cond delay="0"/>
                                  </p:stCondLst>
                                  <p:childTnLst>
                                    <p:set>
                                      <p:cBhvr>
                                        <p:cTn id="2162" dur="1" fill="hold">
                                          <p:stCondLst>
                                            <p:cond delay="0"/>
                                          </p:stCondLst>
                                        </p:cTn>
                                        <p:tgtEl>
                                          <p:spTgt spid="23"/>
                                        </p:tgtEl>
                                        <p:attrNameLst>
                                          <p:attrName>style.visibility</p:attrName>
                                        </p:attrNameLst>
                                      </p:cBhvr>
                                      <p:to>
                                        <p:strVal val="hidden"/>
                                      </p:to>
                                    </p:set>
                                  </p:childTnLst>
                                </p:cTn>
                              </p:par>
                              <p:par>
                                <p:cTn id="2163" presetID="1" presetClass="exit" presetSubtype="0" fill="hold" grpId="31" nodeType="withEffect">
                                  <p:stCondLst>
                                    <p:cond delay="0"/>
                                  </p:stCondLst>
                                  <p:childTnLst>
                                    <p:set>
                                      <p:cBhvr>
                                        <p:cTn id="2164" dur="1" fill="hold">
                                          <p:stCondLst>
                                            <p:cond delay="0"/>
                                          </p:stCondLst>
                                        </p:cTn>
                                        <p:tgtEl>
                                          <p:spTgt spid="25"/>
                                        </p:tgtEl>
                                        <p:attrNameLst>
                                          <p:attrName>style.visibility</p:attrName>
                                        </p:attrNameLst>
                                      </p:cBhvr>
                                      <p:to>
                                        <p:strVal val="hidden"/>
                                      </p:to>
                                    </p:set>
                                  </p:childTnLst>
                                </p:cTn>
                              </p:par>
                              <p:par>
                                <p:cTn id="2165" presetID="1" presetClass="exit" presetSubtype="0" fill="hold" grpId="31" nodeType="withEffect">
                                  <p:stCondLst>
                                    <p:cond delay="0"/>
                                  </p:stCondLst>
                                  <p:childTnLst>
                                    <p:set>
                                      <p:cBhvr>
                                        <p:cTn id="2166" dur="1" fill="hold">
                                          <p:stCondLst>
                                            <p:cond delay="0"/>
                                          </p:stCondLst>
                                        </p:cTn>
                                        <p:tgtEl>
                                          <p:spTgt spid="27"/>
                                        </p:tgtEl>
                                        <p:attrNameLst>
                                          <p:attrName>style.visibility</p:attrName>
                                        </p:attrNameLst>
                                      </p:cBhvr>
                                      <p:to>
                                        <p:strVal val="hidden"/>
                                      </p:to>
                                    </p:set>
                                  </p:childTnLst>
                                </p:cTn>
                              </p:par>
                              <p:par>
                                <p:cTn id="2167" presetID="1" presetClass="exit" presetSubtype="0" fill="hold" grpId="31" nodeType="withEffect">
                                  <p:stCondLst>
                                    <p:cond delay="0"/>
                                  </p:stCondLst>
                                  <p:childTnLst>
                                    <p:set>
                                      <p:cBhvr>
                                        <p:cTn id="2168" dur="1" fill="hold">
                                          <p:stCondLst>
                                            <p:cond delay="0"/>
                                          </p:stCondLst>
                                        </p:cTn>
                                        <p:tgtEl>
                                          <p:spTgt spid="31"/>
                                        </p:tgtEl>
                                        <p:attrNameLst>
                                          <p:attrName>style.visibility</p:attrName>
                                        </p:attrNameLst>
                                      </p:cBhvr>
                                      <p:to>
                                        <p:strVal val="hidden"/>
                                      </p:to>
                                    </p:set>
                                  </p:childTnLst>
                                </p:cTn>
                              </p:par>
                              <p:par>
                                <p:cTn id="2169" presetID="1" presetClass="exit" presetSubtype="0" fill="hold" grpId="31" nodeType="withEffect">
                                  <p:stCondLst>
                                    <p:cond delay="0"/>
                                  </p:stCondLst>
                                  <p:childTnLst>
                                    <p:set>
                                      <p:cBhvr>
                                        <p:cTn id="2170" dur="1" fill="hold">
                                          <p:stCondLst>
                                            <p:cond delay="0"/>
                                          </p:stCondLst>
                                        </p:cTn>
                                        <p:tgtEl>
                                          <p:spTgt spid="34"/>
                                        </p:tgtEl>
                                        <p:attrNameLst>
                                          <p:attrName>style.visibility</p:attrName>
                                        </p:attrNameLst>
                                      </p:cBhvr>
                                      <p:to>
                                        <p:strVal val="hidden"/>
                                      </p:to>
                                    </p:set>
                                  </p:childTnLst>
                                </p:cTn>
                              </p:par>
                              <p:par>
                                <p:cTn id="2171" presetID="1" presetClass="exit" presetSubtype="0" fill="hold" grpId="31" nodeType="withEffect">
                                  <p:stCondLst>
                                    <p:cond delay="0"/>
                                  </p:stCondLst>
                                  <p:childTnLst>
                                    <p:set>
                                      <p:cBhvr>
                                        <p:cTn id="2172" dur="1" fill="hold">
                                          <p:stCondLst>
                                            <p:cond delay="0"/>
                                          </p:stCondLst>
                                        </p:cTn>
                                        <p:tgtEl>
                                          <p:spTgt spid="36"/>
                                        </p:tgtEl>
                                        <p:attrNameLst>
                                          <p:attrName>style.visibility</p:attrName>
                                        </p:attrNameLst>
                                      </p:cBhvr>
                                      <p:to>
                                        <p:strVal val="hidden"/>
                                      </p:to>
                                    </p:set>
                                  </p:childTnLst>
                                </p:cTn>
                              </p:par>
                              <p:par>
                                <p:cTn id="2173" presetID="1" presetClass="exit" presetSubtype="0" fill="hold" grpId="31" nodeType="withEffect">
                                  <p:stCondLst>
                                    <p:cond delay="0"/>
                                  </p:stCondLst>
                                  <p:childTnLst>
                                    <p:set>
                                      <p:cBhvr>
                                        <p:cTn id="2174" dur="1" fill="hold">
                                          <p:stCondLst>
                                            <p:cond delay="0"/>
                                          </p:stCondLst>
                                        </p:cTn>
                                        <p:tgtEl>
                                          <p:spTgt spid="38"/>
                                        </p:tgtEl>
                                        <p:attrNameLst>
                                          <p:attrName>style.visibility</p:attrName>
                                        </p:attrNameLst>
                                      </p:cBhvr>
                                      <p:to>
                                        <p:strVal val="hidden"/>
                                      </p:to>
                                    </p:set>
                                  </p:childTnLst>
                                </p:cTn>
                              </p:par>
                              <p:par>
                                <p:cTn id="2175" presetID="1" presetClass="exit" presetSubtype="0" fill="hold" grpId="31" nodeType="withEffect">
                                  <p:stCondLst>
                                    <p:cond delay="0"/>
                                  </p:stCondLst>
                                  <p:childTnLst>
                                    <p:set>
                                      <p:cBhvr>
                                        <p:cTn id="2176" dur="1" fill="hold">
                                          <p:stCondLst>
                                            <p:cond delay="0"/>
                                          </p:stCondLst>
                                        </p:cTn>
                                        <p:tgtEl>
                                          <p:spTgt spid="40"/>
                                        </p:tgtEl>
                                        <p:attrNameLst>
                                          <p:attrName>style.visibility</p:attrName>
                                        </p:attrNameLst>
                                      </p:cBhvr>
                                      <p:to>
                                        <p:strVal val="hidden"/>
                                      </p:to>
                                    </p:set>
                                  </p:childTnLst>
                                </p:cTn>
                              </p:par>
                              <p:par>
                                <p:cTn id="2177" presetID="1" presetClass="exit" presetSubtype="0" fill="hold" grpId="31" nodeType="withEffect">
                                  <p:stCondLst>
                                    <p:cond delay="0"/>
                                  </p:stCondLst>
                                  <p:childTnLst>
                                    <p:set>
                                      <p:cBhvr>
                                        <p:cTn id="2178" dur="1" fill="hold">
                                          <p:stCondLst>
                                            <p:cond delay="0"/>
                                          </p:stCondLst>
                                        </p:cTn>
                                        <p:tgtEl>
                                          <p:spTgt spid="42"/>
                                        </p:tgtEl>
                                        <p:attrNameLst>
                                          <p:attrName>style.visibility</p:attrName>
                                        </p:attrNameLst>
                                      </p:cBhvr>
                                      <p:to>
                                        <p:strVal val="hidden"/>
                                      </p:to>
                                    </p:set>
                                  </p:childTnLst>
                                </p:cTn>
                              </p:par>
                              <p:par>
                                <p:cTn id="2179" presetID="1" presetClass="exit" presetSubtype="0" fill="hold" grpId="31" nodeType="withEffect">
                                  <p:stCondLst>
                                    <p:cond delay="0"/>
                                  </p:stCondLst>
                                  <p:childTnLst>
                                    <p:set>
                                      <p:cBhvr>
                                        <p:cTn id="2180" dur="1" fill="hold">
                                          <p:stCondLst>
                                            <p:cond delay="0"/>
                                          </p:stCondLst>
                                        </p:cTn>
                                        <p:tgtEl>
                                          <p:spTgt spid="44"/>
                                        </p:tgtEl>
                                        <p:attrNameLst>
                                          <p:attrName>style.visibility</p:attrName>
                                        </p:attrNameLst>
                                      </p:cBhvr>
                                      <p:to>
                                        <p:strVal val="hidden"/>
                                      </p:to>
                                    </p:set>
                                  </p:childTnLst>
                                </p:cTn>
                              </p:par>
                              <p:par>
                                <p:cTn id="2181" presetID="1" presetClass="exit" presetSubtype="0" fill="hold" grpId="31" nodeType="withEffect">
                                  <p:stCondLst>
                                    <p:cond delay="0"/>
                                  </p:stCondLst>
                                  <p:childTnLst>
                                    <p:set>
                                      <p:cBhvr>
                                        <p:cTn id="2182" dur="1" fill="hold">
                                          <p:stCondLst>
                                            <p:cond delay="0"/>
                                          </p:stCondLst>
                                        </p:cTn>
                                        <p:tgtEl>
                                          <p:spTgt spid="47"/>
                                        </p:tgtEl>
                                        <p:attrNameLst>
                                          <p:attrName>style.visibility</p:attrName>
                                        </p:attrNameLst>
                                      </p:cBhvr>
                                      <p:to>
                                        <p:strVal val="hidden"/>
                                      </p:to>
                                    </p:set>
                                  </p:childTnLst>
                                </p:cTn>
                              </p:par>
                              <p:par>
                                <p:cTn id="2183" presetID="1" presetClass="exit" presetSubtype="0" fill="hold" grpId="31" nodeType="withEffect">
                                  <p:stCondLst>
                                    <p:cond delay="0"/>
                                  </p:stCondLst>
                                  <p:childTnLst>
                                    <p:set>
                                      <p:cBhvr>
                                        <p:cTn id="2184" dur="1" fill="hold">
                                          <p:stCondLst>
                                            <p:cond delay="0"/>
                                          </p:stCondLst>
                                        </p:cTn>
                                        <p:tgtEl>
                                          <p:spTgt spid="49"/>
                                        </p:tgtEl>
                                        <p:attrNameLst>
                                          <p:attrName>style.visibility</p:attrName>
                                        </p:attrNameLst>
                                      </p:cBhvr>
                                      <p:to>
                                        <p:strVal val="hidden"/>
                                      </p:to>
                                    </p:set>
                                  </p:childTnLst>
                                </p:cTn>
                              </p:par>
                              <p:par>
                                <p:cTn id="2185" presetID="1" presetClass="exit" presetSubtype="0" fill="hold" grpId="31" nodeType="withEffect">
                                  <p:stCondLst>
                                    <p:cond delay="0"/>
                                  </p:stCondLst>
                                  <p:childTnLst>
                                    <p:set>
                                      <p:cBhvr>
                                        <p:cTn id="2186" dur="1" fill="hold">
                                          <p:stCondLst>
                                            <p:cond delay="0"/>
                                          </p:stCondLst>
                                        </p:cTn>
                                        <p:tgtEl>
                                          <p:spTgt spid="51"/>
                                        </p:tgtEl>
                                        <p:attrNameLst>
                                          <p:attrName>style.visibility</p:attrName>
                                        </p:attrNameLst>
                                      </p:cBhvr>
                                      <p:to>
                                        <p:strVal val="hidden"/>
                                      </p:to>
                                    </p:set>
                                  </p:childTnLst>
                                </p:cTn>
                              </p:par>
                              <p:par>
                                <p:cTn id="2187" presetID="1" presetClass="exit" presetSubtype="0" fill="hold" grpId="31" nodeType="withEffect">
                                  <p:stCondLst>
                                    <p:cond delay="0"/>
                                  </p:stCondLst>
                                  <p:childTnLst>
                                    <p:set>
                                      <p:cBhvr>
                                        <p:cTn id="2188" dur="1" fill="hold">
                                          <p:stCondLst>
                                            <p:cond delay="0"/>
                                          </p:stCondLst>
                                        </p:cTn>
                                        <p:tgtEl>
                                          <p:spTgt spid="55"/>
                                        </p:tgtEl>
                                        <p:attrNameLst>
                                          <p:attrName>style.visibility</p:attrName>
                                        </p:attrNameLst>
                                      </p:cBhvr>
                                      <p:to>
                                        <p:strVal val="hidden"/>
                                      </p:to>
                                    </p:set>
                                  </p:childTnLst>
                                </p:cTn>
                              </p:par>
                              <p:par>
                                <p:cTn id="2189" presetID="1" presetClass="exit" presetSubtype="0" fill="hold" grpId="31" nodeType="withEffect">
                                  <p:stCondLst>
                                    <p:cond delay="0"/>
                                  </p:stCondLst>
                                  <p:childTnLst>
                                    <p:set>
                                      <p:cBhvr>
                                        <p:cTn id="2190" dur="1" fill="hold">
                                          <p:stCondLst>
                                            <p:cond delay="0"/>
                                          </p:stCondLst>
                                        </p:cTn>
                                        <p:tgtEl>
                                          <p:spTgt spid="57"/>
                                        </p:tgtEl>
                                        <p:attrNameLst>
                                          <p:attrName>style.visibility</p:attrName>
                                        </p:attrNameLst>
                                      </p:cBhvr>
                                      <p:to>
                                        <p:strVal val="hidden"/>
                                      </p:to>
                                    </p:set>
                                  </p:childTnLst>
                                </p:cTn>
                              </p:par>
                              <p:par>
                                <p:cTn id="2191" presetID="1" presetClass="exit" presetSubtype="0" fill="hold" grpId="31" nodeType="withEffect">
                                  <p:stCondLst>
                                    <p:cond delay="0"/>
                                  </p:stCondLst>
                                  <p:childTnLst>
                                    <p:set>
                                      <p:cBhvr>
                                        <p:cTn id="2192" dur="1" fill="hold">
                                          <p:stCondLst>
                                            <p:cond delay="0"/>
                                          </p:stCondLst>
                                        </p:cTn>
                                        <p:tgtEl>
                                          <p:spTgt spid="59"/>
                                        </p:tgtEl>
                                        <p:attrNameLst>
                                          <p:attrName>style.visibility</p:attrName>
                                        </p:attrNameLst>
                                      </p:cBhvr>
                                      <p:to>
                                        <p:strVal val="hidden"/>
                                      </p:to>
                                    </p:set>
                                  </p:childTnLst>
                                </p:cTn>
                              </p:par>
                              <p:par>
                                <p:cTn id="2193" presetID="1" presetClass="exit" presetSubtype="0" fill="hold" grpId="31" nodeType="withEffect">
                                  <p:stCondLst>
                                    <p:cond delay="0"/>
                                  </p:stCondLst>
                                  <p:childTnLst>
                                    <p:set>
                                      <p:cBhvr>
                                        <p:cTn id="2194" dur="1" fill="hold">
                                          <p:stCondLst>
                                            <p:cond delay="0"/>
                                          </p:stCondLst>
                                        </p:cTn>
                                        <p:tgtEl>
                                          <p:spTgt spid="61"/>
                                        </p:tgtEl>
                                        <p:attrNameLst>
                                          <p:attrName>style.visibility</p:attrName>
                                        </p:attrNameLst>
                                      </p:cBhvr>
                                      <p:to>
                                        <p:strVal val="hidden"/>
                                      </p:to>
                                    </p:set>
                                  </p:childTnLst>
                                </p:cTn>
                              </p:par>
                              <p:par>
                                <p:cTn id="2195" presetID="1" presetClass="exit" presetSubtype="0" fill="hold" grpId="31" nodeType="withEffect">
                                  <p:stCondLst>
                                    <p:cond delay="0"/>
                                  </p:stCondLst>
                                  <p:childTnLst>
                                    <p:set>
                                      <p:cBhvr>
                                        <p:cTn id="2196" dur="1" fill="hold">
                                          <p:stCondLst>
                                            <p:cond delay="0"/>
                                          </p:stCondLst>
                                        </p:cTn>
                                        <p:tgtEl>
                                          <p:spTgt spid="63"/>
                                        </p:tgtEl>
                                        <p:attrNameLst>
                                          <p:attrName>style.visibility</p:attrName>
                                        </p:attrNameLst>
                                      </p:cBhvr>
                                      <p:to>
                                        <p:strVal val="hidden"/>
                                      </p:to>
                                    </p:set>
                                  </p:childTnLst>
                                </p:cTn>
                              </p:par>
                              <p:par>
                                <p:cTn id="2197" presetID="1" presetClass="exit" presetSubtype="0" fill="hold" grpId="31" nodeType="withEffect">
                                  <p:stCondLst>
                                    <p:cond delay="0"/>
                                  </p:stCondLst>
                                  <p:childTnLst>
                                    <p:set>
                                      <p:cBhvr>
                                        <p:cTn id="2198" dur="1" fill="hold">
                                          <p:stCondLst>
                                            <p:cond delay="0"/>
                                          </p:stCondLst>
                                        </p:cTn>
                                        <p:tgtEl>
                                          <p:spTgt spid="65"/>
                                        </p:tgtEl>
                                        <p:attrNameLst>
                                          <p:attrName>style.visibility</p:attrName>
                                        </p:attrNameLst>
                                      </p:cBhvr>
                                      <p:to>
                                        <p:strVal val="hidden"/>
                                      </p:to>
                                    </p:set>
                                  </p:childTnLst>
                                </p:cTn>
                              </p:par>
                              <p:par>
                                <p:cTn id="2199" presetID="1" presetClass="exit" presetSubtype="0" fill="hold" grpId="31" nodeType="withEffect">
                                  <p:stCondLst>
                                    <p:cond delay="0"/>
                                  </p:stCondLst>
                                  <p:childTnLst>
                                    <p:set>
                                      <p:cBhvr>
                                        <p:cTn id="2200" dur="1" fill="hold">
                                          <p:stCondLst>
                                            <p:cond delay="0"/>
                                          </p:stCondLst>
                                        </p:cTn>
                                        <p:tgtEl>
                                          <p:spTgt spid="67"/>
                                        </p:tgtEl>
                                        <p:attrNameLst>
                                          <p:attrName>style.visibility</p:attrName>
                                        </p:attrNameLst>
                                      </p:cBhvr>
                                      <p:to>
                                        <p:strVal val="hidden"/>
                                      </p:to>
                                    </p:set>
                                  </p:childTnLst>
                                </p:cTn>
                              </p:par>
                              <p:par>
                                <p:cTn id="2201" presetID="1" presetClass="exit" presetSubtype="0" fill="hold" grpId="31" nodeType="withEffect">
                                  <p:stCondLst>
                                    <p:cond delay="0"/>
                                  </p:stCondLst>
                                  <p:childTnLst>
                                    <p:set>
                                      <p:cBhvr>
                                        <p:cTn id="2202" dur="1" fill="hold">
                                          <p:stCondLst>
                                            <p:cond delay="0"/>
                                          </p:stCondLst>
                                        </p:cTn>
                                        <p:tgtEl>
                                          <p:spTgt spid="69"/>
                                        </p:tgtEl>
                                        <p:attrNameLst>
                                          <p:attrName>style.visibility</p:attrName>
                                        </p:attrNameLst>
                                      </p:cBhvr>
                                      <p:to>
                                        <p:strVal val="hidden"/>
                                      </p:to>
                                    </p:set>
                                  </p:childTnLst>
                                </p:cTn>
                              </p:par>
                              <p:par>
                                <p:cTn id="2203" presetID="1" presetClass="exit" presetSubtype="0" fill="hold" grpId="31" nodeType="withEffect">
                                  <p:stCondLst>
                                    <p:cond delay="0"/>
                                  </p:stCondLst>
                                  <p:childTnLst>
                                    <p:set>
                                      <p:cBhvr>
                                        <p:cTn id="2204" dur="1" fill="hold">
                                          <p:stCondLst>
                                            <p:cond delay="0"/>
                                          </p:stCondLst>
                                        </p:cTn>
                                        <p:tgtEl>
                                          <p:spTgt spid="71"/>
                                        </p:tgtEl>
                                        <p:attrNameLst>
                                          <p:attrName>style.visibility</p:attrName>
                                        </p:attrNameLst>
                                      </p:cBhvr>
                                      <p:to>
                                        <p:strVal val="hidden"/>
                                      </p:to>
                                    </p:set>
                                  </p:childTnLst>
                                </p:cTn>
                              </p:par>
                              <p:par>
                                <p:cTn id="2205" presetID="1" presetClass="exit" presetSubtype="0" fill="hold" grpId="31" nodeType="withEffect">
                                  <p:stCondLst>
                                    <p:cond delay="0"/>
                                  </p:stCondLst>
                                  <p:childTnLst>
                                    <p:set>
                                      <p:cBhvr>
                                        <p:cTn id="2206" dur="1" fill="hold">
                                          <p:stCondLst>
                                            <p:cond delay="0"/>
                                          </p:stCondLst>
                                        </p:cTn>
                                        <p:tgtEl>
                                          <p:spTgt spid="73"/>
                                        </p:tgtEl>
                                        <p:attrNameLst>
                                          <p:attrName>style.visibility</p:attrName>
                                        </p:attrNameLst>
                                      </p:cBhvr>
                                      <p:to>
                                        <p:strVal val="hidden"/>
                                      </p:to>
                                    </p:set>
                                  </p:childTnLst>
                                </p:cTn>
                              </p:par>
                              <p:par>
                                <p:cTn id="2207" presetID="1" presetClass="exit" presetSubtype="0" fill="hold" grpId="31" nodeType="withEffect">
                                  <p:stCondLst>
                                    <p:cond delay="0"/>
                                  </p:stCondLst>
                                  <p:childTnLst>
                                    <p:set>
                                      <p:cBhvr>
                                        <p:cTn id="2208" dur="1" fill="hold">
                                          <p:stCondLst>
                                            <p:cond delay="0"/>
                                          </p:stCondLst>
                                        </p:cTn>
                                        <p:tgtEl>
                                          <p:spTgt spid="75"/>
                                        </p:tgtEl>
                                        <p:attrNameLst>
                                          <p:attrName>style.visibility</p:attrName>
                                        </p:attrNameLst>
                                      </p:cBhvr>
                                      <p:to>
                                        <p:strVal val="hidden"/>
                                      </p:to>
                                    </p:set>
                                  </p:childTnLst>
                                </p:cTn>
                              </p:par>
                              <p:par>
                                <p:cTn id="2209" presetID="1" presetClass="exit" presetSubtype="0" fill="hold" grpId="31" nodeType="withEffect">
                                  <p:stCondLst>
                                    <p:cond delay="0"/>
                                  </p:stCondLst>
                                  <p:childTnLst>
                                    <p:set>
                                      <p:cBhvr>
                                        <p:cTn id="2210" dur="1" fill="hold">
                                          <p:stCondLst>
                                            <p:cond delay="0"/>
                                          </p:stCondLst>
                                        </p:cTn>
                                        <p:tgtEl>
                                          <p:spTgt spid="78"/>
                                        </p:tgtEl>
                                        <p:attrNameLst>
                                          <p:attrName>style.visibility</p:attrName>
                                        </p:attrNameLst>
                                      </p:cBhvr>
                                      <p:to>
                                        <p:strVal val="hidden"/>
                                      </p:to>
                                    </p:set>
                                  </p:childTnLst>
                                </p:cTn>
                              </p:par>
                              <p:par>
                                <p:cTn id="2211" presetID="1" presetClass="entr" presetSubtype="0" fill="hold" grpId="31" nodeType="withEffect">
                                  <p:stCondLst>
                                    <p:cond delay="0"/>
                                  </p:stCondLst>
                                  <p:childTnLst>
                                    <p:set>
                                      <p:cBhvr>
                                        <p:cTn id="2212" dur="1" fill="hold">
                                          <p:stCondLst>
                                            <p:cond delay="0"/>
                                          </p:stCondLst>
                                        </p:cTn>
                                        <p:tgtEl>
                                          <p:spTgt spid="80"/>
                                        </p:tgtEl>
                                        <p:attrNameLst>
                                          <p:attrName>style.visibility</p:attrName>
                                        </p:attrNameLst>
                                      </p:cBhvr>
                                      <p:to>
                                        <p:strVal val="visible"/>
                                      </p:to>
                                    </p:set>
                                  </p:childTnLst>
                                </p:cTn>
                              </p:par>
                            </p:childTnLst>
                          </p:cTn>
                        </p:par>
                      </p:childTnLst>
                    </p:cTn>
                  </p:par>
                </p:childTnLst>
              </p:cTn>
              <p:nextCondLst>
                <p:cond evt="onClick" delay="0">
                  <p:tgtEl>
                    <p:spTgt spid="79"/>
                  </p:tgtEl>
                </p:cond>
              </p:nextCondLst>
            </p:seq>
            <p:seq concurrent="1" nextAc="seek">
              <p:cTn id="2213" restart="whenNotActive" fill="hold" evtFilter="cancelBubble" nodeType="interactiveSeq">
                <p:stCondLst>
                  <p:cond evt="onClick" delay="0">
                    <p:tgtEl>
                      <p:spTgt spid="14"/>
                    </p:tgtEl>
                  </p:cond>
                </p:stCondLst>
                <p:endSync evt="end" delay="0">
                  <p:rtn val="all"/>
                </p:endSync>
                <p:childTnLst>
                  <p:par>
                    <p:cTn id="2214" fill="hold">
                      <p:stCondLst>
                        <p:cond delay="0"/>
                      </p:stCondLst>
                      <p:childTnLst>
                        <p:par>
                          <p:cTn id="2215" fill="hold">
                            <p:stCondLst>
                              <p:cond delay="0"/>
                            </p:stCondLst>
                            <p:childTnLst>
                              <p:par>
                                <p:cTn id="2216" presetID="1" presetClass="exit" presetSubtype="0" fill="hold" grpId="33" nodeType="clickEffect">
                                  <p:stCondLst>
                                    <p:cond delay="0"/>
                                  </p:stCondLst>
                                  <p:childTnLst>
                                    <p:set>
                                      <p:cBhvr>
                                        <p:cTn id="2217" dur="1" fill="hold">
                                          <p:stCondLst>
                                            <p:cond delay="0"/>
                                          </p:stCondLst>
                                        </p:cTn>
                                        <p:tgtEl>
                                          <p:spTgt spid="30"/>
                                        </p:tgtEl>
                                        <p:attrNameLst>
                                          <p:attrName>style.visibility</p:attrName>
                                        </p:attrNameLst>
                                      </p:cBhvr>
                                      <p:to>
                                        <p:strVal val="hidden"/>
                                      </p:to>
                                    </p:set>
                                  </p:childTnLst>
                                </p:cTn>
                              </p:par>
                              <p:par>
                                <p:cTn id="2218" presetID="1" presetClass="exit" presetSubtype="0" fill="hold" grpId="33" nodeType="withEffect">
                                  <p:stCondLst>
                                    <p:cond delay="0"/>
                                  </p:stCondLst>
                                  <p:childTnLst>
                                    <p:set>
                                      <p:cBhvr>
                                        <p:cTn id="2219" dur="1" fill="hold">
                                          <p:stCondLst>
                                            <p:cond delay="0"/>
                                          </p:stCondLst>
                                        </p:cTn>
                                        <p:tgtEl>
                                          <p:spTgt spid="10"/>
                                        </p:tgtEl>
                                        <p:attrNameLst>
                                          <p:attrName>style.visibility</p:attrName>
                                        </p:attrNameLst>
                                      </p:cBhvr>
                                      <p:to>
                                        <p:strVal val="hidden"/>
                                      </p:to>
                                    </p:set>
                                  </p:childTnLst>
                                </p:cTn>
                              </p:par>
                              <p:par>
                                <p:cTn id="2220" presetID="1" presetClass="exit" presetSubtype="0" fill="hold" grpId="33" nodeType="withEffect">
                                  <p:stCondLst>
                                    <p:cond delay="0"/>
                                  </p:stCondLst>
                                  <p:childTnLst>
                                    <p:set>
                                      <p:cBhvr>
                                        <p:cTn id="2221" dur="1" fill="hold">
                                          <p:stCondLst>
                                            <p:cond delay="0"/>
                                          </p:stCondLst>
                                        </p:cTn>
                                        <p:tgtEl>
                                          <p:spTgt spid="12"/>
                                        </p:tgtEl>
                                        <p:attrNameLst>
                                          <p:attrName>style.visibility</p:attrName>
                                        </p:attrNameLst>
                                      </p:cBhvr>
                                      <p:to>
                                        <p:strVal val="hidden"/>
                                      </p:to>
                                    </p:set>
                                  </p:childTnLst>
                                </p:cTn>
                              </p:par>
                              <p:par>
                                <p:cTn id="2222" presetID="1" presetClass="exit" presetSubtype="0" fill="hold" grpId="33" nodeType="withEffect">
                                  <p:stCondLst>
                                    <p:cond delay="0"/>
                                  </p:stCondLst>
                                  <p:childTnLst>
                                    <p:set>
                                      <p:cBhvr>
                                        <p:cTn id="2223" dur="1" fill="hold">
                                          <p:stCondLst>
                                            <p:cond delay="0"/>
                                          </p:stCondLst>
                                        </p:cTn>
                                        <p:tgtEl>
                                          <p:spTgt spid="17"/>
                                        </p:tgtEl>
                                        <p:attrNameLst>
                                          <p:attrName>style.visibility</p:attrName>
                                        </p:attrNameLst>
                                      </p:cBhvr>
                                      <p:to>
                                        <p:strVal val="hidden"/>
                                      </p:to>
                                    </p:set>
                                  </p:childTnLst>
                                </p:cTn>
                              </p:par>
                              <p:par>
                                <p:cTn id="2224" presetID="1" presetClass="exit" presetSubtype="0" fill="hold" grpId="33" nodeType="withEffect">
                                  <p:stCondLst>
                                    <p:cond delay="0"/>
                                  </p:stCondLst>
                                  <p:childTnLst>
                                    <p:set>
                                      <p:cBhvr>
                                        <p:cTn id="2225" dur="1" fill="hold">
                                          <p:stCondLst>
                                            <p:cond delay="0"/>
                                          </p:stCondLst>
                                        </p:cTn>
                                        <p:tgtEl>
                                          <p:spTgt spid="19"/>
                                        </p:tgtEl>
                                        <p:attrNameLst>
                                          <p:attrName>style.visibility</p:attrName>
                                        </p:attrNameLst>
                                      </p:cBhvr>
                                      <p:to>
                                        <p:strVal val="hidden"/>
                                      </p:to>
                                    </p:set>
                                  </p:childTnLst>
                                </p:cTn>
                              </p:par>
                              <p:par>
                                <p:cTn id="2226" presetID="1" presetClass="exit" presetSubtype="0" fill="hold" grpId="33" nodeType="withEffect">
                                  <p:stCondLst>
                                    <p:cond delay="0"/>
                                  </p:stCondLst>
                                  <p:childTnLst>
                                    <p:set>
                                      <p:cBhvr>
                                        <p:cTn id="2227" dur="1" fill="hold">
                                          <p:stCondLst>
                                            <p:cond delay="0"/>
                                          </p:stCondLst>
                                        </p:cTn>
                                        <p:tgtEl>
                                          <p:spTgt spid="21"/>
                                        </p:tgtEl>
                                        <p:attrNameLst>
                                          <p:attrName>style.visibility</p:attrName>
                                        </p:attrNameLst>
                                      </p:cBhvr>
                                      <p:to>
                                        <p:strVal val="hidden"/>
                                      </p:to>
                                    </p:set>
                                  </p:childTnLst>
                                </p:cTn>
                              </p:par>
                              <p:par>
                                <p:cTn id="2228" presetID="1" presetClass="exit" presetSubtype="0" fill="hold" grpId="33" nodeType="withEffect">
                                  <p:stCondLst>
                                    <p:cond delay="0"/>
                                  </p:stCondLst>
                                  <p:childTnLst>
                                    <p:set>
                                      <p:cBhvr>
                                        <p:cTn id="2229" dur="1" fill="hold">
                                          <p:stCondLst>
                                            <p:cond delay="0"/>
                                          </p:stCondLst>
                                        </p:cTn>
                                        <p:tgtEl>
                                          <p:spTgt spid="23"/>
                                        </p:tgtEl>
                                        <p:attrNameLst>
                                          <p:attrName>style.visibility</p:attrName>
                                        </p:attrNameLst>
                                      </p:cBhvr>
                                      <p:to>
                                        <p:strVal val="hidden"/>
                                      </p:to>
                                    </p:set>
                                  </p:childTnLst>
                                </p:cTn>
                              </p:par>
                              <p:par>
                                <p:cTn id="2230" presetID="1" presetClass="exit" presetSubtype="0" fill="hold" grpId="33" nodeType="withEffect">
                                  <p:stCondLst>
                                    <p:cond delay="0"/>
                                  </p:stCondLst>
                                  <p:childTnLst>
                                    <p:set>
                                      <p:cBhvr>
                                        <p:cTn id="2231" dur="1" fill="hold">
                                          <p:stCondLst>
                                            <p:cond delay="0"/>
                                          </p:stCondLst>
                                        </p:cTn>
                                        <p:tgtEl>
                                          <p:spTgt spid="25"/>
                                        </p:tgtEl>
                                        <p:attrNameLst>
                                          <p:attrName>style.visibility</p:attrName>
                                        </p:attrNameLst>
                                      </p:cBhvr>
                                      <p:to>
                                        <p:strVal val="hidden"/>
                                      </p:to>
                                    </p:set>
                                  </p:childTnLst>
                                </p:cTn>
                              </p:par>
                              <p:par>
                                <p:cTn id="2232" presetID="1" presetClass="exit" presetSubtype="0" fill="hold" grpId="33" nodeType="withEffect">
                                  <p:stCondLst>
                                    <p:cond delay="0"/>
                                  </p:stCondLst>
                                  <p:childTnLst>
                                    <p:set>
                                      <p:cBhvr>
                                        <p:cTn id="2233" dur="1" fill="hold">
                                          <p:stCondLst>
                                            <p:cond delay="0"/>
                                          </p:stCondLst>
                                        </p:cTn>
                                        <p:tgtEl>
                                          <p:spTgt spid="27"/>
                                        </p:tgtEl>
                                        <p:attrNameLst>
                                          <p:attrName>style.visibility</p:attrName>
                                        </p:attrNameLst>
                                      </p:cBhvr>
                                      <p:to>
                                        <p:strVal val="hidden"/>
                                      </p:to>
                                    </p:set>
                                  </p:childTnLst>
                                </p:cTn>
                              </p:par>
                              <p:par>
                                <p:cTn id="2234" presetID="1" presetClass="exit" presetSubtype="0" fill="hold" grpId="33" nodeType="withEffect">
                                  <p:stCondLst>
                                    <p:cond delay="0"/>
                                  </p:stCondLst>
                                  <p:childTnLst>
                                    <p:set>
                                      <p:cBhvr>
                                        <p:cTn id="2235" dur="1" fill="hold">
                                          <p:stCondLst>
                                            <p:cond delay="0"/>
                                          </p:stCondLst>
                                        </p:cTn>
                                        <p:tgtEl>
                                          <p:spTgt spid="31"/>
                                        </p:tgtEl>
                                        <p:attrNameLst>
                                          <p:attrName>style.visibility</p:attrName>
                                        </p:attrNameLst>
                                      </p:cBhvr>
                                      <p:to>
                                        <p:strVal val="hidden"/>
                                      </p:to>
                                    </p:set>
                                  </p:childTnLst>
                                </p:cTn>
                              </p:par>
                              <p:par>
                                <p:cTn id="2236" presetID="1" presetClass="exit" presetSubtype="0" fill="hold" grpId="33" nodeType="withEffect">
                                  <p:stCondLst>
                                    <p:cond delay="0"/>
                                  </p:stCondLst>
                                  <p:childTnLst>
                                    <p:set>
                                      <p:cBhvr>
                                        <p:cTn id="2237" dur="1" fill="hold">
                                          <p:stCondLst>
                                            <p:cond delay="0"/>
                                          </p:stCondLst>
                                        </p:cTn>
                                        <p:tgtEl>
                                          <p:spTgt spid="34"/>
                                        </p:tgtEl>
                                        <p:attrNameLst>
                                          <p:attrName>style.visibility</p:attrName>
                                        </p:attrNameLst>
                                      </p:cBhvr>
                                      <p:to>
                                        <p:strVal val="hidden"/>
                                      </p:to>
                                    </p:set>
                                  </p:childTnLst>
                                </p:cTn>
                              </p:par>
                              <p:par>
                                <p:cTn id="2238" presetID="1" presetClass="exit" presetSubtype="0" fill="hold" grpId="33" nodeType="withEffect">
                                  <p:stCondLst>
                                    <p:cond delay="0"/>
                                  </p:stCondLst>
                                  <p:childTnLst>
                                    <p:set>
                                      <p:cBhvr>
                                        <p:cTn id="2239" dur="1" fill="hold">
                                          <p:stCondLst>
                                            <p:cond delay="0"/>
                                          </p:stCondLst>
                                        </p:cTn>
                                        <p:tgtEl>
                                          <p:spTgt spid="36"/>
                                        </p:tgtEl>
                                        <p:attrNameLst>
                                          <p:attrName>style.visibility</p:attrName>
                                        </p:attrNameLst>
                                      </p:cBhvr>
                                      <p:to>
                                        <p:strVal val="hidden"/>
                                      </p:to>
                                    </p:set>
                                  </p:childTnLst>
                                </p:cTn>
                              </p:par>
                              <p:par>
                                <p:cTn id="2240" presetID="1" presetClass="exit" presetSubtype="0" fill="hold" grpId="33" nodeType="withEffect">
                                  <p:stCondLst>
                                    <p:cond delay="0"/>
                                  </p:stCondLst>
                                  <p:childTnLst>
                                    <p:set>
                                      <p:cBhvr>
                                        <p:cTn id="2241" dur="1" fill="hold">
                                          <p:stCondLst>
                                            <p:cond delay="0"/>
                                          </p:stCondLst>
                                        </p:cTn>
                                        <p:tgtEl>
                                          <p:spTgt spid="38"/>
                                        </p:tgtEl>
                                        <p:attrNameLst>
                                          <p:attrName>style.visibility</p:attrName>
                                        </p:attrNameLst>
                                      </p:cBhvr>
                                      <p:to>
                                        <p:strVal val="hidden"/>
                                      </p:to>
                                    </p:set>
                                  </p:childTnLst>
                                </p:cTn>
                              </p:par>
                              <p:par>
                                <p:cTn id="2242" presetID="1" presetClass="exit" presetSubtype="0" fill="hold" grpId="33" nodeType="withEffect">
                                  <p:stCondLst>
                                    <p:cond delay="0"/>
                                  </p:stCondLst>
                                  <p:childTnLst>
                                    <p:set>
                                      <p:cBhvr>
                                        <p:cTn id="2243" dur="1" fill="hold">
                                          <p:stCondLst>
                                            <p:cond delay="0"/>
                                          </p:stCondLst>
                                        </p:cTn>
                                        <p:tgtEl>
                                          <p:spTgt spid="40"/>
                                        </p:tgtEl>
                                        <p:attrNameLst>
                                          <p:attrName>style.visibility</p:attrName>
                                        </p:attrNameLst>
                                      </p:cBhvr>
                                      <p:to>
                                        <p:strVal val="hidden"/>
                                      </p:to>
                                    </p:set>
                                  </p:childTnLst>
                                </p:cTn>
                              </p:par>
                              <p:par>
                                <p:cTn id="2244" presetID="1" presetClass="exit" presetSubtype="0" fill="hold" grpId="33" nodeType="withEffect">
                                  <p:stCondLst>
                                    <p:cond delay="0"/>
                                  </p:stCondLst>
                                  <p:childTnLst>
                                    <p:set>
                                      <p:cBhvr>
                                        <p:cTn id="2245" dur="1" fill="hold">
                                          <p:stCondLst>
                                            <p:cond delay="0"/>
                                          </p:stCondLst>
                                        </p:cTn>
                                        <p:tgtEl>
                                          <p:spTgt spid="42"/>
                                        </p:tgtEl>
                                        <p:attrNameLst>
                                          <p:attrName>style.visibility</p:attrName>
                                        </p:attrNameLst>
                                      </p:cBhvr>
                                      <p:to>
                                        <p:strVal val="hidden"/>
                                      </p:to>
                                    </p:set>
                                  </p:childTnLst>
                                </p:cTn>
                              </p:par>
                              <p:par>
                                <p:cTn id="2246" presetID="1" presetClass="exit" presetSubtype="0" fill="hold" grpId="33" nodeType="withEffect">
                                  <p:stCondLst>
                                    <p:cond delay="0"/>
                                  </p:stCondLst>
                                  <p:childTnLst>
                                    <p:set>
                                      <p:cBhvr>
                                        <p:cTn id="2247" dur="1" fill="hold">
                                          <p:stCondLst>
                                            <p:cond delay="0"/>
                                          </p:stCondLst>
                                        </p:cTn>
                                        <p:tgtEl>
                                          <p:spTgt spid="44"/>
                                        </p:tgtEl>
                                        <p:attrNameLst>
                                          <p:attrName>style.visibility</p:attrName>
                                        </p:attrNameLst>
                                      </p:cBhvr>
                                      <p:to>
                                        <p:strVal val="hidden"/>
                                      </p:to>
                                    </p:set>
                                  </p:childTnLst>
                                </p:cTn>
                              </p:par>
                              <p:par>
                                <p:cTn id="2248" presetID="1" presetClass="exit" presetSubtype="0" fill="hold" grpId="33" nodeType="withEffect">
                                  <p:stCondLst>
                                    <p:cond delay="0"/>
                                  </p:stCondLst>
                                  <p:childTnLst>
                                    <p:set>
                                      <p:cBhvr>
                                        <p:cTn id="2249" dur="1" fill="hold">
                                          <p:stCondLst>
                                            <p:cond delay="0"/>
                                          </p:stCondLst>
                                        </p:cTn>
                                        <p:tgtEl>
                                          <p:spTgt spid="47"/>
                                        </p:tgtEl>
                                        <p:attrNameLst>
                                          <p:attrName>style.visibility</p:attrName>
                                        </p:attrNameLst>
                                      </p:cBhvr>
                                      <p:to>
                                        <p:strVal val="hidden"/>
                                      </p:to>
                                    </p:set>
                                  </p:childTnLst>
                                </p:cTn>
                              </p:par>
                              <p:par>
                                <p:cTn id="2250" presetID="1" presetClass="exit" presetSubtype="0" fill="hold" grpId="33" nodeType="withEffect">
                                  <p:stCondLst>
                                    <p:cond delay="0"/>
                                  </p:stCondLst>
                                  <p:childTnLst>
                                    <p:set>
                                      <p:cBhvr>
                                        <p:cTn id="2251" dur="1" fill="hold">
                                          <p:stCondLst>
                                            <p:cond delay="0"/>
                                          </p:stCondLst>
                                        </p:cTn>
                                        <p:tgtEl>
                                          <p:spTgt spid="49"/>
                                        </p:tgtEl>
                                        <p:attrNameLst>
                                          <p:attrName>style.visibility</p:attrName>
                                        </p:attrNameLst>
                                      </p:cBhvr>
                                      <p:to>
                                        <p:strVal val="hidden"/>
                                      </p:to>
                                    </p:set>
                                  </p:childTnLst>
                                </p:cTn>
                              </p:par>
                              <p:par>
                                <p:cTn id="2252" presetID="1" presetClass="exit" presetSubtype="0" fill="hold" grpId="33" nodeType="withEffect">
                                  <p:stCondLst>
                                    <p:cond delay="0"/>
                                  </p:stCondLst>
                                  <p:childTnLst>
                                    <p:set>
                                      <p:cBhvr>
                                        <p:cTn id="2253" dur="1" fill="hold">
                                          <p:stCondLst>
                                            <p:cond delay="0"/>
                                          </p:stCondLst>
                                        </p:cTn>
                                        <p:tgtEl>
                                          <p:spTgt spid="51"/>
                                        </p:tgtEl>
                                        <p:attrNameLst>
                                          <p:attrName>style.visibility</p:attrName>
                                        </p:attrNameLst>
                                      </p:cBhvr>
                                      <p:to>
                                        <p:strVal val="hidden"/>
                                      </p:to>
                                    </p:set>
                                  </p:childTnLst>
                                </p:cTn>
                              </p:par>
                              <p:par>
                                <p:cTn id="2254" presetID="1" presetClass="exit" presetSubtype="0" fill="hold" grpId="33" nodeType="withEffect">
                                  <p:stCondLst>
                                    <p:cond delay="0"/>
                                  </p:stCondLst>
                                  <p:childTnLst>
                                    <p:set>
                                      <p:cBhvr>
                                        <p:cTn id="2255" dur="1" fill="hold">
                                          <p:stCondLst>
                                            <p:cond delay="0"/>
                                          </p:stCondLst>
                                        </p:cTn>
                                        <p:tgtEl>
                                          <p:spTgt spid="55"/>
                                        </p:tgtEl>
                                        <p:attrNameLst>
                                          <p:attrName>style.visibility</p:attrName>
                                        </p:attrNameLst>
                                      </p:cBhvr>
                                      <p:to>
                                        <p:strVal val="hidden"/>
                                      </p:to>
                                    </p:set>
                                  </p:childTnLst>
                                </p:cTn>
                              </p:par>
                              <p:par>
                                <p:cTn id="2256" presetID="1" presetClass="exit" presetSubtype="0" fill="hold" grpId="33" nodeType="withEffect">
                                  <p:stCondLst>
                                    <p:cond delay="0"/>
                                  </p:stCondLst>
                                  <p:childTnLst>
                                    <p:set>
                                      <p:cBhvr>
                                        <p:cTn id="2257" dur="1" fill="hold">
                                          <p:stCondLst>
                                            <p:cond delay="0"/>
                                          </p:stCondLst>
                                        </p:cTn>
                                        <p:tgtEl>
                                          <p:spTgt spid="57"/>
                                        </p:tgtEl>
                                        <p:attrNameLst>
                                          <p:attrName>style.visibility</p:attrName>
                                        </p:attrNameLst>
                                      </p:cBhvr>
                                      <p:to>
                                        <p:strVal val="hidden"/>
                                      </p:to>
                                    </p:set>
                                  </p:childTnLst>
                                </p:cTn>
                              </p:par>
                              <p:par>
                                <p:cTn id="2258" presetID="1" presetClass="exit" presetSubtype="0" fill="hold" grpId="33" nodeType="withEffect">
                                  <p:stCondLst>
                                    <p:cond delay="0"/>
                                  </p:stCondLst>
                                  <p:childTnLst>
                                    <p:set>
                                      <p:cBhvr>
                                        <p:cTn id="2259" dur="1" fill="hold">
                                          <p:stCondLst>
                                            <p:cond delay="0"/>
                                          </p:stCondLst>
                                        </p:cTn>
                                        <p:tgtEl>
                                          <p:spTgt spid="59"/>
                                        </p:tgtEl>
                                        <p:attrNameLst>
                                          <p:attrName>style.visibility</p:attrName>
                                        </p:attrNameLst>
                                      </p:cBhvr>
                                      <p:to>
                                        <p:strVal val="hidden"/>
                                      </p:to>
                                    </p:set>
                                  </p:childTnLst>
                                </p:cTn>
                              </p:par>
                              <p:par>
                                <p:cTn id="2260" presetID="1" presetClass="exit" presetSubtype="0" fill="hold" grpId="33" nodeType="withEffect">
                                  <p:stCondLst>
                                    <p:cond delay="0"/>
                                  </p:stCondLst>
                                  <p:childTnLst>
                                    <p:set>
                                      <p:cBhvr>
                                        <p:cTn id="2261" dur="1" fill="hold">
                                          <p:stCondLst>
                                            <p:cond delay="0"/>
                                          </p:stCondLst>
                                        </p:cTn>
                                        <p:tgtEl>
                                          <p:spTgt spid="61"/>
                                        </p:tgtEl>
                                        <p:attrNameLst>
                                          <p:attrName>style.visibility</p:attrName>
                                        </p:attrNameLst>
                                      </p:cBhvr>
                                      <p:to>
                                        <p:strVal val="hidden"/>
                                      </p:to>
                                    </p:set>
                                  </p:childTnLst>
                                </p:cTn>
                              </p:par>
                              <p:par>
                                <p:cTn id="2262" presetID="1" presetClass="exit" presetSubtype="0" fill="hold" grpId="33" nodeType="withEffect">
                                  <p:stCondLst>
                                    <p:cond delay="0"/>
                                  </p:stCondLst>
                                  <p:childTnLst>
                                    <p:set>
                                      <p:cBhvr>
                                        <p:cTn id="2263" dur="1" fill="hold">
                                          <p:stCondLst>
                                            <p:cond delay="0"/>
                                          </p:stCondLst>
                                        </p:cTn>
                                        <p:tgtEl>
                                          <p:spTgt spid="63"/>
                                        </p:tgtEl>
                                        <p:attrNameLst>
                                          <p:attrName>style.visibility</p:attrName>
                                        </p:attrNameLst>
                                      </p:cBhvr>
                                      <p:to>
                                        <p:strVal val="hidden"/>
                                      </p:to>
                                    </p:set>
                                  </p:childTnLst>
                                </p:cTn>
                              </p:par>
                              <p:par>
                                <p:cTn id="2264" presetID="1" presetClass="exit" presetSubtype="0" fill="hold" grpId="33" nodeType="withEffect">
                                  <p:stCondLst>
                                    <p:cond delay="0"/>
                                  </p:stCondLst>
                                  <p:childTnLst>
                                    <p:set>
                                      <p:cBhvr>
                                        <p:cTn id="2265" dur="1" fill="hold">
                                          <p:stCondLst>
                                            <p:cond delay="0"/>
                                          </p:stCondLst>
                                        </p:cTn>
                                        <p:tgtEl>
                                          <p:spTgt spid="65"/>
                                        </p:tgtEl>
                                        <p:attrNameLst>
                                          <p:attrName>style.visibility</p:attrName>
                                        </p:attrNameLst>
                                      </p:cBhvr>
                                      <p:to>
                                        <p:strVal val="hidden"/>
                                      </p:to>
                                    </p:set>
                                  </p:childTnLst>
                                </p:cTn>
                              </p:par>
                              <p:par>
                                <p:cTn id="2266" presetID="1" presetClass="exit" presetSubtype="0" fill="hold" grpId="33" nodeType="withEffect">
                                  <p:stCondLst>
                                    <p:cond delay="0"/>
                                  </p:stCondLst>
                                  <p:childTnLst>
                                    <p:set>
                                      <p:cBhvr>
                                        <p:cTn id="2267" dur="1" fill="hold">
                                          <p:stCondLst>
                                            <p:cond delay="0"/>
                                          </p:stCondLst>
                                        </p:cTn>
                                        <p:tgtEl>
                                          <p:spTgt spid="67"/>
                                        </p:tgtEl>
                                        <p:attrNameLst>
                                          <p:attrName>style.visibility</p:attrName>
                                        </p:attrNameLst>
                                      </p:cBhvr>
                                      <p:to>
                                        <p:strVal val="hidden"/>
                                      </p:to>
                                    </p:set>
                                  </p:childTnLst>
                                </p:cTn>
                              </p:par>
                              <p:par>
                                <p:cTn id="2268" presetID="1" presetClass="exit" presetSubtype="0" fill="hold" grpId="33" nodeType="withEffect">
                                  <p:stCondLst>
                                    <p:cond delay="0"/>
                                  </p:stCondLst>
                                  <p:childTnLst>
                                    <p:set>
                                      <p:cBhvr>
                                        <p:cTn id="2269" dur="1" fill="hold">
                                          <p:stCondLst>
                                            <p:cond delay="0"/>
                                          </p:stCondLst>
                                        </p:cTn>
                                        <p:tgtEl>
                                          <p:spTgt spid="69"/>
                                        </p:tgtEl>
                                        <p:attrNameLst>
                                          <p:attrName>style.visibility</p:attrName>
                                        </p:attrNameLst>
                                      </p:cBhvr>
                                      <p:to>
                                        <p:strVal val="hidden"/>
                                      </p:to>
                                    </p:set>
                                  </p:childTnLst>
                                </p:cTn>
                              </p:par>
                              <p:par>
                                <p:cTn id="2270" presetID="1" presetClass="exit" presetSubtype="0" fill="hold" grpId="33" nodeType="withEffect">
                                  <p:stCondLst>
                                    <p:cond delay="0"/>
                                  </p:stCondLst>
                                  <p:childTnLst>
                                    <p:set>
                                      <p:cBhvr>
                                        <p:cTn id="2271" dur="1" fill="hold">
                                          <p:stCondLst>
                                            <p:cond delay="0"/>
                                          </p:stCondLst>
                                        </p:cTn>
                                        <p:tgtEl>
                                          <p:spTgt spid="71"/>
                                        </p:tgtEl>
                                        <p:attrNameLst>
                                          <p:attrName>style.visibility</p:attrName>
                                        </p:attrNameLst>
                                      </p:cBhvr>
                                      <p:to>
                                        <p:strVal val="hidden"/>
                                      </p:to>
                                    </p:set>
                                  </p:childTnLst>
                                </p:cTn>
                              </p:par>
                              <p:par>
                                <p:cTn id="2272" presetID="1" presetClass="exit" presetSubtype="0" fill="hold" grpId="33" nodeType="withEffect">
                                  <p:stCondLst>
                                    <p:cond delay="0"/>
                                  </p:stCondLst>
                                  <p:childTnLst>
                                    <p:set>
                                      <p:cBhvr>
                                        <p:cTn id="2273" dur="1" fill="hold">
                                          <p:stCondLst>
                                            <p:cond delay="0"/>
                                          </p:stCondLst>
                                        </p:cTn>
                                        <p:tgtEl>
                                          <p:spTgt spid="73"/>
                                        </p:tgtEl>
                                        <p:attrNameLst>
                                          <p:attrName>style.visibility</p:attrName>
                                        </p:attrNameLst>
                                      </p:cBhvr>
                                      <p:to>
                                        <p:strVal val="hidden"/>
                                      </p:to>
                                    </p:set>
                                  </p:childTnLst>
                                </p:cTn>
                              </p:par>
                              <p:par>
                                <p:cTn id="2274" presetID="1" presetClass="exit" presetSubtype="0" fill="hold" grpId="33" nodeType="withEffect">
                                  <p:stCondLst>
                                    <p:cond delay="0"/>
                                  </p:stCondLst>
                                  <p:childTnLst>
                                    <p:set>
                                      <p:cBhvr>
                                        <p:cTn id="2275" dur="1" fill="hold">
                                          <p:stCondLst>
                                            <p:cond delay="0"/>
                                          </p:stCondLst>
                                        </p:cTn>
                                        <p:tgtEl>
                                          <p:spTgt spid="75"/>
                                        </p:tgtEl>
                                        <p:attrNameLst>
                                          <p:attrName>style.visibility</p:attrName>
                                        </p:attrNameLst>
                                      </p:cBhvr>
                                      <p:to>
                                        <p:strVal val="hidden"/>
                                      </p:to>
                                    </p:set>
                                  </p:childTnLst>
                                </p:cTn>
                              </p:par>
                              <p:par>
                                <p:cTn id="2276" presetID="1" presetClass="exit" presetSubtype="0" fill="hold" grpId="33" nodeType="withEffect">
                                  <p:stCondLst>
                                    <p:cond delay="0"/>
                                  </p:stCondLst>
                                  <p:childTnLst>
                                    <p:set>
                                      <p:cBhvr>
                                        <p:cTn id="2277" dur="1" fill="hold">
                                          <p:stCondLst>
                                            <p:cond delay="0"/>
                                          </p:stCondLst>
                                        </p:cTn>
                                        <p:tgtEl>
                                          <p:spTgt spid="78"/>
                                        </p:tgtEl>
                                        <p:attrNameLst>
                                          <p:attrName>style.visibility</p:attrName>
                                        </p:attrNameLst>
                                      </p:cBhvr>
                                      <p:to>
                                        <p:strVal val="hidden"/>
                                      </p:to>
                                    </p:set>
                                  </p:childTnLst>
                                </p:cTn>
                              </p:par>
                              <p:par>
                                <p:cTn id="2278" presetID="1" presetClass="exit" presetSubtype="0" fill="hold" grpId="33" nodeType="withEffect">
                                  <p:stCondLst>
                                    <p:cond delay="0"/>
                                  </p:stCondLst>
                                  <p:childTnLst>
                                    <p:set>
                                      <p:cBhvr>
                                        <p:cTn id="2279"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80" restart="whenNotActive" fill="hold" evtFilter="cancelBubble" nodeType="interactiveSeq">
                <p:stCondLst>
                  <p:cond evt="onClick" delay="0">
                    <p:tgtEl>
                      <p:spTgt spid="77"/>
                    </p:tgtEl>
                  </p:cond>
                </p:stCondLst>
                <p:endSync evt="end" delay="0">
                  <p:rtn val="all"/>
                </p:endSync>
                <p:childTnLst>
                  <p:par>
                    <p:cTn id="2281" fill="hold">
                      <p:stCondLst>
                        <p:cond delay="0"/>
                      </p:stCondLst>
                      <p:childTnLst>
                        <p:par>
                          <p:cTn id="2282" fill="hold">
                            <p:stCondLst>
                              <p:cond delay="0"/>
                            </p:stCondLst>
                            <p:childTnLst>
                              <p:par>
                                <p:cTn id="2283" presetID="1" presetClass="exit" presetSubtype="0" fill="hold" grpId="34" nodeType="clickEffect">
                                  <p:stCondLst>
                                    <p:cond delay="0"/>
                                  </p:stCondLst>
                                  <p:childTnLst>
                                    <p:set>
                                      <p:cBhvr>
                                        <p:cTn id="2284" dur="1" fill="hold">
                                          <p:stCondLst>
                                            <p:cond delay="0"/>
                                          </p:stCondLst>
                                        </p:cTn>
                                        <p:tgtEl>
                                          <p:spTgt spid="30"/>
                                        </p:tgtEl>
                                        <p:attrNameLst>
                                          <p:attrName>style.visibility</p:attrName>
                                        </p:attrNameLst>
                                      </p:cBhvr>
                                      <p:to>
                                        <p:strVal val="hidden"/>
                                      </p:to>
                                    </p:set>
                                  </p:childTnLst>
                                </p:cTn>
                              </p:par>
                              <p:par>
                                <p:cTn id="2285" presetID="1" presetClass="exit" presetSubtype="0" fill="hold" grpId="34" nodeType="withEffect">
                                  <p:stCondLst>
                                    <p:cond delay="0"/>
                                  </p:stCondLst>
                                  <p:childTnLst>
                                    <p:set>
                                      <p:cBhvr>
                                        <p:cTn id="2286" dur="1" fill="hold">
                                          <p:stCondLst>
                                            <p:cond delay="0"/>
                                          </p:stCondLst>
                                        </p:cTn>
                                        <p:tgtEl>
                                          <p:spTgt spid="10"/>
                                        </p:tgtEl>
                                        <p:attrNameLst>
                                          <p:attrName>style.visibility</p:attrName>
                                        </p:attrNameLst>
                                      </p:cBhvr>
                                      <p:to>
                                        <p:strVal val="hidden"/>
                                      </p:to>
                                    </p:set>
                                  </p:childTnLst>
                                </p:cTn>
                              </p:par>
                              <p:par>
                                <p:cTn id="2287" presetID="1" presetClass="exit" presetSubtype="0" fill="hold" grpId="34" nodeType="withEffect">
                                  <p:stCondLst>
                                    <p:cond delay="0"/>
                                  </p:stCondLst>
                                  <p:childTnLst>
                                    <p:set>
                                      <p:cBhvr>
                                        <p:cTn id="2288" dur="1" fill="hold">
                                          <p:stCondLst>
                                            <p:cond delay="0"/>
                                          </p:stCondLst>
                                        </p:cTn>
                                        <p:tgtEl>
                                          <p:spTgt spid="12"/>
                                        </p:tgtEl>
                                        <p:attrNameLst>
                                          <p:attrName>style.visibility</p:attrName>
                                        </p:attrNameLst>
                                      </p:cBhvr>
                                      <p:to>
                                        <p:strVal val="hidden"/>
                                      </p:to>
                                    </p:set>
                                  </p:childTnLst>
                                </p:cTn>
                              </p:par>
                              <p:par>
                                <p:cTn id="2289" presetID="1" presetClass="exit" presetSubtype="0" fill="hold" grpId="34" nodeType="withEffect">
                                  <p:stCondLst>
                                    <p:cond delay="0"/>
                                  </p:stCondLst>
                                  <p:childTnLst>
                                    <p:set>
                                      <p:cBhvr>
                                        <p:cTn id="2290" dur="1" fill="hold">
                                          <p:stCondLst>
                                            <p:cond delay="0"/>
                                          </p:stCondLst>
                                        </p:cTn>
                                        <p:tgtEl>
                                          <p:spTgt spid="17"/>
                                        </p:tgtEl>
                                        <p:attrNameLst>
                                          <p:attrName>style.visibility</p:attrName>
                                        </p:attrNameLst>
                                      </p:cBhvr>
                                      <p:to>
                                        <p:strVal val="hidden"/>
                                      </p:to>
                                    </p:set>
                                  </p:childTnLst>
                                </p:cTn>
                              </p:par>
                              <p:par>
                                <p:cTn id="2291" presetID="1" presetClass="exit" presetSubtype="0" fill="hold" grpId="34" nodeType="withEffect">
                                  <p:stCondLst>
                                    <p:cond delay="0"/>
                                  </p:stCondLst>
                                  <p:childTnLst>
                                    <p:set>
                                      <p:cBhvr>
                                        <p:cTn id="2292" dur="1" fill="hold">
                                          <p:stCondLst>
                                            <p:cond delay="0"/>
                                          </p:stCondLst>
                                        </p:cTn>
                                        <p:tgtEl>
                                          <p:spTgt spid="19"/>
                                        </p:tgtEl>
                                        <p:attrNameLst>
                                          <p:attrName>style.visibility</p:attrName>
                                        </p:attrNameLst>
                                      </p:cBhvr>
                                      <p:to>
                                        <p:strVal val="hidden"/>
                                      </p:to>
                                    </p:set>
                                  </p:childTnLst>
                                </p:cTn>
                              </p:par>
                              <p:par>
                                <p:cTn id="2293" presetID="1" presetClass="exit" presetSubtype="0" fill="hold" grpId="34" nodeType="withEffect">
                                  <p:stCondLst>
                                    <p:cond delay="0"/>
                                  </p:stCondLst>
                                  <p:childTnLst>
                                    <p:set>
                                      <p:cBhvr>
                                        <p:cTn id="2294" dur="1" fill="hold">
                                          <p:stCondLst>
                                            <p:cond delay="0"/>
                                          </p:stCondLst>
                                        </p:cTn>
                                        <p:tgtEl>
                                          <p:spTgt spid="21"/>
                                        </p:tgtEl>
                                        <p:attrNameLst>
                                          <p:attrName>style.visibility</p:attrName>
                                        </p:attrNameLst>
                                      </p:cBhvr>
                                      <p:to>
                                        <p:strVal val="hidden"/>
                                      </p:to>
                                    </p:set>
                                  </p:childTnLst>
                                </p:cTn>
                              </p:par>
                              <p:par>
                                <p:cTn id="2295" presetID="1" presetClass="exit" presetSubtype="0" fill="hold" grpId="34" nodeType="withEffect">
                                  <p:stCondLst>
                                    <p:cond delay="0"/>
                                  </p:stCondLst>
                                  <p:childTnLst>
                                    <p:set>
                                      <p:cBhvr>
                                        <p:cTn id="2296" dur="1" fill="hold">
                                          <p:stCondLst>
                                            <p:cond delay="0"/>
                                          </p:stCondLst>
                                        </p:cTn>
                                        <p:tgtEl>
                                          <p:spTgt spid="23"/>
                                        </p:tgtEl>
                                        <p:attrNameLst>
                                          <p:attrName>style.visibility</p:attrName>
                                        </p:attrNameLst>
                                      </p:cBhvr>
                                      <p:to>
                                        <p:strVal val="hidden"/>
                                      </p:to>
                                    </p:set>
                                  </p:childTnLst>
                                </p:cTn>
                              </p:par>
                              <p:par>
                                <p:cTn id="2297" presetID="1" presetClass="exit" presetSubtype="0" fill="hold" grpId="34" nodeType="withEffect">
                                  <p:stCondLst>
                                    <p:cond delay="0"/>
                                  </p:stCondLst>
                                  <p:childTnLst>
                                    <p:set>
                                      <p:cBhvr>
                                        <p:cTn id="2298" dur="1" fill="hold">
                                          <p:stCondLst>
                                            <p:cond delay="0"/>
                                          </p:stCondLst>
                                        </p:cTn>
                                        <p:tgtEl>
                                          <p:spTgt spid="25"/>
                                        </p:tgtEl>
                                        <p:attrNameLst>
                                          <p:attrName>style.visibility</p:attrName>
                                        </p:attrNameLst>
                                      </p:cBhvr>
                                      <p:to>
                                        <p:strVal val="hidden"/>
                                      </p:to>
                                    </p:set>
                                  </p:childTnLst>
                                </p:cTn>
                              </p:par>
                              <p:par>
                                <p:cTn id="2299" presetID="1" presetClass="exit" presetSubtype="0" fill="hold" grpId="34" nodeType="withEffect">
                                  <p:stCondLst>
                                    <p:cond delay="0"/>
                                  </p:stCondLst>
                                  <p:childTnLst>
                                    <p:set>
                                      <p:cBhvr>
                                        <p:cTn id="2300" dur="1" fill="hold">
                                          <p:stCondLst>
                                            <p:cond delay="0"/>
                                          </p:stCondLst>
                                        </p:cTn>
                                        <p:tgtEl>
                                          <p:spTgt spid="27"/>
                                        </p:tgtEl>
                                        <p:attrNameLst>
                                          <p:attrName>style.visibility</p:attrName>
                                        </p:attrNameLst>
                                      </p:cBhvr>
                                      <p:to>
                                        <p:strVal val="hidden"/>
                                      </p:to>
                                    </p:set>
                                  </p:childTnLst>
                                </p:cTn>
                              </p:par>
                              <p:par>
                                <p:cTn id="2301" presetID="1" presetClass="exit" presetSubtype="0" fill="hold" grpId="34" nodeType="withEffect">
                                  <p:stCondLst>
                                    <p:cond delay="0"/>
                                  </p:stCondLst>
                                  <p:childTnLst>
                                    <p:set>
                                      <p:cBhvr>
                                        <p:cTn id="2302" dur="1" fill="hold">
                                          <p:stCondLst>
                                            <p:cond delay="0"/>
                                          </p:stCondLst>
                                        </p:cTn>
                                        <p:tgtEl>
                                          <p:spTgt spid="31"/>
                                        </p:tgtEl>
                                        <p:attrNameLst>
                                          <p:attrName>style.visibility</p:attrName>
                                        </p:attrNameLst>
                                      </p:cBhvr>
                                      <p:to>
                                        <p:strVal val="hidden"/>
                                      </p:to>
                                    </p:set>
                                  </p:childTnLst>
                                </p:cTn>
                              </p:par>
                              <p:par>
                                <p:cTn id="2303" presetID="1" presetClass="exit" presetSubtype="0" fill="hold" grpId="34" nodeType="withEffect">
                                  <p:stCondLst>
                                    <p:cond delay="0"/>
                                  </p:stCondLst>
                                  <p:childTnLst>
                                    <p:set>
                                      <p:cBhvr>
                                        <p:cTn id="2304" dur="1" fill="hold">
                                          <p:stCondLst>
                                            <p:cond delay="0"/>
                                          </p:stCondLst>
                                        </p:cTn>
                                        <p:tgtEl>
                                          <p:spTgt spid="34"/>
                                        </p:tgtEl>
                                        <p:attrNameLst>
                                          <p:attrName>style.visibility</p:attrName>
                                        </p:attrNameLst>
                                      </p:cBhvr>
                                      <p:to>
                                        <p:strVal val="hidden"/>
                                      </p:to>
                                    </p:set>
                                  </p:childTnLst>
                                </p:cTn>
                              </p:par>
                              <p:par>
                                <p:cTn id="2305" presetID="1" presetClass="exit" presetSubtype="0" fill="hold" grpId="34" nodeType="withEffect">
                                  <p:stCondLst>
                                    <p:cond delay="0"/>
                                  </p:stCondLst>
                                  <p:childTnLst>
                                    <p:set>
                                      <p:cBhvr>
                                        <p:cTn id="2306" dur="1" fill="hold">
                                          <p:stCondLst>
                                            <p:cond delay="0"/>
                                          </p:stCondLst>
                                        </p:cTn>
                                        <p:tgtEl>
                                          <p:spTgt spid="36"/>
                                        </p:tgtEl>
                                        <p:attrNameLst>
                                          <p:attrName>style.visibility</p:attrName>
                                        </p:attrNameLst>
                                      </p:cBhvr>
                                      <p:to>
                                        <p:strVal val="hidden"/>
                                      </p:to>
                                    </p:set>
                                  </p:childTnLst>
                                </p:cTn>
                              </p:par>
                              <p:par>
                                <p:cTn id="2307" presetID="1" presetClass="exit" presetSubtype="0" fill="hold" grpId="34" nodeType="withEffect">
                                  <p:stCondLst>
                                    <p:cond delay="0"/>
                                  </p:stCondLst>
                                  <p:childTnLst>
                                    <p:set>
                                      <p:cBhvr>
                                        <p:cTn id="2308" dur="1" fill="hold">
                                          <p:stCondLst>
                                            <p:cond delay="0"/>
                                          </p:stCondLst>
                                        </p:cTn>
                                        <p:tgtEl>
                                          <p:spTgt spid="38"/>
                                        </p:tgtEl>
                                        <p:attrNameLst>
                                          <p:attrName>style.visibility</p:attrName>
                                        </p:attrNameLst>
                                      </p:cBhvr>
                                      <p:to>
                                        <p:strVal val="hidden"/>
                                      </p:to>
                                    </p:set>
                                  </p:childTnLst>
                                </p:cTn>
                              </p:par>
                              <p:par>
                                <p:cTn id="2309" presetID="1" presetClass="exit" presetSubtype="0" fill="hold" grpId="34" nodeType="withEffect">
                                  <p:stCondLst>
                                    <p:cond delay="0"/>
                                  </p:stCondLst>
                                  <p:childTnLst>
                                    <p:set>
                                      <p:cBhvr>
                                        <p:cTn id="2310" dur="1" fill="hold">
                                          <p:stCondLst>
                                            <p:cond delay="0"/>
                                          </p:stCondLst>
                                        </p:cTn>
                                        <p:tgtEl>
                                          <p:spTgt spid="40"/>
                                        </p:tgtEl>
                                        <p:attrNameLst>
                                          <p:attrName>style.visibility</p:attrName>
                                        </p:attrNameLst>
                                      </p:cBhvr>
                                      <p:to>
                                        <p:strVal val="hidden"/>
                                      </p:to>
                                    </p:set>
                                  </p:childTnLst>
                                </p:cTn>
                              </p:par>
                              <p:par>
                                <p:cTn id="2311" presetID="1" presetClass="exit" presetSubtype="0" fill="hold" grpId="34" nodeType="withEffect">
                                  <p:stCondLst>
                                    <p:cond delay="0"/>
                                  </p:stCondLst>
                                  <p:childTnLst>
                                    <p:set>
                                      <p:cBhvr>
                                        <p:cTn id="2312" dur="1" fill="hold">
                                          <p:stCondLst>
                                            <p:cond delay="0"/>
                                          </p:stCondLst>
                                        </p:cTn>
                                        <p:tgtEl>
                                          <p:spTgt spid="42"/>
                                        </p:tgtEl>
                                        <p:attrNameLst>
                                          <p:attrName>style.visibility</p:attrName>
                                        </p:attrNameLst>
                                      </p:cBhvr>
                                      <p:to>
                                        <p:strVal val="hidden"/>
                                      </p:to>
                                    </p:set>
                                  </p:childTnLst>
                                </p:cTn>
                              </p:par>
                              <p:par>
                                <p:cTn id="2313" presetID="1" presetClass="exit" presetSubtype="0" fill="hold" grpId="34" nodeType="withEffect">
                                  <p:stCondLst>
                                    <p:cond delay="0"/>
                                  </p:stCondLst>
                                  <p:childTnLst>
                                    <p:set>
                                      <p:cBhvr>
                                        <p:cTn id="2314" dur="1" fill="hold">
                                          <p:stCondLst>
                                            <p:cond delay="0"/>
                                          </p:stCondLst>
                                        </p:cTn>
                                        <p:tgtEl>
                                          <p:spTgt spid="44"/>
                                        </p:tgtEl>
                                        <p:attrNameLst>
                                          <p:attrName>style.visibility</p:attrName>
                                        </p:attrNameLst>
                                      </p:cBhvr>
                                      <p:to>
                                        <p:strVal val="hidden"/>
                                      </p:to>
                                    </p:set>
                                  </p:childTnLst>
                                </p:cTn>
                              </p:par>
                              <p:par>
                                <p:cTn id="2315" presetID="1" presetClass="exit" presetSubtype="0" fill="hold" grpId="34" nodeType="withEffect">
                                  <p:stCondLst>
                                    <p:cond delay="0"/>
                                  </p:stCondLst>
                                  <p:childTnLst>
                                    <p:set>
                                      <p:cBhvr>
                                        <p:cTn id="2316" dur="1" fill="hold">
                                          <p:stCondLst>
                                            <p:cond delay="0"/>
                                          </p:stCondLst>
                                        </p:cTn>
                                        <p:tgtEl>
                                          <p:spTgt spid="47"/>
                                        </p:tgtEl>
                                        <p:attrNameLst>
                                          <p:attrName>style.visibility</p:attrName>
                                        </p:attrNameLst>
                                      </p:cBhvr>
                                      <p:to>
                                        <p:strVal val="hidden"/>
                                      </p:to>
                                    </p:set>
                                  </p:childTnLst>
                                </p:cTn>
                              </p:par>
                              <p:par>
                                <p:cTn id="2317" presetID="1" presetClass="exit" presetSubtype="0" fill="hold" grpId="34" nodeType="withEffect">
                                  <p:stCondLst>
                                    <p:cond delay="0"/>
                                  </p:stCondLst>
                                  <p:childTnLst>
                                    <p:set>
                                      <p:cBhvr>
                                        <p:cTn id="2318" dur="1" fill="hold">
                                          <p:stCondLst>
                                            <p:cond delay="0"/>
                                          </p:stCondLst>
                                        </p:cTn>
                                        <p:tgtEl>
                                          <p:spTgt spid="49"/>
                                        </p:tgtEl>
                                        <p:attrNameLst>
                                          <p:attrName>style.visibility</p:attrName>
                                        </p:attrNameLst>
                                      </p:cBhvr>
                                      <p:to>
                                        <p:strVal val="hidden"/>
                                      </p:to>
                                    </p:set>
                                  </p:childTnLst>
                                </p:cTn>
                              </p:par>
                              <p:par>
                                <p:cTn id="2319" presetID="1" presetClass="exit" presetSubtype="0" fill="hold" grpId="34" nodeType="withEffect">
                                  <p:stCondLst>
                                    <p:cond delay="0"/>
                                  </p:stCondLst>
                                  <p:childTnLst>
                                    <p:set>
                                      <p:cBhvr>
                                        <p:cTn id="2320" dur="1" fill="hold">
                                          <p:stCondLst>
                                            <p:cond delay="0"/>
                                          </p:stCondLst>
                                        </p:cTn>
                                        <p:tgtEl>
                                          <p:spTgt spid="51"/>
                                        </p:tgtEl>
                                        <p:attrNameLst>
                                          <p:attrName>style.visibility</p:attrName>
                                        </p:attrNameLst>
                                      </p:cBhvr>
                                      <p:to>
                                        <p:strVal val="hidden"/>
                                      </p:to>
                                    </p:set>
                                  </p:childTnLst>
                                </p:cTn>
                              </p:par>
                              <p:par>
                                <p:cTn id="2321" presetID="1" presetClass="exit" presetSubtype="0" fill="hold" grpId="34" nodeType="withEffect">
                                  <p:stCondLst>
                                    <p:cond delay="0"/>
                                  </p:stCondLst>
                                  <p:childTnLst>
                                    <p:set>
                                      <p:cBhvr>
                                        <p:cTn id="2322" dur="1" fill="hold">
                                          <p:stCondLst>
                                            <p:cond delay="0"/>
                                          </p:stCondLst>
                                        </p:cTn>
                                        <p:tgtEl>
                                          <p:spTgt spid="55"/>
                                        </p:tgtEl>
                                        <p:attrNameLst>
                                          <p:attrName>style.visibility</p:attrName>
                                        </p:attrNameLst>
                                      </p:cBhvr>
                                      <p:to>
                                        <p:strVal val="hidden"/>
                                      </p:to>
                                    </p:set>
                                  </p:childTnLst>
                                </p:cTn>
                              </p:par>
                              <p:par>
                                <p:cTn id="2323" presetID="1" presetClass="exit" presetSubtype="0" fill="hold" grpId="34" nodeType="withEffect">
                                  <p:stCondLst>
                                    <p:cond delay="0"/>
                                  </p:stCondLst>
                                  <p:childTnLst>
                                    <p:set>
                                      <p:cBhvr>
                                        <p:cTn id="2324" dur="1" fill="hold">
                                          <p:stCondLst>
                                            <p:cond delay="0"/>
                                          </p:stCondLst>
                                        </p:cTn>
                                        <p:tgtEl>
                                          <p:spTgt spid="57"/>
                                        </p:tgtEl>
                                        <p:attrNameLst>
                                          <p:attrName>style.visibility</p:attrName>
                                        </p:attrNameLst>
                                      </p:cBhvr>
                                      <p:to>
                                        <p:strVal val="hidden"/>
                                      </p:to>
                                    </p:set>
                                  </p:childTnLst>
                                </p:cTn>
                              </p:par>
                              <p:par>
                                <p:cTn id="2325" presetID="1" presetClass="exit" presetSubtype="0" fill="hold" grpId="34" nodeType="withEffect">
                                  <p:stCondLst>
                                    <p:cond delay="0"/>
                                  </p:stCondLst>
                                  <p:childTnLst>
                                    <p:set>
                                      <p:cBhvr>
                                        <p:cTn id="2326" dur="1" fill="hold">
                                          <p:stCondLst>
                                            <p:cond delay="0"/>
                                          </p:stCondLst>
                                        </p:cTn>
                                        <p:tgtEl>
                                          <p:spTgt spid="59"/>
                                        </p:tgtEl>
                                        <p:attrNameLst>
                                          <p:attrName>style.visibility</p:attrName>
                                        </p:attrNameLst>
                                      </p:cBhvr>
                                      <p:to>
                                        <p:strVal val="hidden"/>
                                      </p:to>
                                    </p:set>
                                  </p:childTnLst>
                                </p:cTn>
                              </p:par>
                              <p:par>
                                <p:cTn id="2327" presetID="1" presetClass="exit" presetSubtype="0" fill="hold" grpId="34" nodeType="withEffect">
                                  <p:stCondLst>
                                    <p:cond delay="0"/>
                                  </p:stCondLst>
                                  <p:childTnLst>
                                    <p:set>
                                      <p:cBhvr>
                                        <p:cTn id="2328" dur="1" fill="hold">
                                          <p:stCondLst>
                                            <p:cond delay="0"/>
                                          </p:stCondLst>
                                        </p:cTn>
                                        <p:tgtEl>
                                          <p:spTgt spid="61"/>
                                        </p:tgtEl>
                                        <p:attrNameLst>
                                          <p:attrName>style.visibility</p:attrName>
                                        </p:attrNameLst>
                                      </p:cBhvr>
                                      <p:to>
                                        <p:strVal val="hidden"/>
                                      </p:to>
                                    </p:set>
                                  </p:childTnLst>
                                </p:cTn>
                              </p:par>
                              <p:par>
                                <p:cTn id="2329" presetID="1" presetClass="exit" presetSubtype="0" fill="hold" grpId="34" nodeType="withEffect">
                                  <p:stCondLst>
                                    <p:cond delay="0"/>
                                  </p:stCondLst>
                                  <p:childTnLst>
                                    <p:set>
                                      <p:cBhvr>
                                        <p:cTn id="2330" dur="1" fill="hold">
                                          <p:stCondLst>
                                            <p:cond delay="0"/>
                                          </p:stCondLst>
                                        </p:cTn>
                                        <p:tgtEl>
                                          <p:spTgt spid="63"/>
                                        </p:tgtEl>
                                        <p:attrNameLst>
                                          <p:attrName>style.visibility</p:attrName>
                                        </p:attrNameLst>
                                      </p:cBhvr>
                                      <p:to>
                                        <p:strVal val="hidden"/>
                                      </p:to>
                                    </p:set>
                                  </p:childTnLst>
                                </p:cTn>
                              </p:par>
                              <p:par>
                                <p:cTn id="2331" presetID="1" presetClass="exit" presetSubtype="0" fill="hold" grpId="34" nodeType="withEffect">
                                  <p:stCondLst>
                                    <p:cond delay="0"/>
                                  </p:stCondLst>
                                  <p:childTnLst>
                                    <p:set>
                                      <p:cBhvr>
                                        <p:cTn id="2332" dur="1" fill="hold">
                                          <p:stCondLst>
                                            <p:cond delay="0"/>
                                          </p:stCondLst>
                                        </p:cTn>
                                        <p:tgtEl>
                                          <p:spTgt spid="65"/>
                                        </p:tgtEl>
                                        <p:attrNameLst>
                                          <p:attrName>style.visibility</p:attrName>
                                        </p:attrNameLst>
                                      </p:cBhvr>
                                      <p:to>
                                        <p:strVal val="hidden"/>
                                      </p:to>
                                    </p:set>
                                  </p:childTnLst>
                                </p:cTn>
                              </p:par>
                              <p:par>
                                <p:cTn id="2333" presetID="1" presetClass="exit" presetSubtype="0" fill="hold" grpId="34" nodeType="withEffect">
                                  <p:stCondLst>
                                    <p:cond delay="0"/>
                                  </p:stCondLst>
                                  <p:childTnLst>
                                    <p:set>
                                      <p:cBhvr>
                                        <p:cTn id="2334" dur="1" fill="hold">
                                          <p:stCondLst>
                                            <p:cond delay="0"/>
                                          </p:stCondLst>
                                        </p:cTn>
                                        <p:tgtEl>
                                          <p:spTgt spid="67"/>
                                        </p:tgtEl>
                                        <p:attrNameLst>
                                          <p:attrName>style.visibility</p:attrName>
                                        </p:attrNameLst>
                                      </p:cBhvr>
                                      <p:to>
                                        <p:strVal val="hidden"/>
                                      </p:to>
                                    </p:set>
                                  </p:childTnLst>
                                </p:cTn>
                              </p:par>
                              <p:par>
                                <p:cTn id="2335" presetID="1" presetClass="exit" presetSubtype="0" fill="hold" grpId="34" nodeType="withEffect">
                                  <p:stCondLst>
                                    <p:cond delay="0"/>
                                  </p:stCondLst>
                                  <p:childTnLst>
                                    <p:set>
                                      <p:cBhvr>
                                        <p:cTn id="2336" dur="1" fill="hold">
                                          <p:stCondLst>
                                            <p:cond delay="0"/>
                                          </p:stCondLst>
                                        </p:cTn>
                                        <p:tgtEl>
                                          <p:spTgt spid="69"/>
                                        </p:tgtEl>
                                        <p:attrNameLst>
                                          <p:attrName>style.visibility</p:attrName>
                                        </p:attrNameLst>
                                      </p:cBhvr>
                                      <p:to>
                                        <p:strVal val="hidden"/>
                                      </p:to>
                                    </p:set>
                                  </p:childTnLst>
                                </p:cTn>
                              </p:par>
                              <p:par>
                                <p:cTn id="2337" presetID="1" presetClass="exit" presetSubtype="0" fill="hold" grpId="34" nodeType="withEffect">
                                  <p:stCondLst>
                                    <p:cond delay="0"/>
                                  </p:stCondLst>
                                  <p:childTnLst>
                                    <p:set>
                                      <p:cBhvr>
                                        <p:cTn id="2338" dur="1" fill="hold">
                                          <p:stCondLst>
                                            <p:cond delay="0"/>
                                          </p:stCondLst>
                                        </p:cTn>
                                        <p:tgtEl>
                                          <p:spTgt spid="71"/>
                                        </p:tgtEl>
                                        <p:attrNameLst>
                                          <p:attrName>style.visibility</p:attrName>
                                        </p:attrNameLst>
                                      </p:cBhvr>
                                      <p:to>
                                        <p:strVal val="hidden"/>
                                      </p:to>
                                    </p:set>
                                  </p:childTnLst>
                                </p:cTn>
                              </p:par>
                              <p:par>
                                <p:cTn id="2339" presetID="1" presetClass="exit" presetSubtype="0" fill="hold" grpId="34" nodeType="withEffect">
                                  <p:stCondLst>
                                    <p:cond delay="0"/>
                                  </p:stCondLst>
                                  <p:childTnLst>
                                    <p:set>
                                      <p:cBhvr>
                                        <p:cTn id="2340" dur="1" fill="hold">
                                          <p:stCondLst>
                                            <p:cond delay="0"/>
                                          </p:stCondLst>
                                        </p:cTn>
                                        <p:tgtEl>
                                          <p:spTgt spid="73"/>
                                        </p:tgtEl>
                                        <p:attrNameLst>
                                          <p:attrName>style.visibility</p:attrName>
                                        </p:attrNameLst>
                                      </p:cBhvr>
                                      <p:to>
                                        <p:strVal val="hidden"/>
                                      </p:to>
                                    </p:set>
                                  </p:childTnLst>
                                </p:cTn>
                              </p:par>
                              <p:par>
                                <p:cTn id="2341" presetID="1" presetClass="exit" presetSubtype="0" fill="hold" grpId="34" nodeType="withEffect">
                                  <p:stCondLst>
                                    <p:cond delay="0"/>
                                  </p:stCondLst>
                                  <p:childTnLst>
                                    <p:set>
                                      <p:cBhvr>
                                        <p:cTn id="2342" dur="1" fill="hold">
                                          <p:stCondLst>
                                            <p:cond delay="0"/>
                                          </p:stCondLst>
                                        </p:cTn>
                                        <p:tgtEl>
                                          <p:spTgt spid="75"/>
                                        </p:tgtEl>
                                        <p:attrNameLst>
                                          <p:attrName>style.visibility</p:attrName>
                                        </p:attrNameLst>
                                      </p:cBhvr>
                                      <p:to>
                                        <p:strVal val="hidden"/>
                                      </p:to>
                                    </p:set>
                                  </p:childTnLst>
                                </p:cTn>
                              </p:par>
                              <p:par>
                                <p:cTn id="2343" presetID="1" presetClass="exit" presetSubtype="0" fill="hold" grpId="34" nodeType="withEffect">
                                  <p:stCondLst>
                                    <p:cond delay="0"/>
                                  </p:stCondLst>
                                  <p:childTnLst>
                                    <p:set>
                                      <p:cBhvr>
                                        <p:cTn id="2344" dur="1" fill="hold">
                                          <p:stCondLst>
                                            <p:cond delay="0"/>
                                          </p:stCondLst>
                                        </p:cTn>
                                        <p:tgtEl>
                                          <p:spTgt spid="78"/>
                                        </p:tgtEl>
                                        <p:attrNameLst>
                                          <p:attrName>style.visibility</p:attrName>
                                        </p:attrNameLst>
                                      </p:cBhvr>
                                      <p:to>
                                        <p:strVal val="hidden"/>
                                      </p:to>
                                    </p:set>
                                  </p:childTnLst>
                                </p:cTn>
                              </p:par>
                              <p:par>
                                <p:cTn id="2345" presetID="1" presetClass="exit" presetSubtype="0" fill="hold" grpId="34" nodeType="withEffect">
                                  <p:stCondLst>
                                    <p:cond delay="0"/>
                                  </p:stCondLst>
                                  <p:childTnLst>
                                    <p:set>
                                      <p:cBhvr>
                                        <p:cTn id="2346"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bldLst>
      <p:bldP spid="30" grpId="0"/>
      <p:bldP spid="30" grpId="1"/>
      <p:bldP spid="30" grpId="2"/>
      <p:bldP spid="30" grpId="3"/>
      <p:bldP spid="30" grpId="4"/>
      <p:bldP spid="30" grpId="5"/>
      <p:bldP spid="30" grpId="6"/>
      <p:bldP spid="30" grpId="7"/>
      <p:bldP spid="30" grpId="8"/>
      <p:bldP spid="30" grpId="9"/>
      <p:bldP spid="30" grpId="10"/>
      <p:bldP spid="30" grpId="11"/>
      <p:bldP spid="30" grpId="12"/>
      <p:bldP spid="30" grpId="13"/>
      <p:bldP spid="30" grpId="14"/>
      <p:bldP spid="30" grpId="15"/>
      <p:bldP spid="30" grpId="16"/>
      <p:bldP spid="30" grpId="17"/>
      <p:bldP spid="30" grpId="18"/>
      <p:bldP spid="30" grpId="19"/>
      <p:bldP spid="30" grpId="20"/>
      <p:bldP spid="30" grpId="21"/>
      <p:bldP spid="30" grpId="22"/>
      <p:bldP spid="30" grpId="23"/>
      <p:bldP spid="30" grpId="24"/>
      <p:bldP spid="30" grpId="25"/>
      <p:bldP spid="30" grpId="26"/>
      <p:bldP spid="30" grpId="27"/>
      <p:bldP spid="30" grpId="28"/>
      <p:bldP spid="30" grpId="29"/>
      <p:bldP spid="30" grpId="30"/>
      <p:bldP spid="30" grpId="31"/>
      <p:bldP spid="30" grpId="32"/>
      <p:bldP spid="30" grpId="33"/>
      <p:bldP spid="30" grpId="34"/>
      <p:bldP spid="10" grpId="0"/>
      <p:bldP spid="10" grpId="1"/>
      <p:bldP spid="10" grpId="2"/>
      <p:bldP spid="10" grpId="3"/>
      <p:bldP spid="10" grpId="4"/>
      <p:bldP spid="10" grpId="5"/>
      <p:bldP spid="10" grpId="6"/>
      <p:bldP spid="10" grpId="7"/>
      <p:bldP spid="10" grpId="8"/>
      <p:bldP spid="10" grpId="9"/>
      <p:bldP spid="10" grpId="10"/>
      <p:bldP spid="10" grpId="11"/>
      <p:bldP spid="10" grpId="12"/>
      <p:bldP spid="10" grpId="13"/>
      <p:bldP spid="10" grpId="14"/>
      <p:bldP spid="10" grpId="15"/>
      <p:bldP spid="10" grpId="16"/>
      <p:bldP spid="10" grpId="17"/>
      <p:bldP spid="10" grpId="18"/>
      <p:bldP spid="10" grpId="19"/>
      <p:bldP spid="10" grpId="20"/>
      <p:bldP spid="10" grpId="21"/>
      <p:bldP spid="10" grpId="22"/>
      <p:bldP spid="10" grpId="23"/>
      <p:bldP spid="10" grpId="24"/>
      <p:bldP spid="10" grpId="25"/>
      <p:bldP spid="10" grpId="26"/>
      <p:bldP spid="10" grpId="27"/>
      <p:bldP spid="10" grpId="28"/>
      <p:bldP spid="10" grpId="29"/>
      <p:bldP spid="10" grpId="30"/>
      <p:bldP spid="10" grpId="31"/>
      <p:bldP spid="10" grpId="32"/>
      <p:bldP spid="10" grpId="33"/>
      <p:bldP spid="10" grpId="34"/>
      <p:bldP spid="12" grpId="0"/>
      <p:bldP spid="12" grpId="1"/>
      <p:bldP spid="12" grpId="2"/>
      <p:bldP spid="12" grpId="3"/>
      <p:bldP spid="12" grpId="4"/>
      <p:bldP spid="12" grpId="5"/>
      <p:bldP spid="12" grpId="6"/>
      <p:bldP spid="12" grpId="7"/>
      <p:bldP spid="12" grpId="8"/>
      <p:bldP spid="12" grpId="9"/>
      <p:bldP spid="12" grpId="10"/>
      <p:bldP spid="12" grpId="11"/>
      <p:bldP spid="12" grpId="12"/>
      <p:bldP spid="12" grpId="13"/>
      <p:bldP spid="12" grpId="14"/>
      <p:bldP spid="12" grpId="15"/>
      <p:bldP spid="12" grpId="16"/>
      <p:bldP spid="12" grpId="17"/>
      <p:bldP spid="12" grpId="18"/>
      <p:bldP spid="12" grpId="19"/>
      <p:bldP spid="12" grpId="20"/>
      <p:bldP spid="12" grpId="21"/>
      <p:bldP spid="12" grpId="22"/>
      <p:bldP spid="12" grpId="23"/>
      <p:bldP spid="12" grpId="24"/>
      <p:bldP spid="12" grpId="25"/>
      <p:bldP spid="12" grpId="26"/>
      <p:bldP spid="12" grpId="27"/>
      <p:bldP spid="12" grpId="28"/>
      <p:bldP spid="12" grpId="29"/>
      <p:bldP spid="12" grpId="30"/>
      <p:bldP spid="12" grpId="31"/>
      <p:bldP spid="12" grpId="32"/>
      <p:bldP spid="12" grpId="33"/>
      <p:bldP spid="12" grpId="34"/>
      <p:bldP spid="17" grpId="0"/>
      <p:bldP spid="17" grpId="1"/>
      <p:bldP spid="17" grpId="2"/>
      <p:bldP spid="17" grpId="3"/>
      <p:bldP spid="17" grpId="4"/>
      <p:bldP spid="17" grpId="5"/>
      <p:bldP spid="17" grpId="6"/>
      <p:bldP spid="17" grpId="7"/>
      <p:bldP spid="17" grpId="8"/>
      <p:bldP spid="17" grpId="9"/>
      <p:bldP spid="17" grpId="10"/>
      <p:bldP spid="17" grpId="11"/>
      <p:bldP spid="17" grpId="12"/>
      <p:bldP spid="17" grpId="13"/>
      <p:bldP spid="17" grpId="14"/>
      <p:bldP spid="17" grpId="15"/>
      <p:bldP spid="17" grpId="16"/>
      <p:bldP spid="17" grpId="17"/>
      <p:bldP spid="17" grpId="18"/>
      <p:bldP spid="17" grpId="19"/>
      <p:bldP spid="17" grpId="20"/>
      <p:bldP spid="17" grpId="21"/>
      <p:bldP spid="17" grpId="22"/>
      <p:bldP spid="17" grpId="23"/>
      <p:bldP spid="17" grpId="24"/>
      <p:bldP spid="17" grpId="25"/>
      <p:bldP spid="17" grpId="26"/>
      <p:bldP spid="17" grpId="27"/>
      <p:bldP spid="17" grpId="28"/>
      <p:bldP spid="17" grpId="29"/>
      <p:bldP spid="17" grpId="30"/>
      <p:bldP spid="17" grpId="31"/>
      <p:bldP spid="17" grpId="32"/>
      <p:bldP spid="17" grpId="33"/>
      <p:bldP spid="17" grpId="34"/>
      <p:bldP spid="19" grpId="0"/>
      <p:bldP spid="19" grpId="1"/>
      <p:bldP spid="19" grpId="2"/>
      <p:bldP spid="19" grpId="3"/>
      <p:bldP spid="19" grpId="4"/>
      <p:bldP spid="19" grpId="5"/>
      <p:bldP spid="19" grpId="6"/>
      <p:bldP spid="19" grpId="7"/>
      <p:bldP spid="19" grpId="8"/>
      <p:bldP spid="19" grpId="9"/>
      <p:bldP spid="19" grpId="10"/>
      <p:bldP spid="19" grpId="11"/>
      <p:bldP spid="19" grpId="12"/>
      <p:bldP spid="19" grpId="13"/>
      <p:bldP spid="19" grpId="14"/>
      <p:bldP spid="19" grpId="15"/>
      <p:bldP spid="19" grpId="16"/>
      <p:bldP spid="19" grpId="17"/>
      <p:bldP spid="19" grpId="18"/>
      <p:bldP spid="19" grpId="19"/>
      <p:bldP spid="19" grpId="20"/>
      <p:bldP spid="19" grpId="21"/>
      <p:bldP spid="19" grpId="22"/>
      <p:bldP spid="19" grpId="23"/>
      <p:bldP spid="19" grpId="24"/>
      <p:bldP spid="19" grpId="25"/>
      <p:bldP spid="19" grpId="26"/>
      <p:bldP spid="19" grpId="27"/>
      <p:bldP spid="19" grpId="28"/>
      <p:bldP spid="19" grpId="29"/>
      <p:bldP spid="19" grpId="30"/>
      <p:bldP spid="19" grpId="31"/>
      <p:bldP spid="19" grpId="32"/>
      <p:bldP spid="19" grpId="33"/>
      <p:bldP spid="19" grpId="34"/>
      <p:bldP spid="21" grpId="0"/>
      <p:bldP spid="21" grpId="1"/>
      <p:bldP spid="21" grpId="2"/>
      <p:bldP spid="21" grpId="3"/>
      <p:bldP spid="21" grpId="4"/>
      <p:bldP spid="21" grpId="5"/>
      <p:bldP spid="21" grpId="6"/>
      <p:bldP spid="21" grpId="7"/>
      <p:bldP spid="21" grpId="8"/>
      <p:bldP spid="21" grpId="9"/>
      <p:bldP spid="21" grpId="10"/>
      <p:bldP spid="21" grpId="11"/>
      <p:bldP spid="21" grpId="12"/>
      <p:bldP spid="21" grpId="13"/>
      <p:bldP spid="21" grpId="14"/>
      <p:bldP spid="21" grpId="15"/>
      <p:bldP spid="21" grpId="16"/>
      <p:bldP spid="21" grpId="17"/>
      <p:bldP spid="21" grpId="18"/>
      <p:bldP spid="21" grpId="19"/>
      <p:bldP spid="21" grpId="20"/>
      <p:bldP spid="21" grpId="21"/>
      <p:bldP spid="21" grpId="22"/>
      <p:bldP spid="21" grpId="23"/>
      <p:bldP spid="21" grpId="24"/>
      <p:bldP spid="21" grpId="25"/>
      <p:bldP spid="21" grpId="26"/>
      <p:bldP spid="21" grpId="27"/>
      <p:bldP spid="21" grpId="28"/>
      <p:bldP spid="21" grpId="29"/>
      <p:bldP spid="21" grpId="30"/>
      <p:bldP spid="21" grpId="31"/>
      <p:bldP spid="21" grpId="32"/>
      <p:bldP spid="21" grpId="33"/>
      <p:bldP spid="21" grpId="34"/>
      <p:bldP spid="23" grpId="0"/>
      <p:bldP spid="23" grpId="1"/>
      <p:bldP spid="23" grpId="2"/>
      <p:bldP spid="23" grpId="3"/>
      <p:bldP spid="23" grpId="4"/>
      <p:bldP spid="23" grpId="5"/>
      <p:bldP spid="23" grpId="6"/>
      <p:bldP spid="23" grpId="7"/>
      <p:bldP spid="23" grpId="8"/>
      <p:bldP spid="23" grpId="9"/>
      <p:bldP spid="23" grpId="10"/>
      <p:bldP spid="23" grpId="11"/>
      <p:bldP spid="23" grpId="12"/>
      <p:bldP spid="23" grpId="13"/>
      <p:bldP spid="23" grpId="14"/>
      <p:bldP spid="23" grpId="15"/>
      <p:bldP spid="23" grpId="16"/>
      <p:bldP spid="23" grpId="17"/>
      <p:bldP spid="23" grpId="18"/>
      <p:bldP spid="23" grpId="19"/>
      <p:bldP spid="23" grpId="20"/>
      <p:bldP spid="23" grpId="21"/>
      <p:bldP spid="23" grpId="22"/>
      <p:bldP spid="23" grpId="23"/>
      <p:bldP spid="23" grpId="24"/>
      <p:bldP spid="23" grpId="25"/>
      <p:bldP spid="23" grpId="26"/>
      <p:bldP spid="23" grpId="27"/>
      <p:bldP spid="23" grpId="28"/>
      <p:bldP spid="23" grpId="29"/>
      <p:bldP spid="23" grpId="30"/>
      <p:bldP spid="23" grpId="31"/>
      <p:bldP spid="23" grpId="32"/>
      <p:bldP spid="23" grpId="33"/>
      <p:bldP spid="23" grpId="34"/>
      <p:bldP spid="25" grpId="0"/>
      <p:bldP spid="25" grpId="1"/>
      <p:bldP spid="25" grpId="2"/>
      <p:bldP spid="25" grpId="3"/>
      <p:bldP spid="25" grpId="4"/>
      <p:bldP spid="25" grpId="5"/>
      <p:bldP spid="25" grpId="6"/>
      <p:bldP spid="25" grpId="7"/>
      <p:bldP spid="25" grpId="8"/>
      <p:bldP spid="25" grpId="9"/>
      <p:bldP spid="25" grpId="10"/>
      <p:bldP spid="25" grpId="11"/>
      <p:bldP spid="25" grpId="12"/>
      <p:bldP spid="25" grpId="13"/>
      <p:bldP spid="25" grpId="14"/>
      <p:bldP spid="25" grpId="15"/>
      <p:bldP spid="25" grpId="16"/>
      <p:bldP spid="25" grpId="17"/>
      <p:bldP spid="25" grpId="18"/>
      <p:bldP spid="25" grpId="19"/>
      <p:bldP spid="25" grpId="20"/>
      <p:bldP spid="25" grpId="21"/>
      <p:bldP spid="25" grpId="22"/>
      <p:bldP spid="25" grpId="23"/>
      <p:bldP spid="25" grpId="24"/>
      <p:bldP spid="25" grpId="25"/>
      <p:bldP spid="25" grpId="26"/>
      <p:bldP spid="25" grpId="27"/>
      <p:bldP spid="25" grpId="28"/>
      <p:bldP spid="25" grpId="29"/>
      <p:bldP spid="25" grpId="30"/>
      <p:bldP spid="25" grpId="31"/>
      <p:bldP spid="25" grpId="32"/>
      <p:bldP spid="25" grpId="33"/>
      <p:bldP spid="25" grpId="34"/>
      <p:bldP spid="27" grpId="0"/>
      <p:bldP spid="27" grpId="1"/>
      <p:bldP spid="27" grpId="2"/>
      <p:bldP spid="27" grpId="3"/>
      <p:bldP spid="27" grpId="4"/>
      <p:bldP spid="27" grpId="5"/>
      <p:bldP spid="27" grpId="6"/>
      <p:bldP spid="27" grpId="7"/>
      <p:bldP spid="27" grpId="8"/>
      <p:bldP spid="27" grpId="9"/>
      <p:bldP spid="27" grpId="10"/>
      <p:bldP spid="27" grpId="11"/>
      <p:bldP spid="27" grpId="12"/>
      <p:bldP spid="27" grpId="13"/>
      <p:bldP spid="27" grpId="14"/>
      <p:bldP spid="27" grpId="15"/>
      <p:bldP spid="27" grpId="16"/>
      <p:bldP spid="27" grpId="17"/>
      <p:bldP spid="27" grpId="18"/>
      <p:bldP spid="27" grpId="19"/>
      <p:bldP spid="27" grpId="20"/>
      <p:bldP spid="27" grpId="21"/>
      <p:bldP spid="27" grpId="22"/>
      <p:bldP spid="27" grpId="23"/>
      <p:bldP spid="27" grpId="24"/>
      <p:bldP spid="27" grpId="25"/>
      <p:bldP spid="27" grpId="26"/>
      <p:bldP spid="27" grpId="27"/>
      <p:bldP spid="27" grpId="28"/>
      <p:bldP spid="27" grpId="29"/>
      <p:bldP spid="27" grpId="30"/>
      <p:bldP spid="27" grpId="31"/>
      <p:bldP spid="27" grpId="32"/>
      <p:bldP spid="27" grpId="33"/>
      <p:bldP spid="27" grpId="34"/>
      <p:bldP spid="31" grpId="0"/>
      <p:bldP spid="31" grpId="1"/>
      <p:bldP spid="31" grpId="2"/>
      <p:bldP spid="31" grpId="3"/>
      <p:bldP spid="31" grpId="4"/>
      <p:bldP spid="31" grpId="5"/>
      <p:bldP spid="31" grpId="6"/>
      <p:bldP spid="31" grpId="7"/>
      <p:bldP spid="31" grpId="8"/>
      <p:bldP spid="31" grpId="9"/>
      <p:bldP spid="31" grpId="10"/>
      <p:bldP spid="31" grpId="11"/>
      <p:bldP spid="31" grpId="12"/>
      <p:bldP spid="31" grpId="13"/>
      <p:bldP spid="31" grpId="14"/>
      <p:bldP spid="31" grpId="15"/>
      <p:bldP spid="31" grpId="16"/>
      <p:bldP spid="31" grpId="17"/>
      <p:bldP spid="31" grpId="18"/>
      <p:bldP spid="31" grpId="19"/>
      <p:bldP spid="31" grpId="20"/>
      <p:bldP spid="31" grpId="21"/>
      <p:bldP spid="31" grpId="22"/>
      <p:bldP spid="31" grpId="23"/>
      <p:bldP spid="31" grpId="24"/>
      <p:bldP spid="31" grpId="25"/>
      <p:bldP spid="31" grpId="26"/>
      <p:bldP spid="31" grpId="27"/>
      <p:bldP spid="31" grpId="28"/>
      <p:bldP spid="31" grpId="29"/>
      <p:bldP spid="31" grpId="30"/>
      <p:bldP spid="31" grpId="31"/>
      <p:bldP spid="31" grpId="32"/>
      <p:bldP spid="31" grpId="33"/>
      <p:bldP spid="31" grpId="34"/>
      <p:bldP spid="34" grpId="0"/>
      <p:bldP spid="34" grpId="1"/>
      <p:bldP spid="34" grpId="2"/>
      <p:bldP spid="34" grpId="3"/>
      <p:bldP spid="34" grpId="4"/>
      <p:bldP spid="34" grpId="5"/>
      <p:bldP spid="34" grpId="6"/>
      <p:bldP spid="34" grpId="7"/>
      <p:bldP spid="34" grpId="8"/>
      <p:bldP spid="34" grpId="9"/>
      <p:bldP spid="34" grpId="10"/>
      <p:bldP spid="34" grpId="11"/>
      <p:bldP spid="34" grpId="12"/>
      <p:bldP spid="34" grpId="13"/>
      <p:bldP spid="34" grpId="14"/>
      <p:bldP spid="34" grpId="15"/>
      <p:bldP spid="34" grpId="16"/>
      <p:bldP spid="34" grpId="17"/>
      <p:bldP spid="34" grpId="18"/>
      <p:bldP spid="34" grpId="19"/>
      <p:bldP spid="34" grpId="20"/>
      <p:bldP spid="34" grpId="21"/>
      <p:bldP spid="34" grpId="22"/>
      <p:bldP spid="34" grpId="23"/>
      <p:bldP spid="34" grpId="24"/>
      <p:bldP spid="34" grpId="25"/>
      <p:bldP spid="34" grpId="26"/>
      <p:bldP spid="34" grpId="27"/>
      <p:bldP spid="34" grpId="28"/>
      <p:bldP spid="34" grpId="29"/>
      <p:bldP spid="34" grpId="30"/>
      <p:bldP spid="34" grpId="31"/>
      <p:bldP spid="34" grpId="32"/>
      <p:bldP spid="34" grpId="33"/>
      <p:bldP spid="34" grpId="34"/>
      <p:bldP spid="36" grpId="0"/>
      <p:bldP spid="36" grpId="1"/>
      <p:bldP spid="36" grpId="2"/>
      <p:bldP spid="36" grpId="3"/>
      <p:bldP spid="36" grpId="4"/>
      <p:bldP spid="36" grpId="5"/>
      <p:bldP spid="36" grpId="6"/>
      <p:bldP spid="36" grpId="7"/>
      <p:bldP spid="36" grpId="8"/>
      <p:bldP spid="36" grpId="9"/>
      <p:bldP spid="36" grpId="10"/>
      <p:bldP spid="36" grpId="11"/>
      <p:bldP spid="36" grpId="12"/>
      <p:bldP spid="36" grpId="13"/>
      <p:bldP spid="36" grpId="14"/>
      <p:bldP spid="36" grpId="15"/>
      <p:bldP spid="36" grpId="16"/>
      <p:bldP spid="36" grpId="17"/>
      <p:bldP spid="36" grpId="18"/>
      <p:bldP spid="36" grpId="19"/>
      <p:bldP spid="36" grpId="20"/>
      <p:bldP spid="36" grpId="21"/>
      <p:bldP spid="36" grpId="22"/>
      <p:bldP spid="36" grpId="23"/>
      <p:bldP spid="36" grpId="24"/>
      <p:bldP spid="36" grpId="25"/>
      <p:bldP spid="36" grpId="26"/>
      <p:bldP spid="36" grpId="27"/>
      <p:bldP spid="36" grpId="28"/>
      <p:bldP spid="36" grpId="29"/>
      <p:bldP spid="36" grpId="30"/>
      <p:bldP spid="36" grpId="31"/>
      <p:bldP spid="36" grpId="32"/>
      <p:bldP spid="36" grpId="33"/>
      <p:bldP spid="36" grpId="34"/>
      <p:bldP spid="38" grpId="0"/>
      <p:bldP spid="38" grpId="1"/>
      <p:bldP spid="38" grpId="2"/>
      <p:bldP spid="38" grpId="3"/>
      <p:bldP spid="38" grpId="4"/>
      <p:bldP spid="38" grpId="5"/>
      <p:bldP spid="38" grpId="6"/>
      <p:bldP spid="38" grpId="7"/>
      <p:bldP spid="38" grpId="8"/>
      <p:bldP spid="38" grpId="9"/>
      <p:bldP spid="38" grpId="10"/>
      <p:bldP spid="38" grpId="11"/>
      <p:bldP spid="38" grpId="12"/>
      <p:bldP spid="38" grpId="13"/>
      <p:bldP spid="38" grpId="14"/>
      <p:bldP spid="38" grpId="15"/>
      <p:bldP spid="38" grpId="16"/>
      <p:bldP spid="38" grpId="17"/>
      <p:bldP spid="38" grpId="18"/>
      <p:bldP spid="38" grpId="19"/>
      <p:bldP spid="38" grpId="20"/>
      <p:bldP spid="38" grpId="21"/>
      <p:bldP spid="38" grpId="22"/>
      <p:bldP spid="38" grpId="23"/>
      <p:bldP spid="38" grpId="24"/>
      <p:bldP spid="38" grpId="25"/>
      <p:bldP spid="38" grpId="26"/>
      <p:bldP spid="38" grpId="27"/>
      <p:bldP spid="38" grpId="28"/>
      <p:bldP spid="38" grpId="29"/>
      <p:bldP spid="38" grpId="30"/>
      <p:bldP spid="38" grpId="31"/>
      <p:bldP spid="38" grpId="32"/>
      <p:bldP spid="38" grpId="33"/>
      <p:bldP spid="38" grpId="34"/>
      <p:bldP spid="40" grpId="0"/>
      <p:bldP spid="40" grpId="1"/>
      <p:bldP spid="40" grpId="2"/>
      <p:bldP spid="40" grpId="3"/>
      <p:bldP spid="40" grpId="4"/>
      <p:bldP spid="40" grpId="5"/>
      <p:bldP spid="40" grpId="6"/>
      <p:bldP spid="40" grpId="7"/>
      <p:bldP spid="40" grpId="8"/>
      <p:bldP spid="40" grpId="9"/>
      <p:bldP spid="40" grpId="10"/>
      <p:bldP spid="40" grpId="11"/>
      <p:bldP spid="40" grpId="12"/>
      <p:bldP spid="40" grpId="13"/>
      <p:bldP spid="40" grpId="14"/>
      <p:bldP spid="40" grpId="15"/>
      <p:bldP spid="40" grpId="16"/>
      <p:bldP spid="40" grpId="17"/>
      <p:bldP spid="40" grpId="18"/>
      <p:bldP spid="40" grpId="19"/>
      <p:bldP spid="40" grpId="20"/>
      <p:bldP spid="40" grpId="21"/>
      <p:bldP spid="40" grpId="22"/>
      <p:bldP spid="40" grpId="23"/>
      <p:bldP spid="40" grpId="24"/>
      <p:bldP spid="40" grpId="25"/>
      <p:bldP spid="40" grpId="26"/>
      <p:bldP spid="40" grpId="27"/>
      <p:bldP spid="40" grpId="28"/>
      <p:bldP spid="40" grpId="29"/>
      <p:bldP spid="40" grpId="30"/>
      <p:bldP spid="40" grpId="31"/>
      <p:bldP spid="40" grpId="32"/>
      <p:bldP spid="40" grpId="33"/>
      <p:bldP spid="40" grpId="34"/>
      <p:bldP spid="42" grpId="0"/>
      <p:bldP spid="42" grpId="1"/>
      <p:bldP spid="42" grpId="2"/>
      <p:bldP spid="42" grpId="3"/>
      <p:bldP spid="42" grpId="4"/>
      <p:bldP spid="42" grpId="5"/>
      <p:bldP spid="42" grpId="6"/>
      <p:bldP spid="42" grpId="7"/>
      <p:bldP spid="42" grpId="8"/>
      <p:bldP spid="42" grpId="9"/>
      <p:bldP spid="42" grpId="10"/>
      <p:bldP spid="42" grpId="11"/>
      <p:bldP spid="42" grpId="12"/>
      <p:bldP spid="42" grpId="13"/>
      <p:bldP spid="42" grpId="14"/>
      <p:bldP spid="42" grpId="15"/>
      <p:bldP spid="42" grpId="16"/>
      <p:bldP spid="42" grpId="17"/>
      <p:bldP spid="42" grpId="18"/>
      <p:bldP spid="42" grpId="19"/>
      <p:bldP spid="42" grpId="20"/>
      <p:bldP spid="42" grpId="21"/>
      <p:bldP spid="42" grpId="22"/>
      <p:bldP spid="42" grpId="23"/>
      <p:bldP spid="42" grpId="24"/>
      <p:bldP spid="42" grpId="25"/>
      <p:bldP spid="42" grpId="26"/>
      <p:bldP spid="42" grpId="27"/>
      <p:bldP spid="42" grpId="28"/>
      <p:bldP spid="42" grpId="29"/>
      <p:bldP spid="42" grpId="30"/>
      <p:bldP spid="42" grpId="31"/>
      <p:bldP spid="42" grpId="32"/>
      <p:bldP spid="42" grpId="33"/>
      <p:bldP spid="42" grpId="34"/>
      <p:bldP spid="44" grpId="0"/>
      <p:bldP spid="44" grpId="1"/>
      <p:bldP spid="44" grpId="2"/>
      <p:bldP spid="44" grpId="3"/>
      <p:bldP spid="44" grpId="4"/>
      <p:bldP spid="44" grpId="5"/>
      <p:bldP spid="44" grpId="6"/>
      <p:bldP spid="44" grpId="7"/>
      <p:bldP spid="44" grpId="8"/>
      <p:bldP spid="44" grpId="9"/>
      <p:bldP spid="44" grpId="10"/>
      <p:bldP spid="44" grpId="11"/>
      <p:bldP spid="44" grpId="12"/>
      <p:bldP spid="44" grpId="13"/>
      <p:bldP spid="44" grpId="14"/>
      <p:bldP spid="44" grpId="15"/>
      <p:bldP spid="44" grpId="16"/>
      <p:bldP spid="44" grpId="17"/>
      <p:bldP spid="44" grpId="18"/>
      <p:bldP spid="44" grpId="19"/>
      <p:bldP spid="44" grpId="20"/>
      <p:bldP spid="44" grpId="21"/>
      <p:bldP spid="44" grpId="22"/>
      <p:bldP spid="44" grpId="23"/>
      <p:bldP spid="44" grpId="24"/>
      <p:bldP spid="44" grpId="25"/>
      <p:bldP spid="44" grpId="26"/>
      <p:bldP spid="44" grpId="27"/>
      <p:bldP spid="44" grpId="28"/>
      <p:bldP spid="44" grpId="29"/>
      <p:bldP spid="44" grpId="30"/>
      <p:bldP spid="44" grpId="31"/>
      <p:bldP spid="44" grpId="32"/>
      <p:bldP spid="44" grpId="33"/>
      <p:bldP spid="44" grpId="34"/>
      <p:bldP spid="47" grpId="0"/>
      <p:bldP spid="47" grpId="1"/>
      <p:bldP spid="47" grpId="2"/>
      <p:bldP spid="47" grpId="3"/>
      <p:bldP spid="47" grpId="4"/>
      <p:bldP spid="47" grpId="5"/>
      <p:bldP spid="47" grpId="6"/>
      <p:bldP spid="47" grpId="7"/>
      <p:bldP spid="47" grpId="8"/>
      <p:bldP spid="47" grpId="9"/>
      <p:bldP spid="47" grpId="10"/>
      <p:bldP spid="47" grpId="11"/>
      <p:bldP spid="47" grpId="12"/>
      <p:bldP spid="47" grpId="13"/>
      <p:bldP spid="47" grpId="14"/>
      <p:bldP spid="47" grpId="15"/>
      <p:bldP spid="47" grpId="16"/>
      <p:bldP spid="47" grpId="17"/>
      <p:bldP spid="47" grpId="18"/>
      <p:bldP spid="47" grpId="19"/>
      <p:bldP spid="47" grpId="20"/>
      <p:bldP spid="47" grpId="21"/>
      <p:bldP spid="47" grpId="22"/>
      <p:bldP spid="47" grpId="23"/>
      <p:bldP spid="47" grpId="24"/>
      <p:bldP spid="47" grpId="25"/>
      <p:bldP spid="47" grpId="26"/>
      <p:bldP spid="47" grpId="27"/>
      <p:bldP spid="47" grpId="28"/>
      <p:bldP spid="47" grpId="29"/>
      <p:bldP spid="47" grpId="30"/>
      <p:bldP spid="47" grpId="31"/>
      <p:bldP spid="47" grpId="32"/>
      <p:bldP spid="47" grpId="33"/>
      <p:bldP spid="47" grpId="34"/>
      <p:bldP spid="49" grpId="0"/>
      <p:bldP spid="49" grpId="1"/>
      <p:bldP spid="49" grpId="2"/>
      <p:bldP spid="49" grpId="3"/>
      <p:bldP spid="49" grpId="4"/>
      <p:bldP spid="49" grpId="5"/>
      <p:bldP spid="49" grpId="6"/>
      <p:bldP spid="49" grpId="7"/>
      <p:bldP spid="49" grpId="8"/>
      <p:bldP spid="49" grpId="9"/>
      <p:bldP spid="49" grpId="10"/>
      <p:bldP spid="49" grpId="11"/>
      <p:bldP spid="49" grpId="12"/>
      <p:bldP spid="49" grpId="13"/>
      <p:bldP spid="49" grpId="14"/>
      <p:bldP spid="49" grpId="15"/>
      <p:bldP spid="49" grpId="16"/>
      <p:bldP spid="49" grpId="17"/>
      <p:bldP spid="49" grpId="18"/>
      <p:bldP spid="49" grpId="19"/>
      <p:bldP spid="49" grpId="20"/>
      <p:bldP spid="49" grpId="21"/>
      <p:bldP spid="49" grpId="22"/>
      <p:bldP spid="49" grpId="23"/>
      <p:bldP spid="49" grpId="24"/>
      <p:bldP spid="49" grpId="25"/>
      <p:bldP spid="49" grpId="26"/>
      <p:bldP spid="49" grpId="27"/>
      <p:bldP spid="49" grpId="28"/>
      <p:bldP spid="49" grpId="29"/>
      <p:bldP spid="49" grpId="30"/>
      <p:bldP spid="49" grpId="31"/>
      <p:bldP spid="49" grpId="32"/>
      <p:bldP spid="49" grpId="33"/>
      <p:bldP spid="49" grpId="34"/>
      <p:bldP spid="51" grpId="0"/>
      <p:bldP spid="51" grpId="1"/>
      <p:bldP spid="51" grpId="2"/>
      <p:bldP spid="51" grpId="3"/>
      <p:bldP spid="51" grpId="4"/>
      <p:bldP spid="51" grpId="5"/>
      <p:bldP spid="51" grpId="6"/>
      <p:bldP spid="51" grpId="7"/>
      <p:bldP spid="51" grpId="8"/>
      <p:bldP spid="51" grpId="9"/>
      <p:bldP spid="51" grpId="10"/>
      <p:bldP spid="51" grpId="11"/>
      <p:bldP spid="51" grpId="12"/>
      <p:bldP spid="51" grpId="13"/>
      <p:bldP spid="51" grpId="14"/>
      <p:bldP spid="51" grpId="15"/>
      <p:bldP spid="51" grpId="16"/>
      <p:bldP spid="51" grpId="17"/>
      <p:bldP spid="51" grpId="18"/>
      <p:bldP spid="51" grpId="19"/>
      <p:bldP spid="51" grpId="20"/>
      <p:bldP spid="51" grpId="21"/>
      <p:bldP spid="51" grpId="22"/>
      <p:bldP spid="51" grpId="23"/>
      <p:bldP spid="51" grpId="24"/>
      <p:bldP spid="51" grpId="25"/>
      <p:bldP spid="51" grpId="26"/>
      <p:bldP spid="51" grpId="27"/>
      <p:bldP spid="51" grpId="28"/>
      <p:bldP spid="51" grpId="29"/>
      <p:bldP spid="51" grpId="30"/>
      <p:bldP spid="51" grpId="31"/>
      <p:bldP spid="51" grpId="32"/>
      <p:bldP spid="51" grpId="33"/>
      <p:bldP spid="51" grpId="34"/>
      <p:bldP spid="55" grpId="0"/>
      <p:bldP spid="55" grpId="1"/>
      <p:bldP spid="55" grpId="2"/>
      <p:bldP spid="55" grpId="3"/>
      <p:bldP spid="55" grpId="4"/>
      <p:bldP spid="55" grpId="5"/>
      <p:bldP spid="55" grpId="6"/>
      <p:bldP spid="55" grpId="7"/>
      <p:bldP spid="55" grpId="8"/>
      <p:bldP spid="55" grpId="9"/>
      <p:bldP spid="55" grpId="10"/>
      <p:bldP spid="55" grpId="11"/>
      <p:bldP spid="55" grpId="12"/>
      <p:bldP spid="55" grpId="13"/>
      <p:bldP spid="55" grpId="14"/>
      <p:bldP spid="55" grpId="15"/>
      <p:bldP spid="55" grpId="16"/>
      <p:bldP spid="55" grpId="17"/>
      <p:bldP spid="55" grpId="18"/>
      <p:bldP spid="55" grpId="19"/>
      <p:bldP spid="55" grpId="20"/>
      <p:bldP spid="55" grpId="21"/>
      <p:bldP spid="55" grpId="22"/>
      <p:bldP spid="55" grpId="23"/>
      <p:bldP spid="55" grpId="24"/>
      <p:bldP spid="55" grpId="25"/>
      <p:bldP spid="55" grpId="26"/>
      <p:bldP spid="55" grpId="27"/>
      <p:bldP spid="55" grpId="28"/>
      <p:bldP spid="55" grpId="29"/>
      <p:bldP spid="55" grpId="30"/>
      <p:bldP spid="55" grpId="31"/>
      <p:bldP spid="55" grpId="32"/>
      <p:bldP spid="55" grpId="33"/>
      <p:bldP spid="55" grpId="34"/>
      <p:bldP spid="57" grpId="0"/>
      <p:bldP spid="57" grpId="1"/>
      <p:bldP spid="57" grpId="2"/>
      <p:bldP spid="57" grpId="3"/>
      <p:bldP spid="57" grpId="4"/>
      <p:bldP spid="57" grpId="5"/>
      <p:bldP spid="57" grpId="6"/>
      <p:bldP spid="57" grpId="7"/>
      <p:bldP spid="57" grpId="8"/>
      <p:bldP spid="57" grpId="9"/>
      <p:bldP spid="57" grpId="10"/>
      <p:bldP spid="57" grpId="11"/>
      <p:bldP spid="57" grpId="12"/>
      <p:bldP spid="57" grpId="13"/>
      <p:bldP spid="57" grpId="14"/>
      <p:bldP spid="57" grpId="15"/>
      <p:bldP spid="57" grpId="16"/>
      <p:bldP spid="57" grpId="17"/>
      <p:bldP spid="57" grpId="18"/>
      <p:bldP spid="57" grpId="19"/>
      <p:bldP spid="57" grpId="20"/>
      <p:bldP spid="57" grpId="21"/>
      <p:bldP spid="57" grpId="22"/>
      <p:bldP spid="57" grpId="23"/>
      <p:bldP spid="57" grpId="24"/>
      <p:bldP spid="57" grpId="25"/>
      <p:bldP spid="57" grpId="26"/>
      <p:bldP spid="57" grpId="27"/>
      <p:bldP spid="57" grpId="28"/>
      <p:bldP spid="57" grpId="29"/>
      <p:bldP spid="57" grpId="30"/>
      <p:bldP spid="57" grpId="31"/>
      <p:bldP spid="57" grpId="32"/>
      <p:bldP spid="57" grpId="33"/>
      <p:bldP spid="57" grpId="34"/>
      <p:bldP spid="59" grpId="0"/>
      <p:bldP spid="59" grpId="1"/>
      <p:bldP spid="59" grpId="2"/>
      <p:bldP spid="59" grpId="3"/>
      <p:bldP spid="59" grpId="4"/>
      <p:bldP spid="59" grpId="5"/>
      <p:bldP spid="59" grpId="6"/>
      <p:bldP spid="59" grpId="7"/>
      <p:bldP spid="59" grpId="8"/>
      <p:bldP spid="59" grpId="9"/>
      <p:bldP spid="59" grpId="10"/>
      <p:bldP spid="59" grpId="11"/>
      <p:bldP spid="59" grpId="12"/>
      <p:bldP spid="59" grpId="13"/>
      <p:bldP spid="59" grpId="14"/>
      <p:bldP spid="59" grpId="15"/>
      <p:bldP spid="59" grpId="16"/>
      <p:bldP spid="59" grpId="17"/>
      <p:bldP spid="59" grpId="18"/>
      <p:bldP spid="59" grpId="19"/>
      <p:bldP spid="59" grpId="20"/>
      <p:bldP spid="59" grpId="21"/>
      <p:bldP spid="59" grpId="22"/>
      <p:bldP spid="59" grpId="23"/>
      <p:bldP spid="59" grpId="24"/>
      <p:bldP spid="59" grpId="25"/>
      <p:bldP spid="59" grpId="26"/>
      <p:bldP spid="59" grpId="27"/>
      <p:bldP spid="59" grpId="28"/>
      <p:bldP spid="59" grpId="29"/>
      <p:bldP spid="59" grpId="30"/>
      <p:bldP spid="59" grpId="31"/>
      <p:bldP spid="59" grpId="32"/>
      <p:bldP spid="59" grpId="33"/>
      <p:bldP spid="59" grpId="34"/>
      <p:bldP spid="61" grpId="0"/>
      <p:bldP spid="61" grpId="1"/>
      <p:bldP spid="61" grpId="2"/>
      <p:bldP spid="61" grpId="3"/>
      <p:bldP spid="61" grpId="4"/>
      <p:bldP spid="61" grpId="5"/>
      <p:bldP spid="61" grpId="6"/>
      <p:bldP spid="61" grpId="7"/>
      <p:bldP spid="61" grpId="8"/>
      <p:bldP spid="61" grpId="9"/>
      <p:bldP spid="61" grpId="10"/>
      <p:bldP spid="61" grpId="11"/>
      <p:bldP spid="61" grpId="12"/>
      <p:bldP spid="61" grpId="13"/>
      <p:bldP spid="61" grpId="14"/>
      <p:bldP spid="61" grpId="15"/>
      <p:bldP spid="61" grpId="16"/>
      <p:bldP spid="61" grpId="17"/>
      <p:bldP spid="61" grpId="18"/>
      <p:bldP spid="61" grpId="19"/>
      <p:bldP spid="61" grpId="20"/>
      <p:bldP spid="61" grpId="21"/>
      <p:bldP spid="61" grpId="22"/>
      <p:bldP spid="61" grpId="23"/>
      <p:bldP spid="61" grpId="24"/>
      <p:bldP spid="61" grpId="25"/>
      <p:bldP spid="61" grpId="26"/>
      <p:bldP spid="61" grpId="27"/>
      <p:bldP spid="61" grpId="28"/>
      <p:bldP spid="61" grpId="29"/>
      <p:bldP spid="61" grpId="30"/>
      <p:bldP spid="61" grpId="31"/>
      <p:bldP spid="61" grpId="32"/>
      <p:bldP spid="61" grpId="33"/>
      <p:bldP spid="61" grpId="34"/>
      <p:bldP spid="63" grpId="0"/>
      <p:bldP spid="63" grpId="1"/>
      <p:bldP spid="63" grpId="2"/>
      <p:bldP spid="63" grpId="3"/>
      <p:bldP spid="63" grpId="4"/>
      <p:bldP spid="63" grpId="5"/>
      <p:bldP spid="63" grpId="6"/>
      <p:bldP spid="63" grpId="7"/>
      <p:bldP spid="63" grpId="8"/>
      <p:bldP spid="63" grpId="9"/>
      <p:bldP spid="63" grpId="10"/>
      <p:bldP spid="63" grpId="11"/>
      <p:bldP spid="63" grpId="12"/>
      <p:bldP spid="63" grpId="13"/>
      <p:bldP spid="63" grpId="14"/>
      <p:bldP spid="63" grpId="15"/>
      <p:bldP spid="63" grpId="16"/>
      <p:bldP spid="63" grpId="17"/>
      <p:bldP spid="63" grpId="18"/>
      <p:bldP spid="63" grpId="19"/>
      <p:bldP spid="63" grpId="20"/>
      <p:bldP spid="63" grpId="21"/>
      <p:bldP spid="63" grpId="22"/>
      <p:bldP spid="63" grpId="23"/>
      <p:bldP spid="63" grpId="24"/>
      <p:bldP spid="63" grpId="25"/>
      <p:bldP spid="63" grpId="26"/>
      <p:bldP spid="63" grpId="27"/>
      <p:bldP spid="63" grpId="28"/>
      <p:bldP spid="63" grpId="29"/>
      <p:bldP spid="63" grpId="30"/>
      <p:bldP spid="63" grpId="31"/>
      <p:bldP spid="63" grpId="32"/>
      <p:bldP spid="63" grpId="33"/>
      <p:bldP spid="63" grpId="34"/>
      <p:bldP spid="65" grpId="0"/>
      <p:bldP spid="65" grpId="1"/>
      <p:bldP spid="65" grpId="2"/>
      <p:bldP spid="65" grpId="3"/>
      <p:bldP spid="65" grpId="4"/>
      <p:bldP spid="65" grpId="5"/>
      <p:bldP spid="65" grpId="6"/>
      <p:bldP spid="65" grpId="7"/>
      <p:bldP spid="65" grpId="8"/>
      <p:bldP spid="65" grpId="9"/>
      <p:bldP spid="65" grpId="10"/>
      <p:bldP spid="65" grpId="11"/>
      <p:bldP spid="65" grpId="12"/>
      <p:bldP spid="65" grpId="13"/>
      <p:bldP spid="65" grpId="14"/>
      <p:bldP spid="65" grpId="15"/>
      <p:bldP spid="65" grpId="16"/>
      <p:bldP spid="65" grpId="17"/>
      <p:bldP spid="65" grpId="18"/>
      <p:bldP spid="65" grpId="19"/>
      <p:bldP spid="65" grpId="20"/>
      <p:bldP spid="65" grpId="21"/>
      <p:bldP spid="65" grpId="22"/>
      <p:bldP spid="65" grpId="23"/>
      <p:bldP spid="65" grpId="24"/>
      <p:bldP spid="65" grpId="25"/>
      <p:bldP spid="65" grpId="26"/>
      <p:bldP spid="65" grpId="27"/>
      <p:bldP spid="65" grpId="28"/>
      <p:bldP spid="65" grpId="29"/>
      <p:bldP spid="65" grpId="30"/>
      <p:bldP spid="65" grpId="31"/>
      <p:bldP spid="65" grpId="32"/>
      <p:bldP spid="65" grpId="33"/>
      <p:bldP spid="65" grpId="34"/>
      <p:bldP spid="67" grpId="0"/>
      <p:bldP spid="67" grpId="1"/>
      <p:bldP spid="67" grpId="2"/>
      <p:bldP spid="67" grpId="3"/>
      <p:bldP spid="67" grpId="4"/>
      <p:bldP spid="67" grpId="5"/>
      <p:bldP spid="67" grpId="6"/>
      <p:bldP spid="67" grpId="7"/>
      <p:bldP spid="67" grpId="8"/>
      <p:bldP spid="67" grpId="9"/>
      <p:bldP spid="67" grpId="10"/>
      <p:bldP spid="67" grpId="11"/>
      <p:bldP spid="67" grpId="12"/>
      <p:bldP spid="67" grpId="13"/>
      <p:bldP spid="67" grpId="14"/>
      <p:bldP spid="67" grpId="15"/>
      <p:bldP spid="67" grpId="16"/>
      <p:bldP spid="67" grpId="17"/>
      <p:bldP spid="67" grpId="18"/>
      <p:bldP spid="67" grpId="19"/>
      <p:bldP spid="67" grpId="20"/>
      <p:bldP spid="67" grpId="21"/>
      <p:bldP spid="67" grpId="22"/>
      <p:bldP spid="67" grpId="23"/>
      <p:bldP spid="67" grpId="24"/>
      <p:bldP spid="67" grpId="25"/>
      <p:bldP spid="67" grpId="26"/>
      <p:bldP spid="67" grpId="27"/>
      <p:bldP spid="67" grpId="28"/>
      <p:bldP spid="67" grpId="29"/>
      <p:bldP spid="67" grpId="30"/>
      <p:bldP spid="67" grpId="31"/>
      <p:bldP spid="67" grpId="32"/>
      <p:bldP spid="67" grpId="33"/>
      <p:bldP spid="67" grpId="34"/>
      <p:bldP spid="69" grpId="0"/>
      <p:bldP spid="69" grpId="1"/>
      <p:bldP spid="69" grpId="2"/>
      <p:bldP spid="69" grpId="3"/>
      <p:bldP spid="69" grpId="4"/>
      <p:bldP spid="69" grpId="5"/>
      <p:bldP spid="69" grpId="6"/>
      <p:bldP spid="69" grpId="7"/>
      <p:bldP spid="69" grpId="8"/>
      <p:bldP spid="69" grpId="9"/>
      <p:bldP spid="69" grpId="10"/>
      <p:bldP spid="69" grpId="11"/>
      <p:bldP spid="69" grpId="12"/>
      <p:bldP spid="69" grpId="13"/>
      <p:bldP spid="69" grpId="14"/>
      <p:bldP spid="69" grpId="15"/>
      <p:bldP spid="69" grpId="16"/>
      <p:bldP spid="69" grpId="17"/>
      <p:bldP spid="69" grpId="18"/>
      <p:bldP spid="69" grpId="19"/>
      <p:bldP spid="69" grpId="20"/>
      <p:bldP spid="69" grpId="21"/>
      <p:bldP spid="69" grpId="22"/>
      <p:bldP spid="69" grpId="23"/>
      <p:bldP spid="69" grpId="24"/>
      <p:bldP spid="69" grpId="25"/>
      <p:bldP spid="69" grpId="26"/>
      <p:bldP spid="69" grpId="27"/>
      <p:bldP spid="69" grpId="28"/>
      <p:bldP spid="69" grpId="29"/>
      <p:bldP spid="69" grpId="30"/>
      <p:bldP spid="69" grpId="31"/>
      <p:bldP spid="69" grpId="32"/>
      <p:bldP spid="69" grpId="33"/>
      <p:bldP spid="69" grpId="34"/>
      <p:bldP spid="71" grpId="0"/>
      <p:bldP spid="71" grpId="1"/>
      <p:bldP spid="71" grpId="2"/>
      <p:bldP spid="71" grpId="3"/>
      <p:bldP spid="71" grpId="4"/>
      <p:bldP spid="71" grpId="5"/>
      <p:bldP spid="71" grpId="6"/>
      <p:bldP spid="71" grpId="7"/>
      <p:bldP spid="71" grpId="8"/>
      <p:bldP spid="71" grpId="9"/>
      <p:bldP spid="71" grpId="10"/>
      <p:bldP spid="71" grpId="11"/>
      <p:bldP spid="71" grpId="12"/>
      <p:bldP spid="71" grpId="13"/>
      <p:bldP spid="71" grpId="14"/>
      <p:bldP spid="71" grpId="15"/>
      <p:bldP spid="71" grpId="16"/>
      <p:bldP spid="71" grpId="17"/>
      <p:bldP spid="71" grpId="18"/>
      <p:bldP spid="71" grpId="19"/>
      <p:bldP spid="71" grpId="20"/>
      <p:bldP spid="71" grpId="21"/>
      <p:bldP spid="71" grpId="22"/>
      <p:bldP spid="71" grpId="23"/>
      <p:bldP spid="71" grpId="24"/>
      <p:bldP spid="71" grpId="25"/>
      <p:bldP spid="71" grpId="26"/>
      <p:bldP spid="71" grpId="27"/>
      <p:bldP spid="71" grpId="28"/>
      <p:bldP spid="71" grpId="29"/>
      <p:bldP spid="71" grpId="30"/>
      <p:bldP spid="71" grpId="31"/>
      <p:bldP spid="71" grpId="32"/>
      <p:bldP spid="71" grpId="33"/>
      <p:bldP spid="71" grpId="34"/>
      <p:bldP spid="73" grpId="0"/>
      <p:bldP spid="73" grpId="1"/>
      <p:bldP spid="73" grpId="2"/>
      <p:bldP spid="73" grpId="3"/>
      <p:bldP spid="73" grpId="4"/>
      <p:bldP spid="73" grpId="5"/>
      <p:bldP spid="73" grpId="6"/>
      <p:bldP spid="73" grpId="7"/>
      <p:bldP spid="73" grpId="8"/>
      <p:bldP spid="73" grpId="9"/>
      <p:bldP spid="73" grpId="10"/>
      <p:bldP spid="73" grpId="11"/>
      <p:bldP spid="73" grpId="12"/>
      <p:bldP spid="73" grpId="13"/>
      <p:bldP spid="73" grpId="14"/>
      <p:bldP spid="73" grpId="15"/>
      <p:bldP spid="73" grpId="16"/>
      <p:bldP spid="73" grpId="17"/>
      <p:bldP spid="73" grpId="18"/>
      <p:bldP spid="73" grpId="19"/>
      <p:bldP spid="73" grpId="20"/>
      <p:bldP spid="73" grpId="21"/>
      <p:bldP spid="73" grpId="22"/>
      <p:bldP spid="73" grpId="23"/>
      <p:bldP spid="73" grpId="24"/>
      <p:bldP spid="73" grpId="25"/>
      <p:bldP spid="73" grpId="26"/>
      <p:bldP spid="73" grpId="27"/>
      <p:bldP spid="73" grpId="28"/>
      <p:bldP spid="73" grpId="29"/>
      <p:bldP spid="73" grpId="30"/>
      <p:bldP spid="73" grpId="31"/>
      <p:bldP spid="73" grpId="32"/>
      <p:bldP spid="73" grpId="33"/>
      <p:bldP spid="73" grpId="34"/>
      <p:bldP spid="75" grpId="0"/>
      <p:bldP spid="75" grpId="1"/>
      <p:bldP spid="75" grpId="2"/>
      <p:bldP spid="75" grpId="3"/>
      <p:bldP spid="75" grpId="4"/>
      <p:bldP spid="75" grpId="5"/>
      <p:bldP spid="75" grpId="6"/>
      <p:bldP spid="75" grpId="7"/>
      <p:bldP spid="75" grpId="8"/>
      <p:bldP spid="75" grpId="9"/>
      <p:bldP spid="75" grpId="10"/>
      <p:bldP spid="75" grpId="11"/>
      <p:bldP spid="75" grpId="12"/>
      <p:bldP spid="75" grpId="13"/>
      <p:bldP spid="75" grpId="14"/>
      <p:bldP spid="75" grpId="15"/>
      <p:bldP spid="75" grpId="16"/>
      <p:bldP spid="75" grpId="17"/>
      <p:bldP spid="75" grpId="18"/>
      <p:bldP spid="75" grpId="19"/>
      <p:bldP spid="75" grpId="20"/>
      <p:bldP spid="75" grpId="21"/>
      <p:bldP spid="75" grpId="22"/>
      <p:bldP spid="75" grpId="23"/>
      <p:bldP spid="75" grpId="24"/>
      <p:bldP spid="75" grpId="25"/>
      <p:bldP spid="75" grpId="26"/>
      <p:bldP spid="75" grpId="27"/>
      <p:bldP spid="75" grpId="28"/>
      <p:bldP spid="75" grpId="29"/>
      <p:bldP spid="75" grpId="30"/>
      <p:bldP spid="75" grpId="31"/>
      <p:bldP spid="75" grpId="32"/>
      <p:bldP spid="75" grpId="33"/>
      <p:bldP spid="75" grpId="34"/>
      <p:bldP spid="78" grpId="0"/>
      <p:bldP spid="78" grpId="1"/>
      <p:bldP spid="78" grpId="2"/>
      <p:bldP spid="78" grpId="3"/>
      <p:bldP spid="78" grpId="4"/>
      <p:bldP spid="78" grpId="5"/>
      <p:bldP spid="78" grpId="6"/>
      <p:bldP spid="78" grpId="7"/>
      <p:bldP spid="78" grpId="8"/>
      <p:bldP spid="78" grpId="9"/>
      <p:bldP spid="78" grpId="10"/>
      <p:bldP spid="78" grpId="11"/>
      <p:bldP spid="78" grpId="12"/>
      <p:bldP spid="78" grpId="13"/>
      <p:bldP spid="78" grpId="14"/>
      <p:bldP spid="78" grpId="15"/>
      <p:bldP spid="78" grpId="16"/>
      <p:bldP spid="78" grpId="17"/>
      <p:bldP spid="78" grpId="18"/>
      <p:bldP spid="78" grpId="19"/>
      <p:bldP spid="78" grpId="20"/>
      <p:bldP spid="78" grpId="21"/>
      <p:bldP spid="78" grpId="22"/>
      <p:bldP spid="78" grpId="23"/>
      <p:bldP spid="78" grpId="24"/>
      <p:bldP spid="78" grpId="25"/>
      <p:bldP spid="78" grpId="26"/>
      <p:bldP spid="78" grpId="27"/>
      <p:bldP spid="78" grpId="28"/>
      <p:bldP spid="78" grpId="29"/>
      <p:bldP spid="78" grpId="30"/>
      <p:bldP spid="78" grpId="31"/>
      <p:bldP spid="78" grpId="32"/>
      <p:bldP spid="78" grpId="33"/>
      <p:bldP spid="78" grpId="34"/>
      <p:bldP spid="80" grpId="0"/>
      <p:bldP spid="80" grpId="1"/>
      <p:bldP spid="80" grpId="2"/>
      <p:bldP spid="80" grpId="3"/>
      <p:bldP spid="80" grpId="4"/>
      <p:bldP spid="80" grpId="5"/>
      <p:bldP spid="80" grpId="6"/>
      <p:bldP spid="80" grpId="7"/>
      <p:bldP spid="80" grpId="8"/>
      <p:bldP spid="80" grpId="9"/>
      <p:bldP spid="80" grpId="10"/>
      <p:bldP spid="80" grpId="11"/>
      <p:bldP spid="80" grpId="12"/>
      <p:bldP spid="80" grpId="13"/>
      <p:bldP spid="80" grpId="14"/>
      <p:bldP spid="80" grpId="15"/>
      <p:bldP spid="80" grpId="16"/>
      <p:bldP spid="80" grpId="17"/>
      <p:bldP spid="80" grpId="18"/>
      <p:bldP spid="80" grpId="19"/>
      <p:bldP spid="80" grpId="20"/>
      <p:bldP spid="80" grpId="21"/>
      <p:bldP spid="80" grpId="22"/>
      <p:bldP spid="80" grpId="23"/>
      <p:bldP spid="80" grpId="24"/>
      <p:bldP spid="80" grpId="25"/>
      <p:bldP spid="80" grpId="26"/>
      <p:bldP spid="80" grpId="27"/>
      <p:bldP spid="80" grpId="28"/>
      <p:bldP spid="80" grpId="29"/>
      <p:bldP spid="80" grpId="30"/>
      <p:bldP spid="80" grpId="31"/>
      <p:bldP spid="80" grpId="32"/>
      <p:bldP spid="80" grpId="33"/>
      <p:bldP spid="80" grpId="34"/>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Fuel CAS</a:t>
            </a:r>
          </a:p>
        </p:txBody>
      </p:sp>
      <p:pic>
        <p:nvPicPr>
          <p:cNvPr id="14" name="_Blk_Bg" descr="Cas Messages Template.png"/>
          <p:cNvPicPr>
            <a:picLocks/>
          </p:cNvPicPr>
          <p:nvPr/>
        </p:nvPicPr>
        <p:blipFill>
          <a:blip r:embed="rId3"/>
          <a:stretch>
            <a:fillRect/>
          </a:stretch>
        </p:blipFill>
        <p:spPr>
          <a:xfrm>
            <a:off x="399666" y="1017918"/>
            <a:ext cx="2410541" cy="5223224"/>
          </a:xfrm>
          <a:prstGeom prst="roundRect">
            <a:avLst>
              <a:gd name="adj" fmla="val 5192"/>
            </a:avLst>
          </a:prstGeom>
          <a:ln w="28575">
            <a:solidFill>
              <a:schemeClr val="bg1">
                <a:alpha val="50000"/>
              </a:schemeClr>
            </a:solidFill>
          </a:ln>
        </p:spPr>
      </p:pic>
      <p:sp>
        <p:nvSpPr>
          <p:cNvPr id="15" name="Rectangle 1"/>
          <p:cNvSpPr>
            <a:spLocks noChangeArrowheads="1"/>
          </p:cNvSpPr>
          <p:nvPr/>
        </p:nvSpPr>
        <p:spPr bwMode="auto">
          <a:xfrm>
            <a:off x="621010" y="1158742"/>
            <a:ext cx="1672610" cy="16927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sz="900" b="1" dirty="0">
                <a:solidFill>
                  <a:srgbClr val="34B8EB"/>
                </a:solidFill>
                <a:latin typeface="Arial" pitchFamily="34" charset="0"/>
                <a:cs typeface="Arial" pitchFamily="34" charset="0"/>
              </a:rPr>
              <a:t>L (R) R / D VALVE OPEN</a:t>
            </a:r>
          </a:p>
          <a:p>
            <a:pPr lvl="0"/>
            <a:r>
              <a:rPr lang="en-US" sz="900" b="1" dirty="0">
                <a:solidFill>
                  <a:srgbClr val="34B8EB"/>
                </a:solidFill>
                <a:latin typeface="Arial" pitchFamily="34" charset="0"/>
                <a:cs typeface="Arial" pitchFamily="34" charset="0"/>
              </a:rPr>
              <a:t>FUEL RECIRC ON</a:t>
            </a:r>
          </a:p>
          <a:p>
            <a:pPr lvl="0"/>
            <a:r>
              <a:rPr lang="en-US" sz="1400" b="1" dirty="0">
                <a:solidFill>
                  <a:prstClr val="white"/>
                </a:solidFill>
                <a:latin typeface="Arial" pitchFamily="34" charset="0"/>
                <a:cs typeface="Arial" pitchFamily="34" charset="0"/>
              </a:rPr>
              <a:t>↔</a:t>
            </a:r>
            <a:r>
              <a:rPr lang="en-US" sz="900" b="1" dirty="0">
                <a:solidFill>
                  <a:prstClr val="white"/>
                </a:solidFill>
                <a:latin typeface="Arial" pitchFamily="34" charset="0"/>
                <a:cs typeface="Arial" pitchFamily="34" charset="0"/>
              </a:rPr>
              <a:t> FUEL XFER ON</a:t>
            </a:r>
          </a:p>
          <a:p>
            <a:pPr lvl="0"/>
            <a:r>
              <a:rPr lang="en-US" sz="900" b="1" dirty="0">
                <a:solidFill>
                  <a:prstClr val="white"/>
                </a:solidFill>
                <a:latin typeface="Arial" pitchFamily="34" charset="0"/>
                <a:cs typeface="Arial" pitchFamily="34" charset="0"/>
              </a:rPr>
              <a:t>AFT FUEL XFER OFF </a:t>
            </a:r>
          </a:p>
          <a:p>
            <a:r>
              <a:rPr lang="en-US" sz="900" b="1" dirty="0">
                <a:solidFill>
                  <a:prstClr val="white"/>
                </a:solidFill>
                <a:latin typeface="Arial" pitchFamily="34" charset="0"/>
                <a:cs typeface="Arial" pitchFamily="34" charset="0"/>
              </a:rPr>
              <a:t>AFT FUEL XFER ON</a:t>
            </a:r>
          </a:p>
          <a:p>
            <a:r>
              <a:rPr lang="en-US" sz="900" b="1" dirty="0">
                <a:solidFill>
                  <a:schemeClr val="bg1"/>
                </a:solidFill>
                <a:cs typeface="Arial" pitchFamily="34" charset="0"/>
              </a:rPr>
              <a:t>L (R) AUX PUMP OFF</a:t>
            </a:r>
            <a:endParaRPr lang="en-US" sz="900" dirty="0">
              <a:solidFill>
                <a:schemeClr val="bg1"/>
              </a:solidFill>
              <a:cs typeface="Arial" pitchFamily="34" charset="0"/>
            </a:endParaRPr>
          </a:p>
          <a:p>
            <a:r>
              <a:rPr lang="en-US" sz="900" b="1" dirty="0">
                <a:solidFill>
                  <a:schemeClr val="bg1"/>
                </a:solidFill>
                <a:cs typeface="Arial" pitchFamily="34" charset="0"/>
              </a:rPr>
              <a:t>L (−R) FUEL RECIRC ON</a:t>
            </a:r>
          </a:p>
          <a:p>
            <a:r>
              <a:rPr lang="en-US" sz="900" b="1" dirty="0">
                <a:solidFill>
                  <a:schemeClr val="bg1"/>
                </a:solidFill>
                <a:cs typeface="Arial" pitchFamily="34" charset="0"/>
              </a:rPr>
              <a:t>L (R) FUEL RECIRC OFF</a:t>
            </a:r>
            <a:endParaRPr lang="en-US" sz="900" dirty="0">
              <a:solidFill>
                <a:schemeClr val="bg1"/>
              </a:solidFill>
              <a:cs typeface="Arial" pitchFamily="34" charset="0"/>
            </a:endParaRPr>
          </a:p>
          <a:p>
            <a:r>
              <a:rPr lang="en-US" sz="900" b="1" dirty="0">
                <a:solidFill>
                  <a:schemeClr val="bg1"/>
                </a:solidFill>
                <a:cs typeface="Arial" pitchFamily="34" charset="0"/>
              </a:rPr>
              <a:t>L (R) PRI PUMP OFF</a:t>
            </a:r>
            <a:endParaRPr lang="en-US" sz="900" dirty="0">
              <a:solidFill>
                <a:schemeClr val="bg1"/>
              </a:solidFill>
              <a:cs typeface="Arial" pitchFamily="34" charset="0"/>
            </a:endParaRPr>
          </a:p>
          <a:p>
            <a:r>
              <a:rPr lang="en-US" sz="900" b="1" dirty="0">
                <a:solidFill>
                  <a:schemeClr val="bg1"/>
                </a:solidFill>
                <a:cs typeface="Arial" pitchFamily="34" charset="0"/>
              </a:rPr>
              <a:t>WING FUEL XFER OFF</a:t>
            </a:r>
          </a:p>
          <a:p>
            <a:r>
              <a:rPr lang="en-US" sz="900" b="1" dirty="0">
                <a:solidFill>
                  <a:schemeClr val="bg1"/>
                </a:solidFill>
                <a:cs typeface="Arial" pitchFamily="34" charset="0"/>
              </a:rPr>
              <a:t>XFEED VALVE OPEN</a:t>
            </a:r>
            <a:endParaRPr lang="en-US" sz="900" b="1" dirty="0">
              <a:solidFill>
                <a:prstClr val="white"/>
              </a:solidFill>
              <a:latin typeface="Arial" pitchFamily="34" charset="0"/>
              <a:cs typeface="Arial" pitchFamily="34" charset="0"/>
            </a:endParaRPr>
          </a:p>
        </p:txBody>
      </p:sp>
      <p:sp>
        <p:nvSpPr>
          <p:cNvPr id="29" name="AutoShape 51"/>
          <p:cNvSpPr>
            <a:spLocks noChangeArrowheads="1"/>
          </p:cNvSpPr>
          <p:nvPr/>
        </p:nvSpPr>
        <p:spPr bwMode="auto">
          <a:xfrm>
            <a:off x="3042864" y="1017918"/>
            <a:ext cx="5658304" cy="5223224"/>
          </a:xfrm>
          <a:prstGeom prst="roundRect">
            <a:avLst>
              <a:gd name="adj" fmla="val 2628"/>
            </a:avLst>
          </a:prstGeom>
          <a:solidFill>
            <a:schemeClr val="tx2">
              <a:lumMod val="50000"/>
              <a:alpha val="50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0" name="txt_L (R) R / D VALVE OPEN"/>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Affected R/D valve has failed to close when commanded</a:t>
            </a:r>
          </a:p>
        </p:txBody>
      </p:sp>
      <p:sp>
        <p:nvSpPr>
          <p:cNvPr id="10" name="txt_FUEL RECIRC ON"/>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Indicates that the system has been selected on in a non-allowed configuration.</a:t>
            </a:r>
          </a:p>
        </p:txBody>
      </p:sp>
      <p:sp>
        <p:nvSpPr>
          <p:cNvPr id="12" name="txt_↔ FUEL XFER ON"/>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Fuel transfer selected to applicable wing tank</a:t>
            </a:r>
          </a:p>
        </p:txBody>
      </p:sp>
      <p:sp>
        <p:nvSpPr>
          <p:cNvPr id="17" name="txt_AFT FUEL XFER OFF"/>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Aft fuel transfer mode selected off</a:t>
            </a:r>
          </a:p>
        </p:txBody>
      </p:sp>
      <p:sp>
        <p:nvSpPr>
          <p:cNvPr id="19" name="txt_AFT FUEL XFER ON"/>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Aft fuel transfer mode selected</a:t>
            </a:r>
          </a:p>
        </p:txBody>
      </p:sp>
      <p:sp>
        <p:nvSpPr>
          <p:cNvPr id="22" name="txt_L (R) AUX PUMP OFF"/>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Affected auxiliary pump selected off</a:t>
            </a:r>
          </a:p>
        </p:txBody>
      </p:sp>
      <p:sp>
        <p:nvSpPr>
          <p:cNvPr id="24" name="txt_L (−R) FUEL RECIRC ON"/>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Left or right (L (R)) FRTT valve is opened, or left and right (L−R) FRTT valves are opened when selected by flight crew. (For manual FRTT system only)</a:t>
            </a:r>
          </a:p>
        </p:txBody>
      </p:sp>
      <p:sp>
        <p:nvSpPr>
          <p:cNvPr id="26" name="txt_L (R) FUEL RECIRC OFF"/>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Affected FRTT valve is closed when selected by flight crew. (For automatic FRTT system only)</a:t>
            </a:r>
          </a:p>
        </p:txBody>
      </p:sp>
      <p:sp>
        <p:nvSpPr>
          <p:cNvPr id="31" name="txt_L (R) PRI PUMP OFF"/>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Affected primary pumps selected off</a:t>
            </a:r>
          </a:p>
        </p:txBody>
      </p:sp>
      <p:sp>
        <p:nvSpPr>
          <p:cNvPr id="34" name="txt_WING FUEL XFER OFF"/>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Wing transfer selected off</a:t>
            </a:r>
          </a:p>
        </p:txBody>
      </p:sp>
      <p:sp>
        <p:nvSpPr>
          <p:cNvPr id="36" name="txt_XFEED VALVE OPEN"/>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Wing crossfeed valve open</a:t>
            </a:r>
          </a:p>
        </p:txBody>
      </p:sp>
      <p:sp>
        <p:nvSpPr>
          <p:cNvPr id="32" name="btn_L (R) R / D VALVE OPEN"/>
          <p:cNvSpPr/>
          <p:nvPr/>
        </p:nvSpPr>
        <p:spPr>
          <a:xfrm>
            <a:off x="693440" y="1195388"/>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btn_FUEL RECIRC ON"/>
          <p:cNvSpPr/>
          <p:nvPr/>
        </p:nvSpPr>
        <p:spPr>
          <a:xfrm>
            <a:off x="667789" y="1347788"/>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btn_↔ FUEL XFER ON"/>
          <p:cNvSpPr/>
          <p:nvPr/>
        </p:nvSpPr>
        <p:spPr>
          <a:xfrm>
            <a:off x="632472" y="1543220"/>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tn_AFT FUEL XFER OFF"/>
          <p:cNvSpPr/>
          <p:nvPr/>
        </p:nvSpPr>
        <p:spPr>
          <a:xfrm>
            <a:off x="677292" y="1695620"/>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btn_AFT FUEL XFER ON"/>
          <p:cNvSpPr/>
          <p:nvPr/>
        </p:nvSpPr>
        <p:spPr>
          <a:xfrm>
            <a:off x="658615" y="1837262"/>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btn_L (R) AUX PUMP OFF"/>
          <p:cNvSpPr/>
          <p:nvPr/>
        </p:nvSpPr>
        <p:spPr>
          <a:xfrm>
            <a:off x="649648" y="1968146"/>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tn_L (−R) FUEL RECIRC ON"/>
          <p:cNvSpPr/>
          <p:nvPr/>
        </p:nvSpPr>
        <p:spPr>
          <a:xfrm>
            <a:off x="683488" y="2120546"/>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btn_L (R) FUEL RECIRC OFF"/>
          <p:cNvSpPr/>
          <p:nvPr/>
        </p:nvSpPr>
        <p:spPr>
          <a:xfrm>
            <a:off x="631490" y="2251430"/>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tn_L (R) PRI PUMP OFF"/>
          <p:cNvSpPr/>
          <p:nvPr/>
        </p:nvSpPr>
        <p:spPr>
          <a:xfrm>
            <a:off x="633506" y="2382314"/>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btn_WING FUEL XFER OFF"/>
          <p:cNvSpPr/>
          <p:nvPr/>
        </p:nvSpPr>
        <p:spPr>
          <a:xfrm>
            <a:off x="689087" y="2523956"/>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btn_XFEED VALVE OPEN"/>
          <p:cNvSpPr/>
          <p:nvPr/>
        </p:nvSpPr>
        <p:spPr>
          <a:xfrm>
            <a:off x="647848" y="2665598"/>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EICAS SCROLL" descr="eicas scroll.png">
            <a:hlinkClick r:id="rId4" action="ppaction://hlinksldjump"/>
          </p:cNvPr>
          <p:cNvPicPr>
            <a:picLocks noChangeAspect="1"/>
          </p:cNvPicPr>
          <p:nvPr/>
        </p:nvPicPr>
        <p:blipFill>
          <a:blip r:embed="rId5"/>
          <a:stretch>
            <a:fillRect/>
          </a:stretch>
        </p:blipFill>
        <p:spPr>
          <a:xfrm>
            <a:off x="2299466" y="5720957"/>
            <a:ext cx="418776" cy="496221"/>
          </a:xfrm>
          <a:prstGeom prst="rect">
            <a:avLst/>
          </a:prstGeom>
        </p:spPr>
      </p:pic>
    </p:spTree>
    <p:extLst>
      <p:ext uri="{BB962C8B-B14F-4D97-AF65-F5344CB8AC3E}">
        <p14:creationId xmlns:p14="http://schemas.microsoft.com/office/powerpoint/2010/main" val="2658194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1"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1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11"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11"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grpId="11"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xit" presetSubtype="0" fill="hold" grpId="11"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grpId="11"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11"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11" nodeType="withEffect">
                                  <p:stCondLst>
                                    <p:cond delay="0"/>
                                  </p:stCondLst>
                                  <p:childTnLst>
                                    <p:set>
                                      <p:cBhvr>
                                        <p:cTn id="22" dur="1" fill="hold">
                                          <p:stCondLst>
                                            <p:cond delay="0"/>
                                          </p:stCondLst>
                                        </p:cTn>
                                        <p:tgtEl>
                                          <p:spTgt spid="31"/>
                                        </p:tgtEl>
                                        <p:attrNameLst>
                                          <p:attrName>style.visibility</p:attrName>
                                        </p:attrNameLst>
                                      </p:cBhvr>
                                      <p:to>
                                        <p:strVal val="hidden"/>
                                      </p:to>
                                    </p:set>
                                  </p:childTnLst>
                                </p:cTn>
                              </p:par>
                              <p:par>
                                <p:cTn id="23" presetID="1" presetClass="exit" presetSubtype="0" fill="hold" grpId="11" nodeType="with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xit" presetSubtype="0" fill="hold" grpId="11" nodeType="with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2"/>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par>
                                <p:cTn id="32" presetID="1" presetClass="exit"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hidden"/>
                                      </p:to>
                                    </p:set>
                                  </p:childTnLst>
                                </p:cTn>
                              </p:par>
                              <p:par>
                                <p:cTn id="44" presetID="1" presetClass="exit"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exit"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hidden"/>
                                      </p:to>
                                    </p:set>
                                  </p:childTnLst>
                                </p:cTn>
                              </p:par>
                              <p:par>
                                <p:cTn id="48" presetID="1" presetClass="exit"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hidden"/>
                                      </p:to>
                                    </p:set>
                                  </p:childTnLst>
                                </p:cTn>
                              </p:par>
                              <p:par>
                                <p:cTn id="50" presetID="1" presetClass="exit" presetSubtype="0" fill="hold" grpId="0" nodeType="withEffect">
                                  <p:stCondLst>
                                    <p:cond delay="0"/>
                                  </p:stCondLst>
                                  <p:childTnLst>
                                    <p:set>
                                      <p:cBhvr>
                                        <p:cTn id="5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1"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12"/>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7"/>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1"/>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4"/>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7" restart="whenNotActive" fill="hold" evtFilter="cancelBubble" nodeType="interactiveSeq">
                <p:stCondLst>
                  <p:cond evt="onClick" delay="0">
                    <p:tgtEl>
                      <p:spTgt spid="1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2" nodeType="clickEffect">
                                  <p:stCondLst>
                                    <p:cond delay="0"/>
                                  </p:stCondLst>
                                  <p:childTnLst>
                                    <p:set>
                                      <p:cBhvr>
                                        <p:cTn id="81" dur="1" fill="hold">
                                          <p:stCondLst>
                                            <p:cond delay="0"/>
                                          </p:stCondLst>
                                        </p:cTn>
                                        <p:tgtEl>
                                          <p:spTgt spid="30"/>
                                        </p:tgtEl>
                                        <p:attrNameLst>
                                          <p:attrName>style.visibility</p:attrName>
                                        </p:attrNameLst>
                                      </p:cBhvr>
                                      <p:to>
                                        <p:strVal val="hidden"/>
                                      </p:to>
                                    </p:set>
                                  </p:childTnLst>
                                </p:cTn>
                              </p:par>
                              <p:par>
                                <p:cTn id="82" presetID="1" presetClass="exit" presetSubtype="0" fill="hold" grpId="2" nodeType="withEffect">
                                  <p:stCondLst>
                                    <p:cond delay="0"/>
                                  </p:stCondLst>
                                  <p:childTnLst>
                                    <p:set>
                                      <p:cBhvr>
                                        <p:cTn id="83" dur="1" fill="hold">
                                          <p:stCondLst>
                                            <p:cond delay="0"/>
                                          </p:stCondLst>
                                        </p:cTn>
                                        <p:tgtEl>
                                          <p:spTgt spid="10"/>
                                        </p:tgtEl>
                                        <p:attrNameLst>
                                          <p:attrName>style.visibility</p:attrName>
                                        </p:attrNameLst>
                                      </p:cBhvr>
                                      <p:to>
                                        <p:strVal val="hidden"/>
                                      </p:to>
                                    </p:set>
                                  </p:childTnLst>
                                </p:cTn>
                              </p:par>
                              <p:par>
                                <p:cTn id="84" presetID="1" presetClass="entr" presetSubtype="0" fill="hold" grpId="2" nodeType="withEffect">
                                  <p:stCondLst>
                                    <p:cond delay="0"/>
                                  </p:stCondLst>
                                  <p:childTnLst>
                                    <p:set>
                                      <p:cBhvr>
                                        <p:cTn id="85" dur="1" fill="hold">
                                          <p:stCondLst>
                                            <p:cond delay="0"/>
                                          </p:stCondLst>
                                        </p:cTn>
                                        <p:tgtEl>
                                          <p:spTgt spid="12"/>
                                        </p:tgtEl>
                                        <p:attrNameLst>
                                          <p:attrName>style.visibility</p:attrName>
                                        </p:attrNameLst>
                                      </p:cBhvr>
                                      <p:to>
                                        <p:strVal val="visible"/>
                                      </p:to>
                                    </p:set>
                                  </p:childTnLst>
                                </p:cTn>
                              </p:par>
                              <p:par>
                                <p:cTn id="86" presetID="1" presetClass="exit" presetSubtype="0" fill="hold" grpId="2" nodeType="withEffect">
                                  <p:stCondLst>
                                    <p:cond delay="0"/>
                                  </p:stCondLst>
                                  <p:childTnLst>
                                    <p:set>
                                      <p:cBhvr>
                                        <p:cTn id="87" dur="1" fill="hold">
                                          <p:stCondLst>
                                            <p:cond delay="0"/>
                                          </p:stCondLst>
                                        </p:cTn>
                                        <p:tgtEl>
                                          <p:spTgt spid="17"/>
                                        </p:tgtEl>
                                        <p:attrNameLst>
                                          <p:attrName>style.visibility</p:attrName>
                                        </p:attrNameLst>
                                      </p:cBhvr>
                                      <p:to>
                                        <p:strVal val="hidden"/>
                                      </p:to>
                                    </p:set>
                                  </p:childTnLst>
                                </p:cTn>
                              </p:par>
                              <p:par>
                                <p:cTn id="88" presetID="1" presetClass="exit" presetSubtype="0" fill="hold" grpId="2" nodeType="withEffect">
                                  <p:stCondLst>
                                    <p:cond delay="0"/>
                                  </p:stCondLst>
                                  <p:childTnLst>
                                    <p:set>
                                      <p:cBhvr>
                                        <p:cTn id="89" dur="1" fill="hold">
                                          <p:stCondLst>
                                            <p:cond delay="0"/>
                                          </p:stCondLst>
                                        </p:cTn>
                                        <p:tgtEl>
                                          <p:spTgt spid="19"/>
                                        </p:tgtEl>
                                        <p:attrNameLst>
                                          <p:attrName>style.visibility</p:attrName>
                                        </p:attrNameLst>
                                      </p:cBhvr>
                                      <p:to>
                                        <p:strVal val="hidden"/>
                                      </p:to>
                                    </p:set>
                                  </p:childTnLst>
                                </p:cTn>
                              </p:par>
                              <p:par>
                                <p:cTn id="90" presetID="1" presetClass="exit" presetSubtype="0" fill="hold" grpId="2" nodeType="withEffect">
                                  <p:stCondLst>
                                    <p:cond delay="0"/>
                                  </p:stCondLst>
                                  <p:childTnLst>
                                    <p:set>
                                      <p:cBhvr>
                                        <p:cTn id="91" dur="1" fill="hold">
                                          <p:stCondLst>
                                            <p:cond delay="0"/>
                                          </p:stCondLst>
                                        </p:cTn>
                                        <p:tgtEl>
                                          <p:spTgt spid="22"/>
                                        </p:tgtEl>
                                        <p:attrNameLst>
                                          <p:attrName>style.visibility</p:attrName>
                                        </p:attrNameLst>
                                      </p:cBhvr>
                                      <p:to>
                                        <p:strVal val="hidden"/>
                                      </p:to>
                                    </p:set>
                                  </p:childTnLst>
                                </p:cTn>
                              </p:par>
                              <p:par>
                                <p:cTn id="92" presetID="1" presetClass="exit" presetSubtype="0" fill="hold" grpId="2" nodeType="withEffect">
                                  <p:stCondLst>
                                    <p:cond delay="0"/>
                                  </p:stCondLst>
                                  <p:childTnLst>
                                    <p:set>
                                      <p:cBhvr>
                                        <p:cTn id="93" dur="1" fill="hold">
                                          <p:stCondLst>
                                            <p:cond delay="0"/>
                                          </p:stCondLst>
                                        </p:cTn>
                                        <p:tgtEl>
                                          <p:spTgt spid="24"/>
                                        </p:tgtEl>
                                        <p:attrNameLst>
                                          <p:attrName>style.visibility</p:attrName>
                                        </p:attrNameLst>
                                      </p:cBhvr>
                                      <p:to>
                                        <p:strVal val="hidden"/>
                                      </p:to>
                                    </p:set>
                                  </p:childTnLst>
                                </p:cTn>
                              </p:par>
                              <p:par>
                                <p:cTn id="94" presetID="1" presetClass="exit" presetSubtype="0" fill="hold" grpId="2" nodeType="withEffect">
                                  <p:stCondLst>
                                    <p:cond delay="0"/>
                                  </p:stCondLst>
                                  <p:childTnLst>
                                    <p:set>
                                      <p:cBhvr>
                                        <p:cTn id="95" dur="1" fill="hold">
                                          <p:stCondLst>
                                            <p:cond delay="0"/>
                                          </p:stCondLst>
                                        </p:cTn>
                                        <p:tgtEl>
                                          <p:spTgt spid="26"/>
                                        </p:tgtEl>
                                        <p:attrNameLst>
                                          <p:attrName>style.visibility</p:attrName>
                                        </p:attrNameLst>
                                      </p:cBhvr>
                                      <p:to>
                                        <p:strVal val="hidden"/>
                                      </p:to>
                                    </p:set>
                                  </p:childTnLst>
                                </p:cTn>
                              </p:par>
                              <p:par>
                                <p:cTn id="96" presetID="1" presetClass="exit" presetSubtype="0" fill="hold" grpId="2" nodeType="withEffect">
                                  <p:stCondLst>
                                    <p:cond delay="0"/>
                                  </p:stCondLst>
                                  <p:childTnLst>
                                    <p:set>
                                      <p:cBhvr>
                                        <p:cTn id="97" dur="1" fill="hold">
                                          <p:stCondLst>
                                            <p:cond delay="0"/>
                                          </p:stCondLst>
                                        </p:cTn>
                                        <p:tgtEl>
                                          <p:spTgt spid="31"/>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34"/>
                                        </p:tgtEl>
                                        <p:attrNameLst>
                                          <p:attrName>style.visibility</p:attrName>
                                        </p:attrNameLst>
                                      </p:cBhvr>
                                      <p:to>
                                        <p:strVal val="hidden"/>
                                      </p:to>
                                    </p:set>
                                  </p:childTnLst>
                                </p:cTn>
                              </p:par>
                              <p:par>
                                <p:cTn id="100" presetID="1" presetClass="exit" presetSubtype="0" fill="hold" grpId="2" nodeType="withEffect">
                                  <p:stCondLst>
                                    <p:cond delay="0"/>
                                  </p:stCondLst>
                                  <p:childTnLst>
                                    <p:set>
                                      <p:cBhvr>
                                        <p:cTn id="10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2" restart="whenNotActive" fill="hold" evtFilter="cancelBubble" nodeType="interactiveSeq">
                <p:stCondLst>
                  <p:cond evt="onClick" delay="0">
                    <p:tgtEl>
                      <p:spTgt spid="16"/>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3" nodeType="click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par>
                                <p:cTn id="107" presetID="1" presetClass="exit" presetSubtype="0" fill="hold" grpId="3" nodeType="withEffect">
                                  <p:stCondLst>
                                    <p:cond delay="0"/>
                                  </p:stCondLst>
                                  <p:childTnLst>
                                    <p:set>
                                      <p:cBhvr>
                                        <p:cTn id="108" dur="1" fill="hold">
                                          <p:stCondLst>
                                            <p:cond delay="0"/>
                                          </p:stCondLst>
                                        </p:cTn>
                                        <p:tgtEl>
                                          <p:spTgt spid="10"/>
                                        </p:tgtEl>
                                        <p:attrNameLst>
                                          <p:attrName>style.visibility</p:attrName>
                                        </p:attrNameLst>
                                      </p:cBhvr>
                                      <p:to>
                                        <p:strVal val="hidden"/>
                                      </p:to>
                                    </p:set>
                                  </p:childTnLst>
                                </p:cTn>
                              </p:par>
                              <p:par>
                                <p:cTn id="109" presetID="1" presetClass="exit" presetSubtype="0" fill="hold" grpId="3" nodeType="withEffect">
                                  <p:stCondLst>
                                    <p:cond delay="0"/>
                                  </p:stCondLst>
                                  <p:childTnLst>
                                    <p:set>
                                      <p:cBhvr>
                                        <p:cTn id="110" dur="1" fill="hold">
                                          <p:stCondLst>
                                            <p:cond delay="0"/>
                                          </p:stCondLst>
                                        </p:cTn>
                                        <p:tgtEl>
                                          <p:spTgt spid="12"/>
                                        </p:tgtEl>
                                        <p:attrNameLst>
                                          <p:attrName>style.visibility</p:attrName>
                                        </p:attrNameLst>
                                      </p:cBhvr>
                                      <p:to>
                                        <p:strVal val="hidden"/>
                                      </p:to>
                                    </p:set>
                                  </p:childTnLst>
                                </p:cTn>
                              </p:par>
                              <p:par>
                                <p:cTn id="111" presetID="1" presetClass="entr" presetSubtype="0" fill="hold" grpId="3" nodeType="withEffect">
                                  <p:stCondLst>
                                    <p:cond delay="0"/>
                                  </p:stCondLst>
                                  <p:childTnLst>
                                    <p:set>
                                      <p:cBhvr>
                                        <p:cTn id="112" dur="1" fill="hold">
                                          <p:stCondLst>
                                            <p:cond delay="0"/>
                                          </p:stCondLst>
                                        </p:cTn>
                                        <p:tgtEl>
                                          <p:spTgt spid="17"/>
                                        </p:tgtEl>
                                        <p:attrNameLst>
                                          <p:attrName>style.visibility</p:attrName>
                                        </p:attrNameLst>
                                      </p:cBhvr>
                                      <p:to>
                                        <p:strVal val="visible"/>
                                      </p:to>
                                    </p:set>
                                  </p:childTnLst>
                                </p:cTn>
                              </p:par>
                              <p:par>
                                <p:cTn id="113" presetID="1" presetClass="exit" presetSubtype="0" fill="hold" grpId="3" nodeType="withEffect">
                                  <p:stCondLst>
                                    <p:cond delay="0"/>
                                  </p:stCondLst>
                                  <p:childTnLst>
                                    <p:set>
                                      <p:cBhvr>
                                        <p:cTn id="114" dur="1" fill="hold">
                                          <p:stCondLst>
                                            <p:cond delay="0"/>
                                          </p:stCondLst>
                                        </p:cTn>
                                        <p:tgtEl>
                                          <p:spTgt spid="19"/>
                                        </p:tgtEl>
                                        <p:attrNameLst>
                                          <p:attrName>style.visibility</p:attrName>
                                        </p:attrNameLst>
                                      </p:cBhvr>
                                      <p:to>
                                        <p:strVal val="hidden"/>
                                      </p:to>
                                    </p:set>
                                  </p:childTnLst>
                                </p:cTn>
                              </p:par>
                              <p:par>
                                <p:cTn id="115" presetID="1" presetClass="exit" presetSubtype="0" fill="hold" grpId="3" nodeType="withEffect">
                                  <p:stCondLst>
                                    <p:cond delay="0"/>
                                  </p:stCondLst>
                                  <p:childTnLst>
                                    <p:set>
                                      <p:cBhvr>
                                        <p:cTn id="116" dur="1" fill="hold">
                                          <p:stCondLst>
                                            <p:cond delay="0"/>
                                          </p:stCondLst>
                                        </p:cTn>
                                        <p:tgtEl>
                                          <p:spTgt spid="22"/>
                                        </p:tgtEl>
                                        <p:attrNameLst>
                                          <p:attrName>style.visibility</p:attrName>
                                        </p:attrNameLst>
                                      </p:cBhvr>
                                      <p:to>
                                        <p:strVal val="hidden"/>
                                      </p:to>
                                    </p:set>
                                  </p:childTnLst>
                                </p:cTn>
                              </p:par>
                              <p:par>
                                <p:cTn id="117" presetID="1" presetClass="exit" presetSubtype="0" fill="hold" grpId="3" nodeType="withEffect">
                                  <p:stCondLst>
                                    <p:cond delay="0"/>
                                  </p:stCondLst>
                                  <p:childTnLst>
                                    <p:set>
                                      <p:cBhvr>
                                        <p:cTn id="118" dur="1" fill="hold">
                                          <p:stCondLst>
                                            <p:cond delay="0"/>
                                          </p:stCondLst>
                                        </p:cTn>
                                        <p:tgtEl>
                                          <p:spTgt spid="24"/>
                                        </p:tgtEl>
                                        <p:attrNameLst>
                                          <p:attrName>style.visibility</p:attrName>
                                        </p:attrNameLst>
                                      </p:cBhvr>
                                      <p:to>
                                        <p:strVal val="hidden"/>
                                      </p:to>
                                    </p:set>
                                  </p:childTnLst>
                                </p:cTn>
                              </p:par>
                              <p:par>
                                <p:cTn id="119" presetID="1" presetClass="exit" presetSubtype="0" fill="hold" grpId="3" nodeType="withEffect">
                                  <p:stCondLst>
                                    <p:cond delay="0"/>
                                  </p:stCondLst>
                                  <p:childTnLst>
                                    <p:set>
                                      <p:cBhvr>
                                        <p:cTn id="120" dur="1" fill="hold">
                                          <p:stCondLst>
                                            <p:cond delay="0"/>
                                          </p:stCondLst>
                                        </p:cTn>
                                        <p:tgtEl>
                                          <p:spTgt spid="26"/>
                                        </p:tgtEl>
                                        <p:attrNameLst>
                                          <p:attrName>style.visibility</p:attrName>
                                        </p:attrNameLst>
                                      </p:cBhvr>
                                      <p:to>
                                        <p:strVal val="hidden"/>
                                      </p:to>
                                    </p:set>
                                  </p:childTnLst>
                                </p:cTn>
                              </p:par>
                              <p:par>
                                <p:cTn id="121" presetID="1" presetClass="exit" presetSubtype="0" fill="hold" grpId="3" nodeType="withEffect">
                                  <p:stCondLst>
                                    <p:cond delay="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grpId="3" nodeType="withEffect">
                                  <p:stCondLst>
                                    <p:cond delay="0"/>
                                  </p:stCondLst>
                                  <p:childTnLst>
                                    <p:set>
                                      <p:cBhvr>
                                        <p:cTn id="124" dur="1" fill="hold">
                                          <p:stCondLst>
                                            <p:cond delay="0"/>
                                          </p:stCondLst>
                                        </p:cTn>
                                        <p:tgtEl>
                                          <p:spTgt spid="34"/>
                                        </p:tgtEl>
                                        <p:attrNameLst>
                                          <p:attrName>style.visibility</p:attrName>
                                        </p:attrNameLst>
                                      </p:cBhvr>
                                      <p:to>
                                        <p:strVal val="hidden"/>
                                      </p:to>
                                    </p:set>
                                  </p:childTnLst>
                                </p:cTn>
                              </p:par>
                              <p:par>
                                <p:cTn id="125" presetID="1" presetClass="exit" presetSubtype="0" fill="hold" grpId="3" nodeType="withEffect">
                                  <p:stCondLst>
                                    <p:cond delay="0"/>
                                  </p:stCondLst>
                                  <p:childTnLst>
                                    <p:set>
                                      <p:cBhvr>
                                        <p:cTn id="12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7" restart="whenNotActive" fill="hold" evtFilter="cancelBubble" nodeType="interactiveSeq">
                <p:stCondLst>
                  <p:cond evt="onClick" delay="0">
                    <p:tgtEl>
                      <p:spTgt spid="18"/>
                    </p:tgtEl>
                  </p:cond>
                </p:stCondLst>
                <p:endSync evt="end" delay="0">
                  <p:rtn val="all"/>
                </p:endSync>
                <p:childTnLst>
                  <p:par>
                    <p:cTn id="128" fill="hold">
                      <p:stCondLst>
                        <p:cond delay="0"/>
                      </p:stCondLst>
                      <p:childTnLst>
                        <p:par>
                          <p:cTn id="129" fill="hold">
                            <p:stCondLst>
                              <p:cond delay="0"/>
                            </p:stCondLst>
                            <p:childTnLst>
                              <p:par>
                                <p:cTn id="130" presetID="1" presetClass="exit" presetSubtype="0" fill="hold" grpId="4" nodeType="clickEffect">
                                  <p:stCondLst>
                                    <p:cond delay="0"/>
                                  </p:stCondLst>
                                  <p:childTnLst>
                                    <p:set>
                                      <p:cBhvr>
                                        <p:cTn id="131" dur="1" fill="hold">
                                          <p:stCondLst>
                                            <p:cond delay="0"/>
                                          </p:stCondLst>
                                        </p:cTn>
                                        <p:tgtEl>
                                          <p:spTgt spid="30"/>
                                        </p:tgtEl>
                                        <p:attrNameLst>
                                          <p:attrName>style.visibility</p:attrName>
                                        </p:attrNameLst>
                                      </p:cBhvr>
                                      <p:to>
                                        <p:strVal val="hidden"/>
                                      </p:to>
                                    </p:set>
                                  </p:childTnLst>
                                </p:cTn>
                              </p:par>
                              <p:par>
                                <p:cTn id="132" presetID="1" presetClass="exit" presetSubtype="0" fill="hold" grpId="4" nodeType="withEffect">
                                  <p:stCondLst>
                                    <p:cond delay="0"/>
                                  </p:stCondLst>
                                  <p:childTnLst>
                                    <p:set>
                                      <p:cBhvr>
                                        <p:cTn id="133" dur="1" fill="hold">
                                          <p:stCondLst>
                                            <p:cond delay="0"/>
                                          </p:stCondLst>
                                        </p:cTn>
                                        <p:tgtEl>
                                          <p:spTgt spid="10"/>
                                        </p:tgtEl>
                                        <p:attrNameLst>
                                          <p:attrName>style.visibility</p:attrName>
                                        </p:attrNameLst>
                                      </p:cBhvr>
                                      <p:to>
                                        <p:strVal val="hidden"/>
                                      </p:to>
                                    </p:set>
                                  </p:childTnLst>
                                </p:cTn>
                              </p:par>
                              <p:par>
                                <p:cTn id="134" presetID="1" presetClass="exit" presetSubtype="0" fill="hold" grpId="4" nodeType="withEffect">
                                  <p:stCondLst>
                                    <p:cond delay="0"/>
                                  </p:stCondLst>
                                  <p:childTnLst>
                                    <p:set>
                                      <p:cBhvr>
                                        <p:cTn id="135" dur="1" fill="hold">
                                          <p:stCondLst>
                                            <p:cond delay="0"/>
                                          </p:stCondLst>
                                        </p:cTn>
                                        <p:tgtEl>
                                          <p:spTgt spid="12"/>
                                        </p:tgtEl>
                                        <p:attrNameLst>
                                          <p:attrName>style.visibility</p:attrName>
                                        </p:attrNameLst>
                                      </p:cBhvr>
                                      <p:to>
                                        <p:strVal val="hidden"/>
                                      </p:to>
                                    </p:set>
                                  </p:childTnLst>
                                </p:cTn>
                              </p:par>
                              <p:par>
                                <p:cTn id="136" presetID="1" presetClass="exit" presetSubtype="0" fill="hold" grpId="4" nodeType="withEffect">
                                  <p:stCondLst>
                                    <p:cond delay="0"/>
                                  </p:stCondLst>
                                  <p:childTnLst>
                                    <p:set>
                                      <p:cBhvr>
                                        <p:cTn id="137" dur="1" fill="hold">
                                          <p:stCondLst>
                                            <p:cond delay="0"/>
                                          </p:stCondLst>
                                        </p:cTn>
                                        <p:tgtEl>
                                          <p:spTgt spid="17"/>
                                        </p:tgtEl>
                                        <p:attrNameLst>
                                          <p:attrName>style.visibility</p:attrName>
                                        </p:attrNameLst>
                                      </p:cBhvr>
                                      <p:to>
                                        <p:strVal val="hidden"/>
                                      </p:to>
                                    </p:set>
                                  </p:childTnLst>
                                </p:cTn>
                              </p:par>
                              <p:par>
                                <p:cTn id="138" presetID="1" presetClass="entr" presetSubtype="0" fill="hold" grpId="4" nodeType="withEffect">
                                  <p:stCondLst>
                                    <p:cond delay="0"/>
                                  </p:stCondLst>
                                  <p:childTnLst>
                                    <p:set>
                                      <p:cBhvr>
                                        <p:cTn id="139" dur="1" fill="hold">
                                          <p:stCondLst>
                                            <p:cond delay="0"/>
                                          </p:stCondLst>
                                        </p:cTn>
                                        <p:tgtEl>
                                          <p:spTgt spid="19"/>
                                        </p:tgtEl>
                                        <p:attrNameLst>
                                          <p:attrName>style.visibility</p:attrName>
                                        </p:attrNameLst>
                                      </p:cBhvr>
                                      <p:to>
                                        <p:strVal val="visible"/>
                                      </p:to>
                                    </p:set>
                                  </p:childTnLst>
                                </p:cTn>
                              </p:par>
                              <p:par>
                                <p:cTn id="140" presetID="1" presetClass="exit" presetSubtype="0" fill="hold" grpId="4" nodeType="withEffect">
                                  <p:stCondLst>
                                    <p:cond delay="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xit" presetSubtype="0" fill="hold" grpId="4" nodeType="withEffect">
                                  <p:stCondLst>
                                    <p:cond delay="0"/>
                                  </p:stCondLst>
                                  <p:childTnLst>
                                    <p:set>
                                      <p:cBhvr>
                                        <p:cTn id="143" dur="1" fill="hold">
                                          <p:stCondLst>
                                            <p:cond delay="0"/>
                                          </p:stCondLst>
                                        </p:cTn>
                                        <p:tgtEl>
                                          <p:spTgt spid="24"/>
                                        </p:tgtEl>
                                        <p:attrNameLst>
                                          <p:attrName>style.visibility</p:attrName>
                                        </p:attrNameLst>
                                      </p:cBhvr>
                                      <p:to>
                                        <p:strVal val="hidden"/>
                                      </p:to>
                                    </p:set>
                                  </p:childTnLst>
                                </p:cTn>
                              </p:par>
                              <p:par>
                                <p:cTn id="144" presetID="1" presetClass="exit" presetSubtype="0" fill="hold" grpId="4" nodeType="withEffect">
                                  <p:stCondLst>
                                    <p:cond delay="0"/>
                                  </p:stCondLst>
                                  <p:childTnLst>
                                    <p:set>
                                      <p:cBhvr>
                                        <p:cTn id="145" dur="1" fill="hold">
                                          <p:stCondLst>
                                            <p:cond delay="0"/>
                                          </p:stCondLst>
                                        </p:cTn>
                                        <p:tgtEl>
                                          <p:spTgt spid="26"/>
                                        </p:tgtEl>
                                        <p:attrNameLst>
                                          <p:attrName>style.visibility</p:attrName>
                                        </p:attrNameLst>
                                      </p:cBhvr>
                                      <p:to>
                                        <p:strVal val="hidden"/>
                                      </p:to>
                                    </p:set>
                                  </p:childTnLst>
                                </p:cTn>
                              </p:par>
                              <p:par>
                                <p:cTn id="146" presetID="1" presetClass="exit" presetSubtype="0" fill="hold" grpId="4" nodeType="withEffect">
                                  <p:stCondLst>
                                    <p:cond delay="0"/>
                                  </p:stCondLst>
                                  <p:childTnLst>
                                    <p:set>
                                      <p:cBhvr>
                                        <p:cTn id="147" dur="1" fill="hold">
                                          <p:stCondLst>
                                            <p:cond delay="0"/>
                                          </p:stCondLst>
                                        </p:cTn>
                                        <p:tgtEl>
                                          <p:spTgt spid="31"/>
                                        </p:tgtEl>
                                        <p:attrNameLst>
                                          <p:attrName>style.visibility</p:attrName>
                                        </p:attrNameLst>
                                      </p:cBhvr>
                                      <p:to>
                                        <p:strVal val="hidden"/>
                                      </p:to>
                                    </p:set>
                                  </p:childTnLst>
                                </p:cTn>
                              </p:par>
                              <p:par>
                                <p:cTn id="148" presetID="1" presetClass="exit" presetSubtype="0" fill="hold" grpId="4" nodeType="withEffect">
                                  <p:stCondLst>
                                    <p:cond delay="0"/>
                                  </p:stCondLst>
                                  <p:childTnLst>
                                    <p:set>
                                      <p:cBhvr>
                                        <p:cTn id="149" dur="1" fill="hold">
                                          <p:stCondLst>
                                            <p:cond delay="0"/>
                                          </p:stCondLst>
                                        </p:cTn>
                                        <p:tgtEl>
                                          <p:spTgt spid="34"/>
                                        </p:tgtEl>
                                        <p:attrNameLst>
                                          <p:attrName>style.visibility</p:attrName>
                                        </p:attrNameLst>
                                      </p:cBhvr>
                                      <p:to>
                                        <p:strVal val="hidden"/>
                                      </p:to>
                                    </p:set>
                                  </p:childTnLst>
                                </p:cTn>
                              </p:par>
                              <p:par>
                                <p:cTn id="150" presetID="1" presetClass="exit" presetSubtype="0" fill="hold" grpId="4" nodeType="withEffect">
                                  <p:stCondLst>
                                    <p:cond delay="0"/>
                                  </p:stCondLst>
                                  <p:childTnLst>
                                    <p:set>
                                      <p:cBhvr>
                                        <p:cTn id="15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52" restart="whenNotActive" fill="hold" evtFilter="cancelBubble" nodeType="interactiveSeq">
                <p:stCondLst>
                  <p:cond evt="onClick" delay="0">
                    <p:tgtEl>
                      <p:spTgt spid="21"/>
                    </p:tgtEl>
                  </p:cond>
                </p:stCondLst>
                <p:endSync evt="end" delay="0">
                  <p:rtn val="all"/>
                </p:endSync>
                <p:childTnLst>
                  <p:par>
                    <p:cTn id="153" fill="hold">
                      <p:stCondLst>
                        <p:cond delay="0"/>
                      </p:stCondLst>
                      <p:childTnLst>
                        <p:par>
                          <p:cTn id="154" fill="hold">
                            <p:stCondLst>
                              <p:cond delay="0"/>
                            </p:stCondLst>
                            <p:childTnLst>
                              <p:par>
                                <p:cTn id="155" presetID="1" presetClass="exit" presetSubtype="0" fill="hold" grpId="5" nodeType="clickEffect">
                                  <p:stCondLst>
                                    <p:cond delay="0"/>
                                  </p:stCondLst>
                                  <p:childTnLst>
                                    <p:set>
                                      <p:cBhvr>
                                        <p:cTn id="156" dur="1" fill="hold">
                                          <p:stCondLst>
                                            <p:cond delay="0"/>
                                          </p:stCondLst>
                                        </p:cTn>
                                        <p:tgtEl>
                                          <p:spTgt spid="30"/>
                                        </p:tgtEl>
                                        <p:attrNameLst>
                                          <p:attrName>style.visibility</p:attrName>
                                        </p:attrNameLst>
                                      </p:cBhvr>
                                      <p:to>
                                        <p:strVal val="hidden"/>
                                      </p:to>
                                    </p:set>
                                  </p:childTnLst>
                                </p:cTn>
                              </p:par>
                              <p:par>
                                <p:cTn id="157" presetID="1" presetClass="exit" presetSubtype="0" fill="hold" grpId="5" nodeType="withEffect">
                                  <p:stCondLst>
                                    <p:cond delay="0"/>
                                  </p:stCondLst>
                                  <p:childTnLst>
                                    <p:set>
                                      <p:cBhvr>
                                        <p:cTn id="158" dur="1" fill="hold">
                                          <p:stCondLst>
                                            <p:cond delay="0"/>
                                          </p:stCondLst>
                                        </p:cTn>
                                        <p:tgtEl>
                                          <p:spTgt spid="10"/>
                                        </p:tgtEl>
                                        <p:attrNameLst>
                                          <p:attrName>style.visibility</p:attrName>
                                        </p:attrNameLst>
                                      </p:cBhvr>
                                      <p:to>
                                        <p:strVal val="hidden"/>
                                      </p:to>
                                    </p:set>
                                  </p:childTnLst>
                                </p:cTn>
                              </p:par>
                              <p:par>
                                <p:cTn id="159" presetID="1" presetClass="exit" presetSubtype="0" fill="hold" grpId="5" nodeType="withEffect">
                                  <p:stCondLst>
                                    <p:cond delay="0"/>
                                  </p:stCondLst>
                                  <p:childTnLst>
                                    <p:set>
                                      <p:cBhvr>
                                        <p:cTn id="160" dur="1" fill="hold">
                                          <p:stCondLst>
                                            <p:cond delay="0"/>
                                          </p:stCondLst>
                                        </p:cTn>
                                        <p:tgtEl>
                                          <p:spTgt spid="12"/>
                                        </p:tgtEl>
                                        <p:attrNameLst>
                                          <p:attrName>style.visibility</p:attrName>
                                        </p:attrNameLst>
                                      </p:cBhvr>
                                      <p:to>
                                        <p:strVal val="hidden"/>
                                      </p:to>
                                    </p:set>
                                  </p:childTnLst>
                                </p:cTn>
                              </p:par>
                              <p:par>
                                <p:cTn id="161" presetID="1" presetClass="exit" presetSubtype="0" fill="hold" grpId="5" nodeType="withEffect">
                                  <p:stCondLst>
                                    <p:cond delay="0"/>
                                  </p:stCondLst>
                                  <p:childTnLst>
                                    <p:set>
                                      <p:cBhvr>
                                        <p:cTn id="162" dur="1" fill="hold">
                                          <p:stCondLst>
                                            <p:cond delay="0"/>
                                          </p:stCondLst>
                                        </p:cTn>
                                        <p:tgtEl>
                                          <p:spTgt spid="17"/>
                                        </p:tgtEl>
                                        <p:attrNameLst>
                                          <p:attrName>style.visibility</p:attrName>
                                        </p:attrNameLst>
                                      </p:cBhvr>
                                      <p:to>
                                        <p:strVal val="hidden"/>
                                      </p:to>
                                    </p:set>
                                  </p:childTnLst>
                                </p:cTn>
                              </p:par>
                              <p:par>
                                <p:cTn id="163" presetID="1" presetClass="exit" presetSubtype="0" fill="hold" grpId="5" nodeType="withEffect">
                                  <p:stCondLst>
                                    <p:cond delay="0"/>
                                  </p:stCondLst>
                                  <p:childTnLst>
                                    <p:set>
                                      <p:cBhvr>
                                        <p:cTn id="164" dur="1" fill="hold">
                                          <p:stCondLst>
                                            <p:cond delay="0"/>
                                          </p:stCondLst>
                                        </p:cTn>
                                        <p:tgtEl>
                                          <p:spTgt spid="19"/>
                                        </p:tgtEl>
                                        <p:attrNameLst>
                                          <p:attrName>style.visibility</p:attrName>
                                        </p:attrNameLst>
                                      </p:cBhvr>
                                      <p:to>
                                        <p:strVal val="hidden"/>
                                      </p:to>
                                    </p:set>
                                  </p:childTnLst>
                                </p:cTn>
                              </p:par>
                              <p:par>
                                <p:cTn id="165" presetID="1" presetClass="entr" presetSubtype="0" fill="hold" grpId="5" nodeType="withEffect">
                                  <p:stCondLst>
                                    <p:cond delay="0"/>
                                  </p:stCondLst>
                                  <p:childTnLst>
                                    <p:set>
                                      <p:cBhvr>
                                        <p:cTn id="166" dur="1" fill="hold">
                                          <p:stCondLst>
                                            <p:cond delay="0"/>
                                          </p:stCondLst>
                                        </p:cTn>
                                        <p:tgtEl>
                                          <p:spTgt spid="22"/>
                                        </p:tgtEl>
                                        <p:attrNameLst>
                                          <p:attrName>style.visibility</p:attrName>
                                        </p:attrNameLst>
                                      </p:cBhvr>
                                      <p:to>
                                        <p:strVal val="visible"/>
                                      </p:to>
                                    </p:set>
                                  </p:childTnLst>
                                </p:cTn>
                              </p:par>
                              <p:par>
                                <p:cTn id="167" presetID="1" presetClass="exit" presetSubtype="0" fill="hold" grpId="5" nodeType="withEffect">
                                  <p:stCondLst>
                                    <p:cond delay="0"/>
                                  </p:stCondLst>
                                  <p:childTnLst>
                                    <p:set>
                                      <p:cBhvr>
                                        <p:cTn id="168" dur="1" fill="hold">
                                          <p:stCondLst>
                                            <p:cond delay="0"/>
                                          </p:stCondLst>
                                        </p:cTn>
                                        <p:tgtEl>
                                          <p:spTgt spid="24"/>
                                        </p:tgtEl>
                                        <p:attrNameLst>
                                          <p:attrName>style.visibility</p:attrName>
                                        </p:attrNameLst>
                                      </p:cBhvr>
                                      <p:to>
                                        <p:strVal val="hidden"/>
                                      </p:to>
                                    </p:set>
                                  </p:childTnLst>
                                </p:cTn>
                              </p:par>
                              <p:par>
                                <p:cTn id="169" presetID="1" presetClass="exit" presetSubtype="0" fill="hold" grpId="5" nodeType="withEffect">
                                  <p:stCondLst>
                                    <p:cond delay="0"/>
                                  </p:stCondLst>
                                  <p:childTnLst>
                                    <p:set>
                                      <p:cBhvr>
                                        <p:cTn id="170" dur="1" fill="hold">
                                          <p:stCondLst>
                                            <p:cond delay="0"/>
                                          </p:stCondLst>
                                        </p:cTn>
                                        <p:tgtEl>
                                          <p:spTgt spid="26"/>
                                        </p:tgtEl>
                                        <p:attrNameLst>
                                          <p:attrName>style.visibility</p:attrName>
                                        </p:attrNameLst>
                                      </p:cBhvr>
                                      <p:to>
                                        <p:strVal val="hidden"/>
                                      </p:to>
                                    </p:set>
                                  </p:childTnLst>
                                </p:cTn>
                              </p:par>
                              <p:par>
                                <p:cTn id="171" presetID="1" presetClass="exit" presetSubtype="0" fill="hold" grpId="5" nodeType="withEffect">
                                  <p:stCondLst>
                                    <p:cond delay="0"/>
                                  </p:stCondLst>
                                  <p:childTnLst>
                                    <p:set>
                                      <p:cBhvr>
                                        <p:cTn id="172" dur="1" fill="hold">
                                          <p:stCondLst>
                                            <p:cond delay="0"/>
                                          </p:stCondLst>
                                        </p:cTn>
                                        <p:tgtEl>
                                          <p:spTgt spid="31"/>
                                        </p:tgtEl>
                                        <p:attrNameLst>
                                          <p:attrName>style.visibility</p:attrName>
                                        </p:attrNameLst>
                                      </p:cBhvr>
                                      <p:to>
                                        <p:strVal val="hidden"/>
                                      </p:to>
                                    </p:set>
                                  </p:childTnLst>
                                </p:cTn>
                              </p:par>
                              <p:par>
                                <p:cTn id="173" presetID="1" presetClass="exit" presetSubtype="0" fill="hold" grpId="5" nodeType="withEffect">
                                  <p:stCondLst>
                                    <p:cond delay="0"/>
                                  </p:stCondLst>
                                  <p:childTnLst>
                                    <p:set>
                                      <p:cBhvr>
                                        <p:cTn id="174" dur="1" fill="hold">
                                          <p:stCondLst>
                                            <p:cond delay="0"/>
                                          </p:stCondLst>
                                        </p:cTn>
                                        <p:tgtEl>
                                          <p:spTgt spid="34"/>
                                        </p:tgtEl>
                                        <p:attrNameLst>
                                          <p:attrName>style.visibility</p:attrName>
                                        </p:attrNameLst>
                                      </p:cBhvr>
                                      <p:to>
                                        <p:strVal val="hidden"/>
                                      </p:to>
                                    </p:set>
                                  </p:childTnLst>
                                </p:cTn>
                              </p:par>
                              <p:par>
                                <p:cTn id="175" presetID="1" presetClass="exit" presetSubtype="0" fill="hold" grpId="5" nodeType="withEffect">
                                  <p:stCondLst>
                                    <p:cond delay="0"/>
                                  </p:stCondLst>
                                  <p:childTnLst>
                                    <p:set>
                                      <p:cBhvr>
                                        <p:cTn id="17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77" restart="whenNotActive" fill="hold" evtFilter="cancelBubble" nodeType="interactiveSeq">
                <p:stCondLst>
                  <p:cond evt="onClick" delay="0">
                    <p:tgtEl>
                      <p:spTgt spid="23"/>
                    </p:tgtEl>
                  </p:cond>
                </p:stCondLst>
                <p:endSync evt="end" delay="0">
                  <p:rtn val="all"/>
                </p:endSync>
                <p:childTnLst>
                  <p:par>
                    <p:cTn id="178" fill="hold">
                      <p:stCondLst>
                        <p:cond delay="0"/>
                      </p:stCondLst>
                      <p:childTnLst>
                        <p:par>
                          <p:cTn id="179" fill="hold">
                            <p:stCondLst>
                              <p:cond delay="0"/>
                            </p:stCondLst>
                            <p:childTnLst>
                              <p:par>
                                <p:cTn id="180" presetID="1" presetClass="exit" presetSubtype="0" fill="hold" grpId="6" nodeType="clickEffect">
                                  <p:stCondLst>
                                    <p:cond delay="0"/>
                                  </p:stCondLst>
                                  <p:childTnLst>
                                    <p:set>
                                      <p:cBhvr>
                                        <p:cTn id="181" dur="1" fill="hold">
                                          <p:stCondLst>
                                            <p:cond delay="0"/>
                                          </p:stCondLst>
                                        </p:cTn>
                                        <p:tgtEl>
                                          <p:spTgt spid="30"/>
                                        </p:tgtEl>
                                        <p:attrNameLst>
                                          <p:attrName>style.visibility</p:attrName>
                                        </p:attrNameLst>
                                      </p:cBhvr>
                                      <p:to>
                                        <p:strVal val="hidden"/>
                                      </p:to>
                                    </p:set>
                                  </p:childTnLst>
                                </p:cTn>
                              </p:par>
                              <p:par>
                                <p:cTn id="182" presetID="1" presetClass="exit" presetSubtype="0" fill="hold" grpId="6" nodeType="withEffect">
                                  <p:stCondLst>
                                    <p:cond delay="0"/>
                                  </p:stCondLst>
                                  <p:childTnLst>
                                    <p:set>
                                      <p:cBhvr>
                                        <p:cTn id="183" dur="1" fill="hold">
                                          <p:stCondLst>
                                            <p:cond delay="0"/>
                                          </p:stCondLst>
                                        </p:cTn>
                                        <p:tgtEl>
                                          <p:spTgt spid="10"/>
                                        </p:tgtEl>
                                        <p:attrNameLst>
                                          <p:attrName>style.visibility</p:attrName>
                                        </p:attrNameLst>
                                      </p:cBhvr>
                                      <p:to>
                                        <p:strVal val="hidden"/>
                                      </p:to>
                                    </p:set>
                                  </p:childTnLst>
                                </p:cTn>
                              </p:par>
                              <p:par>
                                <p:cTn id="184" presetID="1" presetClass="exit" presetSubtype="0" fill="hold" grpId="6" nodeType="withEffect">
                                  <p:stCondLst>
                                    <p:cond delay="0"/>
                                  </p:stCondLst>
                                  <p:childTnLst>
                                    <p:set>
                                      <p:cBhvr>
                                        <p:cTn id="185" dur="1" fill="hold">
                                          <p:stCondLst>
                                            <p:cond delay="0"/>
                                          </p:stCondLst>
                                        </p:cTn>
                                        <p:tgtEl>
                                          <p:spTgt spid="12"/>
                                        </p:tgtEl>
                                        <p:attrNameLst>
                                          <p:attrName>style.visibility</p:attrName>
                                        </p:attrNameLst>
                                      </p:cBhvr>
                                      <p:to>
                                        <p:strVal val="hidden"/>
                                      </p:to>
                                    </p:set>
                                  </p:childTnLst>
                                </p:cTn>
                              </p:par>
                              <p:par>
                                <p:cTn id="186" presetID="1" presetClass="exit" presetSubtype="0" fill="hold" grpId="6" nodeType="withEffect">
                                  <p:stCondLst>
                                    <p:cond delay="0"/>
                                  </p:stCondLst>
                                  <p:childTnLst>
                                    <p:set>
                                      <p:cBhvr>
                                        <p:cTn id="187" dur="1" fill="hold">
                                          <p:stCondLst>
                                            <p:cond delay="0"/>
                                          </p:stCondLst>
                                        </p:cTn>
                                        <p:tgtEl>
                                          <p:spTgt spid="17"/>
                                        </p:tgtEl>
                                        <p:attrNameLst>
                                          <p:attrName>style.visibility</p:attrName>
                                        </p:attrNameLst>
                                      </p:cBhvr>
                                      <p:to>
                                        <p:strVal val="hidden"/>
                                      </p:to>
                                    </p:set>
                                  </p:childTnLst>
                                </p:cTn>
                              </p:par>
                              <p:par>
                                <p:cTn id="188" presetID="1" presetClass="exit" presetSubtype="0" fill="hold" grpId="6" nodeType="withEffect">
                                  <p:stCondLst>
                                    <p:cond delay="0"/>
                                  </p:stCondLst>
                                  <p:childTnLst>
                                    <p:set>
                                      <p:cBhvr>
                                        <p:cTn id="189" dur="1" fill="hold">
                                          <p:stCondLst>
                                            <p:cond delay="0"/>
                                          </p:stCondLst>
                                        </p:cTn>
                                        <p:tgtEl>
                                          <p:spTgt spid="19"/>
                                        </p:tgtEl>
                                        <p:attrNameLst>
                                          <p:attrName>style.visibility</p:attrName>
                                        </p:attrNameLst>
                                      </p:cBhvr>
                                      <p:to>
                                        <p:strVal val="hidden"/>
                                      </p:to>
                                    </p:set>
                                  </p:childTnLst>
                                </p:cTn>
                              </p:par>
                              <p:par>
                                <p:cTn id="190" presetID="1" presetClass="exit" presetSubtype="0" fill="hold" grpId="6" nodeType="withEffect">
                                  <p:stCondLst>
                                    <p:cond delay="0"/>
                                  </p:stCondLst>
                                  <p:childTnLst>
                                    <p:set>
                                      <p:cBhvr>
                                        <p:cTn id="191" dur="1" fill="hold">
                                          <p:stCondLst>
                                            <p:cond delay="0"/>
                                          </p:stCondLst>
                                        </p:cTn>
                                        <p:tgtEl>
                                          <p:spTgt spid="22"/>
                                        </p:tgtEl>
                                        <p:attrNameLst>
                                          <p:attrName>style.visibility</p:attrName>
                                        </p:attrNameLst>
                                      </p:cBhvr>
                                      <p:to>
                                        <p:strVal val="hidden"/>
                                      </p:to>
                                    </p:set>
                                  </p:childTnLst>
                                </p:cTn>
                              </p:par>
                              <p:par>
                                <p:cTn id="192" presetID="1" presetClass="entr" presetSubtype="0" fill="hold" grpId="6" nodeType="withEffect">
                                  <p:stCondLst>
                                    <p:cond delay="0"/>
                                  </p:stCondLst>
                                  <p:childTnLst>
                                    <p:set>
                                      <p:cBhvr>
                                        <p:cTn id="193" dur="1" fill="hold">
                                          <p:stCondLst>
                                            <p:cond delay="0"/>
                                          </p:stCondLst>
                                        </p:cTn>
                                        <p:tgtEl>
                                          <p:spTgt spid="24"/>
                                        </p:tgtEl>
                                        <p:attrNameLst>
                                          <p:attrName>style.visibility</p:attrName>
                                        </p:attrNameLst>
                                      </p:cBhvr>
                                      <p:to>
                                        <p:strVal val="visible"/>
                                      </p:to>
                                    </p:set>
                                  </p:childTnLst>
                                </p:cTn>
                              </p:par>
                              <p:par>
                                <p:cTn id="194" presetID="1" presetClass="exit" presetSubtype="0" fill="hold" grpId="6" nodeType="withEffect">
                                  <p:stCondLst>
                                    <p:cond delay="0"/>
                                  </p:stCondLst>
                                  <p:childTnLst>
                                    <p:set>
                                      <p:cBhvr>
                                        <p:cTn id="195" dur="1" fill="hold">
                                          <p:stCondLst>
                                            <p:cond delay="0"/>
                                          </p:stCondLst>
                                        </p:cTn>
                                        <p:tgtEl>
                                          <p:spTgt spid="26"/>
                                        </p:tgtEl>
                                        <p:attrNameLst>
                                          <p:attrName>style.visibility</p:attrName>
                                        </p:attrNameLst>
                                      </p:cBhvr>
                                      <p:to>
                                        <p:strVal val="hidden"/>
                                      </p:to>
                                    </p:set>
                                  </p:childTnLst>
                                </p:cTn>
                              </p:par>
                              <p:par>
                                <p:cTn id="196" presetID="1" presetClass="exit" presetSubtype="0" fill="hold" grpId="6" nodeType="withEffect">
                                  <p:stCondLst>
                                    <p:cond delay="0"/>
                                  </p:stCondLst>
                                  <p:childTnLst>
                                    <p:set>
                                      <p:cBhvr>
                                        <p:cTn id="197" dur="1" fill="hold">
                                          <p:stCondLst>
                                            <p:cond delay="0"/>
                                          </p:stCondLst>
                                        </p:cTn>
                                        <p:tgtEl>
                                          <p:spTgt spid="31"/>
                                        </p:tgtEl>
                                        <p:attrNameLst>
                                          <p:attrName>style.visibility</p:attrName>
                                        </p:attrNameLst>
                                      </p:cBhvr>
                                      <p:to>
                                        <p:strVal val="hidden"/>
                                      </p:to>
                                    </p:set>
                                  </p:childTnLst>
                                </p:cTn>
                              </p:par>
                              <p:par>
                                <p:cTn id="198" presetID="1" presetClass="exit" presetSubtype="0" fill="hold" grpId="6" nodeType="withEffect">
                                  <p:stCondLst>
                                    <p:cond delay="0"/>
                                  </p:stCondLst>
                                  <p:childTnLst>
                                    <p:set>
                                      <p:cBhvr>
                                        <p:cTn id="199" dur="1" fill="hold">
                                          <p:stCondLst>
                                            <p:cond delay="0"/>
                                          </p:stCondLst>
                                        </p:cTn>
                                        <p:tgtEl>
                                          <p:spTgt spid="34"/>
                                        </p:tgtEl>
                                        <p:attrNameLst>
                                          <p:attrName>style.visibility</p:attrName>
                                        </p:attrNameLst>
                                      </p:cBhvr>
                                      <p:to>
                                        <p:strVal val="hidden"/>
                                      </p:to>
                                    </p:set>
                                  </p:childTnLst>
                                </p:cTn>
                              </p:par>
                              <p:par>
                                <p:cTn id="200" presetID="1" presetClass="exit" presetSubtype="0" fill="hold" grpId="6" nodeType="withEffect">
                                  <p:stCondLst>
                                    <p:cond delay="0"/>
                                  </p:stCondLst>
                                  <p:childTnLst>
                                    <p:set>
                                      <p:cBhvr>
                                        <p:cTn id="20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2" restart="whenNotActive" fill="hold" evtFilter="cancelBubble" nodeType="interactiveSeq">
                <p:stCondLst>
                  <p:cond evt="onClick" delay="0">
                    <p:tgtEl>
                      <p:spTgt spid="25"/>
                    </p:tgtEl>
                  </p:cond>
                </p:stCondLst>
                <p:endSync evt="end" delay="0">
                  <p:rtn val="all"/>
                </p:endSync>
                <p:childTnLst>
                  <p:par>
                    <p:cTn id="203" fill="hold">
                      <p:stCondLst>
                        <p:cond delay="0"/>
                      </p:stCondLst>
                      <p:childTnLst>
                        <p:par>
                          <p:cTn id="204" fill="hold">
                            <p:stCondLst>
                              <p:cond delay="0"/>
                            </p:stCondLst>
                            <p:childTnLst>
                              <p:par>
                                <p:cTn id="205" presetID="1" presetClass="exit" presetSubtype="0" fill="hold" grpId="7" nodeType="clickEffect">
                                  <p:stCondLst>
                                    <p:cond delay="0"/>
                                  </p:stCondLst>
                                  <p:childTnLst>
                                    <p:set>
                                      <p:cBhvr>
                                        <p:cTn id="206" dur="1" fill="hold">
                                          <p:stCondLst>
                                            <p:cond delay="0"/>
                                          </p:stCondLst>
                                        </p:cTn>
                                        <p:tgtEl>
                                          <p:spTgt spid="30"/>
                                        </p:tgtEl>
                                        <p:attrNameLst>
                                          <p:attrName>style.visibility</p:attrName>
                                        </p:attrNameLst>
                                      </p:cBhvr>
                                      <p:to>
                                        <p:strVal val="hidden"/>
                                      </p:to>
                                    </p:set>
                                  </p:childTnLst>
                                </p:cTn>
                              </p:par>
                              <p:par>
                                <p:cTn id="207" presetID="1" presetClass="exit" presetSubtype="0" fill="hold" grpId="7" nodeType="withEffect">
                                  <p:stCondLst>
                                    <p:cond delay="0"/>
                                  </p:stCondLst>
                                  <p:childTnLst>
                                    <p:set>
                                      <p:cBhvr>
                                        <p:cTn id="208" dur="1" fill="hold">
                                          <p:stCondLst>
                                            <p:cond delay="0"/>
                                          </p:stCondLst>
                                        </p:cTn>
                                        <p:tgtEl>
                                          <p:spTgt spid="10"/>
                                        </p:tgtEl>
                                        <p:attrNameLst>
                                          <p:attrName>style.visibility</p:attrName>
                                        </p:attrNameLst>
                                      </p:cBhvr>
                                      <p:to>
                                        <p:strVal val="hidden"/>
                                      </p:to>
                                    </p:set>
                                  </p:childTnLst>
                                </p:cTn>
                              </p:par>
                              <p:par>
                                <p:cTn id="209" presetID="1" presetClass="exit" presetSubtype="0" fill="hold" grpId="7" nodeType="withEffect">
                                  <p:stCondLst>
                                    <p:cond delay="0"/>
                                  </p:stCondLst>
                                  <p:childTnLst>
                                    <p:set>
                                      <p:cBhvr>
                                        <p:cTn id="210" dur="1" fill="hold">
                                          <p:stCondLst>
                                            <p:cond delay="0"/>
                                          </p:stCondLst>
                                        </p:cTn>
                                        <p:tgtEl>
                                          <p:spTgt spid="12"/>
                                        </p:tgtEl>
                                        <p:attrNameLst>
                                          <p:attrName>style.visibility</p:attrName>
                                        </p:attrNameLst>
                                      </p:cBhvr>
                                      <p:to>
                                        <p:strVal val="hidden"/>
                                      </p:to>
                                    </p:set>
                                  </p:childTnLst>
                                </p:cTn>
                              </p:par>
                              <p:par>
                                <p:cTn id="211" presetID="1" presetClass="exit" presetSubtype="0" fill="hold" grpId="7" nodeType="withEffect">
                                  <p:stCondLst>
                                    <p:cond delay="0"/>
                                  </p:stCondLst>
                                  <p:childTnLst>
                                    <p:set>
                                      <p:cBhvr>
                                        <p:cTn id="212" dur="1" fill="hold">
                                          <p:stCondLst>
                                            <p:cond delay="0"/>
                                          </p:stCondLst>
                                        </p:cTn>
                                        <p:tgtEl>
                                          <p:spTgt spid="17"/>
                                        </p:tgtEl>
                                        <p:attrNameLst>
                                          <p:attrName>style.visibility</p:attrName>
                                        </p:attrNameLst>
                                      </p:cBhvr>
                                      <p:to>
                                        <p:strVal val="hidden"/>
                                      </p:to>
                                    </p:set>
                                  </p:childTnLst>
                                </p:cTn>
                              </p:par>
                              <p:par>
                                <p:cTn id="213" presetID="1" presetClass="exit" presetSubtype="0" fill="hold" grpId="7" nodeType="withEffect">
                                  <p:stCondLst>
                                    <p:cond delay="0"/>
                                  </p:stCondLst>
                                  <p:childTnLst>
                                    <p:set>
                                      <p:cBhvr>
                                        <p:cTn id="214" dur="1" fill="hold">
                                          <p:stCondLst>
                                            <p:cond delay="0"/>
                                          </p:stCondLst>
                                        </p:cTn>
                                        <p:tgtEl>
                                          <p:spTgt spid="19"/>
                                        </p:tgtEl>
                                        <p:attrNameLst>
                                          <p:attrName>style.visibility</p:attrName>
                                        </p:attrNameLst>
                                      </p:cBhvr>
                                      <p:to>
                                        <p:strVal val="hidden"/>
                                      </p:to>
                                    </p:set>
                                  </p:childTnLst>
                                </p:cTn>
                              </p:par>
                              <p:par>
                                <p:cTn id="215" presetID="1" presetClass="exit" presetSubtype="0" fill="hold" grpId="7" nodeType="withEffect">
                                  <p:stCondLst>
                                    <p:cond delay="0"/>
                                  </p:stCondLst>
                                  <p:childTnLst>
                                    <p:set>
                                      <p:cBhvr>
                                        <p:cTn id="216" dur="1" fill="hold">
                                          <p:stCondLst>
                                            <p:cond delay="0"/>
                                          </p:stCondLst>
                                        </p:cTn>
                                        <p:tgtEl>
                                          <p:spTgt spid="22"/>
                                        </p:tgtEl>
                                        <p:attrNameLst>
                                          <p:attrName>style.visibility</p:attrName>
                                        </p:attrNameLst>
                                      </p:cBhvr>
                                      <p:to>
                                        <p:strVal val="hidden"/>
                                      </p:to>
                                    </p:set>
                                  </p:childTnLst>
                                </p:cTn>
                              </p:par>
                              <p:par>
                                <p:cTn id="217" presetID="1" presetClass="exit" presetSubtype="0" fill="hold" grpId="7" nodeType="withEffect">
                                  <p:stCondLst>
                                    <p:cond delay="0"/>
                                  </p:stCondLst>
                                  <p:childTnLst>
                                    <p:set>
                                      <p:cBhvr>
                                        <p:cTn id="218" dur="1" fill="hold">
                                          <p:stCondLst>
                                            <p:cond delay="0"/>
                                          </p:stCondLst>
                                        </p:cTn>
                                        <p:tgtEl>
                                          <p:spTgt spid="24"/>
                                        </p:tgtEl>
                                        <p:attrNameLst>
                                          <p:attrName>style.visibility</p:attrName>
                                        </p:attrNameLst>
                                      </p:cBhvr>
                                      <p:to>
                                        <p:strVal val="hidden"/>
                                      </p:to>
                                    </p:set>
                                  </p:childTnLst>
                                </p:cTn>
                              </p:par>
                              <p:par>
                                <p:cTn id="219" presetID="1" presetClass="entr" presetSubtype="0" fill="hold" grpId="7" nodeType="withEffect">
                                  <p:stCondLst>
                                    <p:cond delay="0"/>
                                  </p:stCondLst>
                                  <p:childTnLst>
                                    <p:set>
                                      <p:cBhvr>
                                        <p:cTn id="220" dur="1" fill="hold">
                                          <p:stCondLst>
                                            <p:cond delay="0"/>
                                          </p:stCondLst>
                                        </p:cTn>
                                        <p:tgtEl>
                                          <p:spTgt spid="26"/>
                                        </p:tgtEl>
                                        <p:attrNameLst>
                                          <p:attrName>style.visibility</p:attrName>
                                        </p:attrNameLst>
                                      </p:cBhvr>
                                      <p:to>
                                        <p:strVal val="visible"/>
                                      </p:to>
                                    </p:set>
                                  </p:childTnLst>
                                </p:cTn>
                              </p:par>
                              <p:par>
                                <p:cTn id="221" presetID="1" presetClass="exit" presetSubtype="0" fill="hold" grpId="7" nodeType="withEffect">
                                  <p:stCondLst>
                                    <p:cond delay="0"/>
                                  </p:stCondLst>
                                  <p:childTnLst>
                                    <p:set>
                                      <p:cBhvr>
                                        <p:cTn id="222" dur="1" fill="hold">
                                          <p:stCondLst>
                                            <p:cond delay="0"/>
                                          </p:stCondLst>
                                        </p:cTn>
                                        <p:tgtEl>
                                          <p:spTgt spid="31"/>
                                        </p:tgtEl>
                                        <p:attrNameLst>
                                          <p:attrName>style.visibility</p:attrName>
                                        </p:attrNameLst>
                                      </p:cBhvr>
                                      <p:to>
                                        <p:strVal val="hidden"/>
                                      </p:to>
                                    </p:set>
                                  </p:childTnLst>
                                </p:cTn>
                              </p:par>
                              <p:par>
                                <p:cTn id="223" presetID="1" presetClass="exit" presetSubtype="0" fill="hold" grpId="7" nodeType="withEffect">
                                  <p:stCondLst>
                                    <p:cond delay="0"/>
                                  </p:stCondLst>
                                  <p:childTnLst>
                                    <p:set>
                                      <p:cBhvr>
                                        <p:cTn id="224" dur="1" fill="hold">
                                          <p:stCondLst>
                                            <p:cond delay="0"/>
                                          </p:stCondLst>
                                        </p:cTn>
                                        <p:tgtEl>
                                          <p:spTgt spid="34"/>
                                        </p:tgtEl>
                                        <p:attrNameLst>
                                          <p:attrName>style.visibility</p:attrName>
                                        </p:attrNameLst>
                                      </p:cBhvr>
                                      <p:to>
                                        <p:strVal val="hidden"/>
                                      </p:to>
                                    </p:set>
                                  </p:childTnLst>
                                </p:cTn>
                              </p:par>
                              <p:par>
                                <p:cTn id="225" presetID="1" presetClass="exit" presetSubtype="0" fill="hold" grpId="7" nodeType="withEffect">
                                  <p:stCondLst>
                                    <p:cond delay="0"/>
                                  </p:stCondLst>
                                  <p:childTnLst>
                                    <p:set>
                                      <p:cBhvr>
                                        <p:cTn id="22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27" restart="whenNotActive" fill="hold" evtFilter="cancelBubble" nodeType="interactiveSeq">
                <p:stCondLst>
                  <p:cond evt="onClick" delay="0">
                    <p:tgtEl>
                      <p:spTgt spid="28"/>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grpId="8" nodeType="clickEffect">
                                  <p:stCondLst>
                                    <p:cond delay="0"/>
                                  </p:stCondLst>
                                  <p:childTnLst>
                                    <p:set>
                                      <p:cBhvr>
                                        <p:cTn id="231" dur="1" fill="hold">
                                          <p:stCondLst>
                                            <p:cond delay="0"/>
                                          </p:stCondLst>
                                        </p:cTn>
                                        <p:tgtEl>
                                          <p:spTgt spid="30"/>
                                        </p:tgtEl>
                                        <p:attrNameLst>
                                          <p:attrName>style.visibility</p:attrName>
                                        </p:attrNameLst>
                                      </p:cBhvr>
                                      <p:to>
                                        <p:strVal val="hidden"/>
                                      </p:to>
                                    </p:set>
                                  </p:childTnLst>
                                </p:cTn>
                              </p:par>
                              <p:par>
                                <p:cTn id="232" presetID="1" presetClass="exit" presetSubtype="0" fill="hold" grpId="8" nodeType="withEffect">
                                  <p:stCondLst>
                                    <p:cond delay="0"/>
                                  </p:stCondLst>
                                  <p:childTnLst>
                                    <p:set>
                                      <p:cBhvr>
                                        <p:cTn id="233" dur="1" fill="hold">
                                          <p:stCondLst>
                                            <p:cond delay="0"/>
                                          </p:stCondLst>
                                        </p:cTn>
                                        <p:tgtEl>
                                          <p:spTgt spid="10"/>
                                        </p:tgtEl>
                                        <p:attrNameLst>
                                          <p:attrName>style.visibility</p:attrName>
                                        </p:attrNameLst>
                                      </p:cBhvr>
                                      <p:to>
                                        <p:strVal val="hidden"/>
                                      </p:to>
                                    </p:set>
                                  </p:childTnLst>
                                </p:cTn>
                              </p:par>
                              <p:par>
                                <p:cTn id="234" presetID="1" presetClass="exit" presetSubtype="0" fill="hold" grpId="8" nodeType="withEffect">
                                  <p:stCondLst>
                                    <p:cond delay="0"/>
                                  </p:stCondLst>
                                  <p:childTnLst>
                                    <p:set>
                                      <p:cBhvr>
                                        <p:cTn id="235" dur="1" fill="hold">
                                          <p:stCondLst>
                                            <p:cond delay="0"/>
                                          </p:stCondLst>
                                        </p:cTn>
                                        <p:tgtEl>
                                          <p:spTgt spid="12"/>
                                        </p:tgtEl>
                                        <p:attrNameLst>
                                          <p:attrName>style.visibility</p:attrName>
                                        </p:attrNameLst>
                                      </p:cBhvr>
                                      <p:to>
                                        <p:strVal val="hidden"/>
                                      </p:to>
                                    </p:set>
                                  </p:childTnLst>
                                </p:cTn>
                              </p:par>
                              <p:par>
                                <p:cTn id="236" presetID="1" presetClass="exit" presetSubtype="0" fill="hold" grpId="8" nodeType="withEffect">
                                  <p:stCondLst>
                                    <p:cond delay="0"/>
                                  </p:stCondLst>
                                  <p:childTnLst>
                                    <p:set>
                                      <p:cBhvr>
                                        <p:cTn id="237" dur="1" fill="hold">
                                          <p:stCondLst>
                                            <p:cond delay="0"/>
                                          </p:stCondLst>
                                        </p:cTn>
                                        <p:tgtEl>
                                          <p:spTgt spid="17"/>
                                        </p:tgtEl>
                                        <p:attrNameLst>
                                          <p:attrName>style.visibility</p:attrName>
                                        </p:attrNameLst>
                                      </p:cBhvr>
                                      <p:to>
                                        <p:strVal val="hidden"/>
                                      </p:to>
                                    </p:set>
                                  </p:childTnLst>
                                </p:cTn>
                              </p:par>
                              <p:par>
                                <p:cTn id="238" presetID="1" presetClass="exit" presetSubtype="0" fill="hold" grpId="8" nodeType="withEffect">
                                  <p:stCondLst>
                                    <p:cond delay="0"/>
                                  </p:stCondLst>
                                  <p:childTnLst>
                                    <p:set>
                                      <p:cBhvr>
                                        <p:cTn id="239" dur="1" fill="hold">
                                          <p:stCondLst>
                                            <p:cond delay="0"/>
                                          </p:stCondLst>
                                        </p:cTn>
                                        <p:tgtEl>
                                          <p:spTgt spid="19"/>
                                        </p:tgtEl>
                                        <p:attrNameLst>
                                          <p:attrName>style.visibility</p:attrName>
                                        </p:attrNameLst>
                                      </p:cBhvr>
                                      <p:to>
                                        <p:strVal val="hidden"/>
                                      </p:to>
                                    </p:set>
                                  </p:childTnLst>
                                </p:cTn>
                              </p:par>
                              <p:par>
                                <p:cTn id="240" presetID="1" presetClass="exit" presetSubtype="0" fill="hold" grpId="8" nodeType="withEffect">
                                  <p:stCondLst>
                                    <p:cond delay="0"/>
                                  </p:stCondLst>
                                  <p:childTnLst>
                                    <p:set>
                                      <p:cBhvr>
                                        <p:cTn id="241" dur="1" fill="hold">
                                          <p:stCondLst>
                                            <p:cond delay="0"/>
                                          </p:stCondLst>
                                        </p:cTn>
                                        <p:tgtEl>
                                          <p:spTgt spid="22"/>
                                        </p:tgtEl>
                                        <p:attrNameLst>
                                          <p:attrName>style.visibility</p:attrName>
                                        </p:attrNameLst>
                                      </p:cBhvr>
                                      <p:to>
                                        <p:strVal val="hidden"/>
                                      </p:to>
                                    </p:set>
                                  </p:childTnLst>
                                </p:cTn>
                              </p:par>
                              <p:par>
                                <p:cTn id="242" presetID="1" presetClass="exit" presetSubtype="0" fill="hold" grpId="8" nodeType="withEffect">
                                  <p:stCondLst>
                                    <p:cond delay="0"/>
                                  </p:stCondLst>
                                  <p:childTnLst>
                                    <p:set>
                                      <p:cBhvr>
                                        <p:cTn id="243" dur="1" fill="hold">
                                          <p:stCondLst>
                                            <p:cond delay="0"/>
                                          </p:stCondLst>
                                        </p:cTn>
                                        <p:tgtEl>
                                          <p:spTgt spid="24"/>
                                        </p:tgtEl>
                                        <p:attrNameLst>
                                          <p:attrName>style.visibility</p:attrName>
                                        </p:attrNameLst>
                                      </p:cBhvr>
                                      <p:to>
                                        <p:strVal val="hidden"/>
                                      </p:to>
                                    </p:set>
                                  </p:childTnLst>
                                </p:cTn>
                              </p:par>
                              <p:par>
                                <p:cTn id="244" presetID="1" presetClass="exit" presetSubtype="0" fill="hold" grpId="8" nodeType="withEffect">
                                  <p:stCondLst>
                                    <p:cond delay="0"/>
                                  </p:stCondLst>
                                  <p:childTnLst>
                                    <p:set>
                                      <p:cBhvr>
                                        <p:cTn id="245" dur="1" fill="hold">
                                          <p:stCondLst>
                                            <p:cond delay="0"/>
                                          </p:stCondLst>
                                        </p:cTn>
                                        <p:tgtEl>
                                          <p:spTgt spid="26"/>
                                        </p:tgtEl>
                                        <p:attrNameLst>
                                          <p:attrName>style.visibility</p:attrName>
                                        </p:attrNameLst>
                                      </p:cBhvr>
                                      <p:to>
                                        <p:strVal val="hidden"/>
                                      </p:to>
                                    </p:set>
                                  </p:childTnLst>
                                </p:cTn>
                              </p:par>
                              <p:par>
                                <p:cTn id="246" presetID="1" presetClass="entr" presetSubtype="0" fill="hold" grpId="8" nodeType="withEffect">
                                  <p:stCondLst>
                                    <p:cond delay="0"/>
                                  </p:stCondLst>
                                  <p:childTnLst>
                                    <p:set>
                                      <p:cBhvr>
                                        <p:cTn id="247" dur="1" fill="hold">
                                          <p:stCondLst>
                                            <p:cond delay="0"/>
                                          </p:stCondLst>
                                        </p:cTn>
                                        <p:tgtEl>
                                          <p:spTgt spid="31"/>
                                        </p:tgtEl>
                                        <p:attrNameLst>
                                          <p:attrName>style.visibility</p:attrName>
                                        </p:attrNameLst>
                                      </p:cBhvr>
                                      <p:to>
                                        <p:strVal val="visible"/>
                                      </p:to>
                                    </p:set>
                                  </p:childTnLst>
                                </p:cTn>
                              </p:par>
                              <p:par>
                                <p:cTn id="248" presetID="1" presetClass="exit" presetSubtype="0" fill="hold" grpId="8" nodeType="withEffect">
                                  <p:stCondLst>
                                    <p:cond delay="0"/>
                                  </p:stCondLst>
                                  <p:childTnLst>
                                    <p:set>
                                      <p:cBhvr>
                                        <p:cTn id="249" dur="1" fill="hold">
                                          <p:stCondLst>
                                            <p:cond delay="0"/>
                                          </p:stCondLst>
                                        </p:cTn>
                                        <p:tgtEl>
                                          <p:spTgt spid="34"/>
                                        </p:tgtEl>
                                        <p:attrNameLst>
                                          <p:attrName>style.visibility</p:attrName>
                                        </p:attrNameLst>
                                      </p:cBhvr>
                                      <p:to>
                                        <p:strVal val="hidden"/>
                                      </p:to>
                                    </p:set>
                                  </p:childTnLst>
                                </p:cTn>
                              </p:par>
                              <p:par>
                                <p:cTn id="250" presetID="1" presetClass="exit" presetSubtype="0" fill="hold" grpId="8" nodeType="withEffect">
                                  <p:stCondLst>
                                    <p:cond delay="0"/>
                                  </p:stCondLst>
                                  <p:childTnLst>
                                    <p:set>
                                      <p:cBhvr>
                                        <p:cTn id="25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52" restart="whenNotActive" fill="hold" evtFilter="cancelBubble" nodeType="interactiveSeq">
                <p:stCondLst>
                  <p:cond evt="onClick" delay="0">
                    <p:tgtEl>
                      <p:spTgt spid="33"/>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9" nodeType="clickEffect">
                                  <p:stCondLst>
                                    <p:cond delay="0"/>
                                  </p:stCondLst>
                                  <p:childTnLst>
                                    <p:set>
                                      <p:cBhvr>
                                        <p:cTn id="256" dur="1" fill="hold">
                                          <p:stCondLst>
                                            <p:cond delay="0"/>
                                          </p:stCondLst>
                                        </p:cTn>
                                        <p:tgtEl>
                                          <p:spTgt spid="30"/>
                                        </p:tgtEl>
                                        <p:attrNameLst>
                                          <p:attrName>style.visibility</p:attrName>
                                        </p:attrNameLst>
                                      </p:cBhvr>
                                      <p:to>
                                        <p:strVal val="hidden"/>
                                      </p:to>
                                    </p:set>
                                  </p:childTnLst>
                                </p:cTn>
                              </p:par>
                              <p:par>
                                <p:cTn id="257" presetID="1" presetClass="exit" presetSubtype="0" fill="hold" grpId="9" nodeType="withEffect">
                                  <p:stCondLst>
                                    <p:cond delay="0"/>
                                  </p:stCondLst>
                                  <p:childTnLst>
                                    <p:set>
                                      <p:cBhvr>
                                        <p:cTn id="258" dur="1" fill="hold">
                                          <p:stCondLst>
                                            <p:cond delay="0"/>
                                          </p:stCondLst>
                                        </p:cTn>
                                        <p:tgtEl>
                                          <p:spTgt spid="10"/>
                                        </p:tgtEl>
                                        <p:attrNameLst>
                                          <p:attrName>style.visibility</p:attrName>
                                        </p:attrNameLst>
                                      </p:cBhvr>
                                      <p:to>
                                        <p:strVal val="hidden"/>
                                      </p:to>
                                    </p:set>
                                  </p:childTnLst>
                                </p:cTn>
                              </p:par>
                              <p:par>
                                <p:cTn id="259" presetID="1" presetClass="exit" presetSubtype="0" fill="hold" grpId="9" nodeType="withEffect">
                                  <p:stCondLst>
                                    <p:cond delay="0"/>
                                  </p:stCondLst>
                                  <p:childTnLst>
                                    <p:set>
                                      <p:cBhvr>
                                        <p:cTn id="260" dur="1" fill="hold">
                                          <p:stCondLst>
                                            <p:cond delay="0"/>
                                          </p:stCondLst>
                                        </p:cTn>
                                        <p:tgtEl>
                                          <p:spTgt spid="12"/>
                                        </p:tgtEl>
                                        <p:attrNameLst>
                                          <p:attrName>style.visibility</p:attrName>
                                        </p:attrNameLst>
                                      </p:cBhvr>
                                      <p:to>
                                        <p:strVal val="hidden"/>
                                      </p:to>
                                    </p:set>
                                  </p:childTnLst>
                                </p:cTn>
                              </p:par>
                              <p:par>
                                <p:cTn id="261" presetID="1" presetClass="exit" presetSubtype="0" fill="hold" grpId="9" nodeType="withEffect">
                                  <p:stCondLst>
                                    <p:cond delay="0"/>
                                  </p:stCondLst>
                                  <p:childTnLst>
                                    <p:set>
                                      <p:cBhvr>
                                        <p:cTn id="262" dur="1" fill="hold">
                                          <p:stCondLst>
                                            <p:cond delay="0"/>
                                          </p:stCondLst>
                                        </p:cTn>
                                        <p:tgtEl>
                                          <p:spTgt spid="17"/>
                                        </p:tgtEl>
                                        <p:attrNameLst>
                                          <p:attrName>style.visibility</p:attrName>
                                        </p:attrNameLst>
                                      </p:cBhvr>
                                      <p:to>
                                        <p:strVal val="hidden"/>
                                      </p:to>
                                    </p:set>
                                  </p:childTnLst>
                                </p:cTn>
                              </p:par>
                              <p:par>
                                <p:cTn id="263" presetID="1" presetClass="exit" presetSubtype="0" fill="hold" grpId="9" nodeType="withEffect">
                                  <p:stCondLst>
                                    <p:cond delay="0"/>
                                  </p:stCondLst>
                                  <p:childTnLst>
                                    <p:set>
                                      <p:cBhvr>
                                        <p:cTn id="264" dur="1" fill="hold">
                                          <p:stCondLst>
                                            <p:cond delay="0"/>
                                          </p:stCondLst>
                                        </p:cTn>
                                        <p:tgtEl>
                                          <p:spTgt spid="19"/>
                                        </p:tgtEl>
                                        <p:attrNameLst>
                                          <p:attrName>style.visibility</p:attrName>
                                        </p:attrNameLst>
                                      </p:cBhvr>
                                      <p:to>
                                        <p:strVal val="hidden"/>
                                      </p:to>
                                    </p:set>
                                  </p:childTnLst>
                                </p:cTn>
                              </p:par>
                              <p:par>
                                <p:cTn id="265" presetID="1" presetClass="exit" presetSubtype="0" fill="hold" grpId="9" nodeType="withEffect">
                                  <p:stCondLst>
                                    <p:cond delay="0"/>
                                  </p:stCondLst>
                                  <p:childTnLst>
                                    <p:set>
                                      <p:cBhvr>
                                        <p:cTn id="266" dur="1" fill="hold">
                                          <p:stCondLst>
                                            <p:cond delay="0"/>
                                          </p:stCondLst>
                                        </p:cTn>
                                        <p:tgtEl>
                                          <p:spTgt spid="22"/>
                                        </p:tgtEl>
                                        <p:attrNameLst>
                                          <p:attrName>style.visibility</p:attrName>
                                        </p:attrNameLst>
                                      </p:cBhvr>
                                      <p:to>
                                        <p:strVal val="hidden"/>
                                      </p:to>
                                    </p:set>
                                  </p:childTnLst>
                                </p:cTn>
                              </p:par>
                              <p:par>
                                <p:cTn id="267" presetID="1" presetClass="exit" presetSubtype="0" fill="hold" grpId="9" nodeType="withEffect">
                                  <p:stCondLst>
                                    <p:cond delay="0"/>
                                  </p:stCondLst>
                                  <p:childTnLst>
                                    <p:set>
                                      <p:cBhvr>
                                        <p:cTn id="268" dur="1" fill="hold">
                                          <p:stCondLst>
                                            <p:cond delay="0"/>
                                          </p:stCondLst>
                                        </p:cTn>
                                        <p:tgtEl>
                                          <p:spTgt spid="24"/>
                                        </p:tgtEl>
                                        <p:attrNameLst>
                                          <p:attrName>style.visibility</p:attrName>
                                        </p:attrNameLst>
                                      </p:cBhvr>
                                      <p:to>
                                        <p:strVal val="hidden"/>
                                      </p:to>
                                    </p:set>
                                  </p:childTnLst>
                                </p:cTn>
                              </p:par>
                              <p:par>
                                <p:cTn id="269" presetID="1" presetClass="exit" presetSubtype="0" fill="hold" grpId="9" nodeType="withEffect">
                                  <p:stCondLst>
                                    <p:cond delay="0"/>
                                  </p:stCondLst>
                                  <p:childTnLst>
                                    <p:set>
                                      <p:cBhvr>
                                        <p:cTn id="270" dur="1" fill="hold">
                                          <p:stCondLst>
                                            <p:cond delay="0"/>
                                          </p:stCondLst>
                                        </p:cTn>
                                        <p:tgtEl>
                                          <p:spTgt spid="26"/>
                                        </p:tgtEl>
                                        <p:attrNameLst>
                                          <p:attrName>style.visibility</p:attrName>
                                        </p:attrNameLst>
                                      </p:cBhvr>
                                      <p:to>
                                        <p:strVal val="hidden"/>
                                      </p:to>
                                    </p:set>
                                  </p:childTnLst>
                                </p:cTn>
                              </p:par>
                              <p:par>
                                <p:cTn id="271" presetID="1" presetClass="exit" presetSubtype="0" fill="hold" grpId="9" nodeType="withEffect">
                                  <p:stCondLst>
                                    <p:cond delay="0"/>
                                  </p:stCondLst>
                                  <p:childTnLst>
                                    <p:set>
                                      <p:cBhvr>
                                        <p:cTn id="272" dur="1" fill="hold">
                                          <p:stCondLst>
                                            <p:cond delay="0"/>
                                          </p:stCondLst>
                                        </p:cTn>
                                        <p:tgtEl>
                                          <p:spTgt spid="31"/>
                                        </p:tgtEl>
                                        <p:attrNameLst>
                                          <p:attrName>style.visibility</p:attrName>
                                        </p:attrNameLst>
                                      </p:cBhvr>
                                      <p:to>
                                        <p:strVal val="hidden"/>
                                      </p:to>
                                    </p:set>
                                  </p:childTnLst>
                                </p:cTn>
                              </p:par>
                              <p:par>
                                <p:cTn id="273" presetID="1" presetClass="entr" presetSubtype="0" fill="hold" grpId="9" nodeType="withEffect">
                                  <p:stCondLst>
                                    <p:cond delay="0"/>
                                  </p:stCondLst>
                                  <p:childTnLst>
                                    <p:set>
                                      <p:cBhvr>
                                        <p:cTn id="274" dur="1" fill="hold">
                                          <p:stCondLst>
                                            <p:cond delay="0"/>
                                          </p:stCondLst>
                                        </p:cTn>
                                        <p:tgtEl>
                                          <p:spTgt spid="34"/>
                                        </p:tgtEl>
                                        <p:attrNameLst>
                                          <p:attrName>style.visibility</p:attrName>
                                        </p:attrNameLst>
                                      </p:cBhvr>
                                      <p:to>
                                        <p:strVal val="visible"/>
                                      </p:to>
                                    </p:set>
                                  </p:childTnLst>
                                </p:cTn>
                              </p:par>
                              <p:par>
                                <p:cTn id="275" presetID="1" presetClass="exit" presetSubtype="0" fill="hold" grpId="9" nodeType="withEffect">
                                  <p:stCondLst>
                                    <p:cond delay="0"/>
                                  </p:stCondLst>
                                  <p:childTnLst>
                                    <p:set>
                                      <p:cBhvr>
                                        <p:cTn id="27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77" restart="whenNotActive" fill="hold" evtFilter="cancelBubble" nodeType="interactiveSeq">
                <p:stCondLst>
                  <p:cond evt="onClick" delay="0">
                    <p:tgtEl>
                      <p:spTgt spid="35"/>
                    </p:tgtEl>
                  </p:cond>
                </p:stCondLst>
                <p:endSync evt="end" delay="0">
                  <p:rtn val="all"/>
                </p:endSync>
                <p:childTnLst>
                  <p:par>
                    <p:cTn id="278" fill="hold">
                      <p:stCondLst>
                        <p:cond delay="0"/>
                      </p:stCondLst>
                      <p:childTnLst>
                        <p:par>
                          <p:cTn id="279" fill="hold">
                            <p:stCondLst>
                              <p:cond delay="0"/>
                            </p:stCondLst>
                            <p:childTnLst>
                              <p:par>
                                <p:cTn id="280" presetID="1" presetClass="exit" presetSubtype="0" fill="hold" grpId="10" nodeType="clickEffect">
                                  <p:stCondLst>
                                    <p:cond delay="0"/>
                                  </p:stCondLst>
                                  <p:childTnLst>
                                    <p:set>
                                      <p:cBhvr>
                                        <p:cTn id="281" dur="1" fill="hold">
                                          <p:stCondLst>
                                            <p:cond delay="0"/>
                                          </p:stCondLst>
                                        </p:cTn>
                                        <p:tgtEl>
                                          <p:spTgt spid="30"/>
                                        </p:tgtEl>
                                        <p:attrNameLst>
                                          <p:attrName>style.visibility</p:attrName>
                                        </p:attrNameLst>
                                      </p:cBhvr>
                                      <p:to>
                                        <p:strVal val="hidden"/>
                                      </p:to>
                                    </p:set>
                                  </p:childTnLst>
                                </p:cTn>
                              </p:par>
                              <p:par>
                                <p:cTn id="282" presetID="1" presetClass="exit" presetSubtype="0" fill="hold" grpId="10" nodeType="withEffect">
                                  <p:stCondLst>
                                    <p:cond delay="0"/>
                                  </p:stCondLst>
                                  <p:childTnLst>
                                    <p:set>
                                      <p:cBhvr>
                                        <p:cTn id="283" dur="1" fill="hold">
                                          <p:stCondLst>
                                            <p:cond delay="0"/>
                                          </p:stCondLst>
                                        </p:cTn>
                                        <p:tgtEl>
                                          <p:spTgt spid="10"/>
                                        </p:tgtEl>
                                        <p:attrNameLst>
                                          <p:attrName>style.visibility</p:attrName>
                                        </p:attrNameLst>
                                      </p:cBhvr>
                                      <p:to>
                                        <p:strVal val="hidden"/>
                                      </p:to>
                                    </p:set>
                                  </p:childTnLst>
                                </p:cTn>
                              </p:par>
                              <p:par>
                                <p:cTn id="284" presetID="1" presetClass="exit" presetSubtype="0" fill="hold" grpId="10" nodeType="withEffect">
                                  <p:stCondLst>
                                    <p:cond delay="0"/>
                                  </p:stCondLst>
                                  <p:childTnLst>
                                    <p:set>
                                      <p:cBhvr>
                                        <p:cTn id="285" dur="1" fill="hold">
                                          <p:stCondLst>
                                            <p:cond delay="0"/>
                                          </p:stCondLst>
                                        </p:cTn>
                                        <p:tgtEl>
                                          <p:spTgt spid="12"/>
                                        </p:tgtEl>
                                        <p:attrNameLst>
                                          <p:attrName>style.visibility</p:attrName>
                                        </p:attrNameLst>
                                      </p:cBhvr>
                                      <p:to>
                                        <p:strVal val="hidden"/>
                                      </p:to>
                                    </p:set>
                                  </p:childTnLst>
                                </p:cTn>
                              </p:par>
                              <p:par>
                                <p:cTn id="286" presetID="1" presetClass="exit" presetSubtype="0" fill="hold" grpId="10" nodeType="withEffect">
                                  <p:stCondLst>
                                    <p:cond delay="0"/>
                                  </p:stCondLst>
                                  <p:childTnLst>
                                    <p:set>
                                      <p:cBhvr>
                                        <p:cTn id="287" dur="1" fill="hold">
                                          <p:stCondLst>
                                            <p:cond delay="0"/>
                                          </p:stCondLst>
                                        </p:cTn>
                                        <p:tgtEl>
                                          <p:spTgt spid="17"/>
                                        </p:tgtEl>
                                        <p:attrNameLst>
                                          <p:attrName>style.visibility</p:attrName>
                                        </p:attrNameLst>
                                      </p:cBhvr>
                                      <p:to>
                                        <p:strVal val="hidden"/>
                                      </p:to>
                                    </p:set>
                                  </p:childTnLst>
                                </p:cTn>
                              </p:par>
                              <p:par>
                                <p:cTn id="288" presetID="1" presetClass="exit" presetSubtype="0" fill="hold" grpId="10" nodeType="withEffect">
                                  <p:stCondLst>
                                    <p:cond delay="0"/>
                                  </p:stCondLst>
                                  <p:childTnLst>
                                    <p:set>
                                      <p:cBhvr>
                                        <p:cTn id="289" dur="1" fill="hold">
                                          <p:stCondLst>
                                            <p:cond delay="0"/>
                                          </p:stCondLst>
                                        </p:cTn>
                                        <p:tgtEl>
                                          <p:spTgt spid="19"/>
                                        </p:tgtEl>
                                        <p:attrNameLst>
                                          <p:attrName>style.visibility</p:attrName>
                                        </p:attrNameLst>
                                      </p:cBhvr>
                                      <p:to>
                                        <p:strVal val="hidden"/>
                                      </p:to>
                                    </p:set>
                                  </p:childTnLst>
                                </p:cTn>
                              </p:par>
                              <p:par>
                                <p:cTn id="290" presetID="1" presetClass="exit" presetSubtype="0" fill="hold" grpId="10" nodeType="withEffect">
                                  <p:stCondLst>
                                    <p:cond delay="0"/>
                                  </p:stCondLst>
                                  <p:childTnLst>
                                    <p:set>
                                      <p:cBhvr>
                                        <p:cTn id="291" dur="1" fill="hold">
                                          <p:stCondLst>
                                            <p:cond delay="0"/>
                                          </p:stCondLst>
                                        </p:cTn>
                                        <p:tgtEl>
                                          <p:spTgt spid="22"/>
                                        </p:tgtEl>
                                        <p:attrNameLst>
                                          <p:attrName>style.visibility</p:attrName>
                                        </p:attrNameLst>
                                      </p:cBhvr>
                                      <p:to>
                                        <p:strVal val="hidden"/>
                                      </p:to>
                                    </p:set>
                                  </p:childTnLst>
                                </p:cTn>
                              </p:par>
                              <p:par>
                                <p:cTn id="292" presetID="1" presetClass="exit" presetSubtype="0" fill="hold" grpId="10" nodeType="withEffect">
                                  <p:stCondLst>
                                    <p:cond delay="0"/>
                                  </p:stCondLst>
                                  <p:childTnLst>
                                    <p:set>
                                      <p:cBhvr>
                                        <p:cTn id="293" dur="1" fill="hold">
                                          <p:stCondLst>
                                            <p:cond delay="0"/>
                                          </p:stCondLst>
                                        </p:cTn>
                                        <p:tgtEl>
                                          <p:spTgt spid="24"/>
                                        </p:tgtEl>
                                        <p:attrNameLst>
                                          <p:attrName>style.visibility</p:attrName>
                                        </p:attrNameLst>
                                      </p:cBhvr>
                                      <p:to>
                                        <p:strVal val="hidden"/>
                                      </p:to>
                                    </p:set>
                                  </p:childTnLst>
                                </p:cTn>
                              </p:par>
                              <p:par>
                                <p:cTn id="294" presetID="1" presetClass="exit" presetSubtype="0" fill="hold" grpId="10" nodeType="withEffect">
                                  <p:stCondLst>
                                    <p:cond delay="0"/>
                                  </p:stCondLst>
                                  <p:childTnLst>
                                    <p:set>
                                      <p:cBhvr>
                                        <p:cTn id="295" dur="1" fill="hold">
                                          <p:stCondLst>
                                            <p:cond delay="0"/>
                                          </p:stCondLst>
                                        </p:cTn>
                                        <p:tgtEl>
                                          <p:spTgt spid="26"/>
                                        </p:tgtEl>
                                        <p:attrNameLst>
                                          <p:attrName>style.visibility</p:attrName>
                                        </p:attrNameLst>
                                      </p:cBhvr>
                                      <p:to>
                                        <p:strVal val="hidden"/>
                                      </p:to>
                                    </p:set>
                                  </p:childTnLst>
                                </p:cTn>
                              </p:par>
                              <p:par>
                                <p:cTn id="296" presetID="1" presetClass="exit" presetSubtype="0" fill="hold" grpId="10" nodeType="withEffect">
                                  <p:stCondLst>
                                    <p:cond delay="0"/>
                                  </p:stCondLst>
                                  <p:childTnLst>
                                    <p:set>
                                      <p:cBhvr>
                                        <p:cTn id="297" dur="1" fill="hold">
                                          <p:stCondLst>
                                            <p:cond delay="0"/>
                                          </p:stCondLst>
                                        </p:cTn>
                                        <p:tgtEl>
                                          <p:spTgt spid="31"/>
                                        </p:tgtEl>
                                        <p:attrNameLst>
                                          <p:attrName>style.visibility</p:attrName>
                                        </p:attrNameLst>
                                      </p:cBhvr>
                                      <p:to>
                                        <p:strVal val="hidden"/>
                                      </p:to>
                                    </p:set>
                                  </p:childTnLst>
                                </p:cTn>
                              </p:par>
                              <p:par>
                                <p:cTn id="298" presetID="1" presetClass="exit" presetSubtype="0" fill="hold" grpId="10" nodeType="withEffect">
                                  <p:stCondLst>
                                    <p:cond delay="0"/>
                                  </p:stCondLst>
                                  <p:childTnLst>
                                    <p:set>
                                      <p:cBhvr>
                                        <p:cTn id="299" dur="1" fill="hold">
                                          <p:stCondLst>
                                            <p:cond delay="0"/>
                                          </p:stCondLst>
                                        </p:cTn>
                                        <p:tgtEl>
                                          <p:spTgt spid="34"/>
                                        </p:tgtEl>
                                        <p:attrNameLst>
                                          <p:attrName>style.visibility</p:attrName>
                                        </p:attrNameLst>
                                      </p:cBhvr>
                                      <p:to>
                                        <p:strVal val="hidden"/>
                                      </p:to>
                                    </p:set>
                                  </p:childTnLst>
                                </p:cTn>
                              </p:par>
                              <p:par>
                                <p:cTn id="300" presetID="1" presetClass="entr" presetSubtype="0" fill="hold" grpId="10" nodeType="withEffect">
                                  <p:stCondLst>
                                    <p:cond delay="0"/>
                                  </p:stCondLst>
                                  <p:childTnLst>
                                    <p:set>
                                      <p:cBhvr>
                                        <p:cTn id="301"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302" restart="whenNotActive" fill="hold" evtFilter="cancelBubble" nodeType="interactiveSeq">
                <p:stCondLst>
                  <p:cond evt="onClick" delay="0">
                    <p:tgtEl>
                      <p:spTgt spid="14"/>
                    </p:tgtEl>
                  </p:cond>
                </p:stCondLst>
                <p:endSync evt="end" delay="0">
                  <p:rtn val="all"/>
                </p:endSync>
                <p:childTnLst>
                  <p:par>
                    <p:cTn id="303" fill="hold">
                      <p:stCondLst>
                        <p:cond delay="0"/>
                      </p:stCondLst>
                      <p:childTnLst>
                        <p:par>
                          <p:cTn id="304" fill="hold">
                            <p:stCondLst>
                              <p:cond delay="0"/>
                            </p:stCondLst>
                            <p:childTnLst>
                              <p:par>
                                <p:cTn id="305" presetID="1" presetClass="exit" presetSubtype="0" fill="hold" grpId="12" nodeType="clickEffect">
                                  <p:stCondLst>
                                    <p:cond delay="0"/>
                                  </p:stCondLst>
                                  <p:childTnLst>
                                    <p:set>
                                      <p:cBhvr>
                                        <p:cTn id="306" dur="1" fill="hold">
                                          <p:stCondLst>
                                            <p:cond delay="0"/>
                                          </p:stCondLst>
                                        </p:cTn>
                                        <p:tgtEl>
                                          <p:spTgt spid="30"/>
                                        </p:tgtEl>
                                        <p:attrNameLst>
                                          <p:attrName>style.visibility</p:attrName>
                                        </p:attrNameLst>
                                      </p:cBhvr>
                                      <p:to>
                                        <p:strVal val="hidden"/>
                                      </p:to>
                                    </p:set>
                                  </p:childTnLst>
                                </p:cTn>
                              </p:par>
                              <p:par>
                                <p:cTn id="307" presetID="1" presetClass="exit" presetSubtype="0" fill="hold" grpId="12" nodeType="withEffect">
                                  <p:stCondLst>
                                    <p:cond delay="0"/>
                                  </p:stCondLst>
                                  <p:childTnLst>
                                    <p:set>
                                      <p:cBhvr>
                                        <p:cTn id="308" dur="1" fill="hold">
                                          <p:stCondLst>
                                            <p:cond delay="0"/>
                                          </p:stCondLst>
                                        </p:cTn>
                                        <p:tgtEl>
                                          <p:spTgt spid="10"/>
                                        </p:tgtEl>
                                        <p:attrNameLst>
                                          <p:attrName>style.visibility</p:attrName>
                                        </p:attrNameLst>
                                      </p:cBhvr>
                                      <p:to>
                                        <p:strVal val="hidden"/>
                                      </p:to>
                                    </p:set>
                                  </p:childTnLst>
                                </p:cTn>
                              </p:par>
                              <p:par>
                                <p:cTn id="309" presetID="1" presetClass="exit" presetSubtype="0" fill="hold" grpId="12" nodeType="withEffect">
                                  <p:stCondLst>
                                    <p:cond delay="0"/>
                                  </p:stCondLst>
                                  <p:childTnLst>
                                    <p:set>
                                      <p:cBhvr>
                                        <p:cTn id="310" dur="1" fill="hold">
                                          <p:stCondLst>
                                            <p:cond delay="0"/>
                                          </p:stCondLst>
                                        </p:cTn>
                                        <p:tgtEl>
                                          <p:spTgt spid="12"/>
                                        </p:tgtEl>
                                        <p:attrNameLst>
                                          <p:attrName>style.visibility</p:attrName>
                                        </p:attrNameLst>
                                      </p:cBhvr>
                                      <p:to>
                                        <p:strVal val="hidden"/>
                                      </p:to>
                                    </p:set>
                                  </p:childTnLst>
                                </p:cTn>
                              </p:par>
                              <p:par>
                                <p:cTn id="311" presetID="1" presetClass="exit" presetSubtype="0" fill="hold" grpId="12" nodeType="withEffect">
                                  <p:stCondLst>
                                    <p:cond delay="0"/>
                                  </p:stCondLst>
                                  <p:childTnLst>
                                    <p:set>
                                      <p:cBhvr>
                                        <p:cTn id="312" dur="1" fill="hold">
                                          <p:stCondLst>
                                            <p:cond delay="0"/>
                                          </p:stCondLst>
                                        </p:cTn>
                                        <p:tgtEl>
                                          <p:spTgt spid="17"/>
                                        </p:tgtEl>
                                        <p:attrNameLst>
                                          <p:attrName>style.visibility</p:attrName>
                                        </p:attrNameLst>
                                      </p:cBhvr>
                                      <p:to>
                                        <p:strVal val="hidden"/>
                                      </p:to>
                                    </p:set>
                                  </p:childTnLst>
                                </p:cTn>
                              </p:par>
                              <p:par>
                                <p:cTn id="313" presetID="1" presetClass="exit" presetSubtype="0" fill="hold" grpId="12" nodeType="withEffect">
                                  <p:stCondLst>
                                    <p:cond delay="0"/>
                                  </p:stCondLst>
                                  <p:childTnLst>
                                    <p:set>
                                      <p:cBhvr>
                                        <p:cTn id="314" dur="1" fill="hold">
                                          <p:stCondLst>
                                            <p:cond delay="0"/>
                                          </p:stCondLst>
                                        </p:cTn>
                                        <p:tgtEl>
                                          <p:spTgt spid="19"/>
                                        </p:tgtEl>
                                        <p:attrNameLst>
                                          <p:attrName>style.visibility</p:attrName>
                                        </p:attrNameLst>
                                      </p:cBhvr>
                                      <p:to>
                                        <p:strVal val="hidden"/>
                                      </p:to>
                                    </p:set>
                                  </p:childTnLst>
                                </p:cTn>
                              </p:par>
                              <p:par>
                                <p:cTn id="315" presetID="1" presetClass="exit" presetSubtype="0" fill="hold" grpId="12" nodeType="withEffect">
                                  <p:stCondLst>
                                    <p:cond delay="0"/>
                                  </p:stCondLst>
                                  <p:childTnLst>
                                    <p:set>
                                      <p:cBhvr>
                                        <p:cTn id="316" dur="1" fill="hold">
                                          <p:stCondLst>
                                            <p:cond delay="0"/>
                                          </p:stCondLst>
                                        </p:cTn>
                                        <p:tgtEl>
                                          <p:spTgt spid="22"/>
                                        </p:tgtEl>
                                        <p:attrNameLst>
                                          <p:attrName>style.visibility</p:attrName>
                                        </p:attrNameLst>
                                      </p:cBhvr>
                                      <p:to>
                                        <p:strVal val="hidden"/>
                                      </p:to>
                                    </p:set>
                                  </p:childTnLst>
                                </p:cTn>
                              </p:par>
                              <p:par>
                                <p:cTn id="317" presetID="1" presetClass="exit" presetSubtype="0" fill="hold" grpId="12" nodeType="withEffect">
                                  <p:stCondLst>
                                    <p:cond delay="0"/>
                                  </p:stCondLst>
                                  <p:childTnLst>
                                    <p:set>
                                      <p:cBhvr>
                                        <p:cTn id="318" dur="1" fill="hold">
                                          <p:stCondLst>
                                            <p:cond delay="0"/>
                                          </p:stCondLst>
                                        </p:cTn>
                                        <p:tgtEl>
                                          <p:spTgt spid="24"/>
                                        </p:tgtEl>
                                        <p:attrNameLst>
                                          <p:attrName>style.visibility</p:attrName>
                                        </p:attrNameLst>
                                      </p:cBhvr>
                                      <p:to>
                                        <p:strVal val="hidden"/>
                                      </p:to>
                                    </p:set>
                                  </p:childTnLst>
                                </p:cTn>
                              </p:par>
                              <p:par>
                                <p:cTn id="319" presetID="1" presetClass="exit" presetSubtype="0" fill="hold" grpId="12" nodeType="withEffect">
                                  <p:stCondLst>
                                    <p:cond delay="0"/>
                                  </p:stCondLst>
                                  <p:childTnLst>
                                    <p:set>
                                      <p:cBhvr>
                                        <p:cTn id="320" dur="1" fill="hold">
                                          <p:stCondLst>
                                            <p:cond delay="0"/>
                                          </p:stCondLst>
                                        </p:cTn>
                                        <p:tgtEl>
                                          <p:spTgt spid="26"/>
                                        </p:tgtEl>
                                        <p:attrNameLst>
                                          <p:attrName>style.visibility</p:attrName>
                                        </p:attrNameLst>
                                      </p:cBhvr>
                                      <p:to>
                                        <p:strVal val="hidden"/>
                                      </p:to>
                                    </p:set>
                                  </p:childTnLst>
                                </p:cTn>
                              </p:par>
                              <p:par>
                                <p:cTn id="321" presetID="1" presetClass="exit" presetSubtype="0" fill="hold" grpId="12" nodeType="withEffect">
                                  <p:stCondLst>
                                    <p:cond delay="0"/>
                                  </p:stCondLst>
                                  <p:childTnLst>
                                    <p:set>
                                      <p:cBhvr>
                                        <p:cTn id="322" dur="1" fill="hold">
                                          <p:stCondLst>
                                            <p:cond delay="0"/>
                                          </p:stCondLst>
                                        </p:cTn>
                                        <p:tgtEl>
                                          <p:spTgt spid="31"/>
                                        </p:tgtEl>
                                        <p:attrNameLst>
                                          <p:attrName>style.visibility</p:attrName>
                                        </p:attrNameLst>
                                      </p:cBhvr>
                                      <p:to>
                                        <p:strVal val="hidden"/>
                                      </p:to>
                                    </p:set>
                                  </p:childTnLst>
                                </p:cTn>
                              </p:par>
                              <p:par>
                                <p:cTn id="323" presetID="1" presetClass="exit" presetSubtype="0" fill="hold" grpId="12" nodeType="withEffect">
                                  <p:stCondLst>
                                    <p:cond delay="0"/>
                                  </p:stCondLst>
                                  <p:childTnLst>
                                    <p:set>
                                      <p:cBhvr>
                                        <p:cTn id="324" dur="1" fill="hold">
                                          <p:stCondLst>
                                            <p:cond delay="0"/>
                                          </p:stCondLst>
                                        </p:cTn>
                                        <p:tgtEl>
                                          <p:spTgt spid="34"/>
                                        </p:tgtEl>
                                        <p:attrNameLst>
                                          <p:attrName>style.visibility</p:attrName>
                                        </p:attrNameLst>
                                      </p:cBhvr>
                                      <p:to>
                                        <p:strVal val="hidden"/>
                                      </p:to>
                                    </p:set>
                                  </p:childTnLst>
                                </p:cTn>
                              </p:par>
                              <p:par>
                                <p:cTn id="325" presetID="1" presetClass="exit" presetSubtype="0" fill="hold" grpId="12" nodeType="withEffect">
                                  <p:stCondLst>
                                    <p:cond delay="0"/>
                                  </p:stCondLst>
                                  <p:childTnLst>
                                    <p:set>
                                      <p:cBhvr>
                                        <p:cTn id="32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27" restart="whenNotActive" fill="hold" evtFilter="cancelBubble" nodeType="interactiveSeq">
                <p:stCondLst>
                  <p:cond evt="onClick" delay="0">
                    <p:tgtEl>
                      <p:spTgt spid="37"/>
                    </p:tgtEl>
                  </p:cond>
                </p:stCondLst>
                <p:endSync evt="end" delay="0">
                  <p:rtn val="all"/>
                </p:endSync>
                <p:childTnLst>
                  <p:par>
                    <p:cTn id="328" fill="hold">
                      <p:stCondLst>
                        <p:cond delay="0"/>
                      </p:stCondLst>
                      <p:childTnLst>
                        <p:par>
                          <p:cTn id="329" fill="hold">
                            <p:stCondLst>
                              <p:cond delay="0"/>
                            </p:stCondLst>
                            <p:childTnLst>
                              <p:par>
                                <p:cTn id="330" presetID="1" presetClass="exit" presetSubtype="0" fill="hold" grpId="13" nodeType="clickEffect">
                                  <p:stCondLst>
                                    <p:cond delay="0"/>
                                  </p:stCondLst>
                                  <p:childTnLst>
                                    <p:set>
                                      <p:cBhvr>
                                        <p:cTn id="331" dur="1" fill="hold">
                                          <p:stCondLst>
                                            <p:cond delay="0"/>
                                          </p:stCondLst>
                                        </p:cTn>
                                        <p:tgtEl>
                                          <p:spTgt spid="30"/>
                                        </p:tgtEl>
                                        <p:attrNameLst>
                                          <p:attrName>style.visibility</p:attrName>
                                        </p:attrNameLst>
                                      </p:cBhvr>
                                      <p:to>
                                        <p:strVal val="hidden"/>
                                      </p:to>
                                    </p:set>
                                  </p:childTnLst>
                                </p:cTn>
                              </p:par>
                              <p:par>
                                <p:cTn id="332" presetID="1" presetClass="exit" presetSubtype="0" fill="hold" grpId="13" nodeType="withEffect">
                                  <p:stCondLst>
                                    <p:cond delay="0"/>
                                  </p:stCondLst>
                                  <p:childTnLst>
                                    <p:set>
                                      <p:cBhvr>
                                        <p:cTn id="333" dur="1" fill="hold">
                                          <p:stCondLst>
                                            <p:cond delay="0"/>
                                          </p:stCondLst>
                                        </p:cTn>
                                        <p:tgtEl>
                                          <p:spTgt spid="10"/>
                                        </p:tgtEl>
                                        <p:attrNameLst>
                                          <p:attrName>style.visibility</p:attrName>
                                        </p:attrNameLst>
                                      </p:cBhvr>
                                      <p:to>
                                        <p:strVal val="hidden"/>
                                      </p:to>
                                    </p:set>
                                  </p:childTnLst>
                                </p:cTn>
                              </p:par>
                              <p:par>
                                <p:cTn id="334" presetID="1" presetClass="exit" presetSubtype="0" fill="hold" grpId="13" nodeType="withEffect">
                                  <p:stCondLst>
                                    <p:cond delay="0"/>
                                  </p:stCondLst>
                                  <p:childTnLst>
                                    <p:set>
                                      <p:cBhvr>
                                        <p:cTn id="335" dur="1" fill="hold">
                                          <p:stCondLst>
                                            <p:cond delay="0"/>
                                          </p:stCondLst>
                                        </p:cTn>
                                        <p:tgtEl>
                                          <p:spTgt spid="12"/>
                                        </p:tgtEl>
                                        <p:attrNameLst>
                                          <p:attrName>style.visibility</p:attrName>
                                        </p:attrNameLst>
                                      </p:cBhvr>
                                      <p:to>
                                        <p:strVal val="hidden"/>
                                      </p:to>
                                    </p:set>
                                  </p:childTnLst>
                                </p:cTn>
                              </p:par>
                              <p:par>
                                <p:cTn id="336" presetID="1" presetClass="exit" presetSubtype="0" fill="hold" grpId="13" nodeType="withEffect">
                                  <p:stCondLst>
                                    <p:cond delay="0"/>
                                  </p:stCondLst>
                                  <p:childTnLst>
                                    <p:set>
                                      <p:cBhvr>
                                        <p:cTn id="337" dur="1" fill="hold">
                                          <p:stCondLst>
                                            <p:cond delay="0"/>
                                          </p:stCondLst>
                                        </p:cTn>
                                        <p:tgtEl>
                                          <p:spTgt spid="17"/>
                                        </p:tgtEl>
                                        <p:attrNameLst>
                                          <p:attrName>style.visibility</p:attrName>
                                        </p:attrNameLst>
                                      </p:cBhvr>
                                      <p:to>
                                        <p:strVal val="hidden"/>
                                      </p:to>
                                    </p:set>
                                  </p:childTnLst>
                                </p:cTn>
                              </p:par>
                              <p:par>
                                <p:cTn id="338" presetID="1" presetClass="exit" presetSubtype="0" fill="hold" grpId="13" nodeType="withEffect">
                                  <p:stCondLst>
                                    <p:cond delay="0"/>
                                  </p:stCondLst>
                                  <p:childTnLst>
                                    <p:set>
                                      <p:cBhvr>
                                        <p:cTn id="339" dur="1" fill="hold">
                                          <p:stCondLst>
                                            <p:cond delay="0"/>
                                          </p:stCondLst>
                                        </p:cTn>
                                        <p:tgtEl>
                                          <p:spTgt spid="19"/>
                                        </p:tgtEl>
                                        <p:attrNameLst>
                                          <p:attrName>style.visibility</p:attrName>
                                        </p:attrNameLst>
                                      </p:cBhvr>
                                      <p:to>
                                        <p:strVal val="hidden"/>
                                      </p:to>
                                    </p:set>
                                  </p:childTnLst>
                                </p:cTn>
                              </p:par>
                              <p:par>
                                <p:cTn id="340" presetID="1" presetClass="exit" presetSubtype="0" fill="hold" grpId="13" nodeType="withEffect">
                                  <p:stCondLst>
                                    <p:cond delay="0"/>
                                  </p:stCondLst>
                                  <p:childTnLst>
                                    <p:set>
                                      <p:cBhvr>
                                        <p:cTn id="341" dur="1" fill="hold">
                                          <p:stCondLst>
                                            <p:cond delay="0"/>
                                          </p:stCondLst>
                                        </p:cTn>
                                        <p:tgtEl>
                                          <p:spTgt spid="22"/>
                                        </p:tgtEl>
                                        <p:attrNameLst>
                                          <p:attrName>style.visibility</p:attrName>
                                        </p:attrNameLst>
                                      </p:cBhvr>
                                      <p:to>
                                        <p:strVal val="hidden"/>
                                      </p:to>
                                    </p:set>
                                  </p:childTnLst>
                                </p:cTn>
                              </p:par>
                              <p:par>
                                <p:cTn id="342" presetID="1" presetClass="exit" presetSubtype="0" fill="hold" grpId="13" nodeType="withEffect">
                                  <p:stCondLst>
                                    <p:cond delay="0"/>
                                  </p:stCondLst>
                                  <p:childTnLst>
                                    <p:set>
                                      <p:cBhvr>
                                        <p:cTn id="343" dur="1" fill="hold">
                                          <p:stCondLst>
                                            <p:cond delay="0"/>
                                          </p:stCondLst>
                                        </p:cTn>
                                        <p:tgtEl>
                                          <p:spTgt spid="24"/>
                                        </p:tgtEl>
                                        <p:attrNameLst>
                                          <p:attrName>style.visibility</p:attrName>
                                        </p:attrNameLst>
                                      </p:cBhvr>
                                      <p:to>
                                        <p:strVal val="hidden"/>
                                      </p:to>
                                    </p:set>
                                  </p:childTnLst>
                                </p:cTn>
                              </p:par>
                              <p:par>
                                <p:cTn id="344" presetID="1" presetClass="exit" presetSubtype="0" fill="hold" grpId="13" nodeType="withEffect">
                                  <p:stCondLst>
                                    <p:cond delay="0"/>
                                  </p:stCondLst>
                                  <p:childTnLst>
                                    <p:set>
                                      <p:cBhvr>
                                        <p:cTn id="345" dur="1" fill="hold">
                                          <p:stCondLst>
                                            <p:cond delay="0"/>
                                          </p:stCondLst>
                                        </p:cTn>
                                        <p:tgtEl>
                                          <p:spTgt spid="26"/>
                                        </p:tgtEl>
                                        <p:attrNameLst>
                                          <p:attrName>style.visibility</p:attrName>
                                        </p:attrNameLst>
                                      </p:cBhvr>
                                      <p:to>
                                        <p:strVal val="hidden"/>
                                      </p:to>
                                    </p:set>
                                  </p:childTnLst>
                                </p:cTn>
                              </p:par>
                              <p:par>
                                <p:cTn id="346" presetID="1" presetClass="exit" presetSubtype="0" fill="hold" grpId="13" nodeType="withEffect">
                                  <p:stCondLst>
                                    <p:cond delay="0"/>
                                  </p:stCondLst>
                                  <p:childTnLst>
                                    <p:set>
                                      <p:cBhvr>
                                        <p:cTn id="347" dur="1" fill="hold">
                                          <p:stCondLst>
                                            <p:cond delay="0"/>
                                          </p:stCondLst>
                                        </p:cTn>
                                        <p:tgtEl>
                                          <p:spTgt spid="31"/>
                                        </p:tgtEl>
                                        <p:attrNameLst>
                                          <p:attrName>style.visibility</p:attrName>
                                        </p:attrNameLst>
                                      </p:cBhvr>
                                      <p:to>
                                        <p:strVal val="hidden"/>
                                      </p:to>
                                    </p:set>
                                  </p:childTnLst>
                                </p:cTn>
                              </p:par>
                              <p:par>
                                <p:cTn id="348" presetID="1" presetClass="exit" presetSubtype="0" fill="hold" grpId="13" nodeType="withEffect">
                                  <p:stCondLst>
                                    <p:cond delay="0"/>
                                  </p:stCondLst>
                                  <p:childTnLst>
                                    <p:set>
                                      <p:cBhvr>
                                        <p:cTn id="349" dur="1" fill="hold">
                                          <p:stCondLst>
                                            <p:cond delay="0"/>
                                          </p:stCondLst>
                                        </p:cTn>
                                        <p:tgtEl>
                                          <p:spTgt spid="34"/>
                                        </p:tgtEl>
                                        <p:attrNameLst>
                                          <p:attrName>style.visibility</p:attrName>
                                        </p:attrNameLst>
                                      </p:cBhvr>
                                      <p:to>
                                        <p:strVal val="hidden"/>
                                      </p:to>
                                    </p:set>
                                  </p:childTnLst>
                                </p:cTn>
                              </p:par>
                              <p:par>
                                <p:cTn id="350" presetID="1" presetClass="exit" presetSubtype="0" fill="hold" grpId="13" nodeType="withEffect">
                                  <p:stCondLst>
                                    <p:cond delay="0"/>
                                  </p:stCondLst>
                                  <p:childTnLst>
                                    <p:set>
                                      <p:cBhvr>
                                        <p:cTn id="35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0" grpId="0"/>
      <p:bldP spid="30" grpId="1"/>
      <p:bldP spid="30" grpId="2"/>
      <p:bldP spid="30" grpId="3"/>
      <p:bldP spid="30" grpId="4"/>
      <p:bldP spid="30" grpId="5"/>
      <p:bldP spid="30" grpId="6"/>
      <p:bldP spid="30" grpId="7"/>
      <p:bldP spid="30" grpId="8"/>
      <p:bldP spid="30" grpId="9"/>
      <p:bldP spid="30" grpId="10"/>
      <p:bldP spid="30" grpId="11"/>
      <p:bldP spid="30" grpId="12"/>
      <p:bldP spid="30" grpId="13"/>
      <p:bldP spid="10" grpId="0"/>
      <p:bldP spid="10" grpId="1"/>
      <p:bldP spid="10" grpId="2"/>
      <p:bldP spid="10" grpId="3"/>
      <p:bldP spid="10" grpId="4"/>
      <p:bldP spid="10" grpId="5"/>
      <p:bldP spid="10" grpId="6"/>
      <p:bldP spid="10" grpId="7"/>
      <p:bldP spid="10" grpId="8"/>
      <p:bldP spid="10" grpId="9"/>
      <p:bldP spid="10" grpId="10"/>
      <p:bldP spid="10" grpId="11"/>
      <p:bldP spid="10" grpId="12"/>
      <p:bldP spid="10" grpId="13"/>
      <p:bldP spid="12" grpId="0"/>
      <p:bldP spid="12" grpId="1"/>
      <p:bldP spid="12" grpId="2"/>
      <p:bldP spid="12" grpId="3"/>
      <p:bldP spid="12" grpId="4"/>
      <p:bldP spid="12" grpId="5"/>
      <p:bldP spid="12" grpId="6"/>
      <p:bldP spid="12" grpId="7"/>
      <p:bldP spid="12" grpId="8"/>
      <p:bldP spid="12" grpId="9"/>
      <p:bldP spid="12" grpId="10"/>
      <p:bldP spid="12" grpId="11"/>
      <p:bldP spid="12" grpId="12"/>
      <p:bldP spid="12" grpId="13"/>
      <p:bldP spid="17" grpId="0"/>
      <p:bldP spid="17" grpId="1"/>
      <p:bldP spid="17" grpId="2"/>
      <p:bldP spid="17" grpId="3"/>
      <p:bldP spid="17" grpId="4"/>
      <p:bldP spid="17" grpId="5"/>
      <p:bldP spid="17" grpId="6"/>
      <p:bldP spid="17" grpId="7"/>
      <p:bldP spid="17" grpId="8"/>
      <p:bldP spid="17" grpId="9"/>
      <p:bldP spid="17" grpId="10"/>
      <p:bldP spid="17" grpId="11"/>
      <p:bldP spid="17" grpId="12"/>
      <p:bldP spid="17" grpId="13"/>
      <p:bldP spid="19" grpId="0"/>
      <p:bldP spid="19" grpId="1"/>
      <p:bldP spid="19" grpId="2"/>
      <p:bldP spid="19" grpId="3"/>
      <p:bldP spid="19" grpId="4"/>
      <p:bldP spid="19" grpId="5"/>
      <p:bldP spid="19" grpId="6"/>
      <p:bldP spid="19" grpId="7"/>
      <p:bldP spid="19" grpId="8"/>
      <p:bldP spid="19" grpId="9"/>
      <p:bldP spid="19" grpId="10"/>
      <p:bldP spid="19" grpId="11"/>
      <p:bldP spid="19" grpId="12"/>
      <p:bldP spid="19" grpId="13"/>
      <p:bldP spid="22" grpId="0"/>
      <p:bldP spid="22" grpId="1"/>
      <p:bldP spid="22" grpId="2"/>
      <p:bldP spid="22" grpId="3"/>
      <p:bldP spid="22" grpId="4"/>
      <p:bldP spid="22" grpId="5"/>
      <p:bldP spid="22" grpId="6"/>
      <p:bldP spid="22" grpId="7"/>
      <p:bldP spid="22" grpId="8"/>
      <p:bldP spid="22" grpId="9"/>
      <p:bldP spid="22" grpId="10"/>
      <p:bldP spid="22" grpId="11"/>
      <p:bldP spid="22" grpId="12"/>
      <p:bldP spid="22" grpId="13"/>
      <p:bldP spid="24" grpId="0"/>
      <p:bldP spid="24" grpId="1"/>
      <p:bldP spid="24" grpId="2"/>
      <p:bldP spid="24" grpId="3"/>
      <p:bldP spid="24" grpId="4"/>
      <p:bldP spid="24" grpId="5"/>
      <p:bldP spid="24" grpId="6"/>
      <p:bldP spid="24" grpId="7"/>
      <p:bldP spid="24" grpId="8"/>
      <p:bldP spid="24" grpId="9"/>
      <p:bldP spid="24" grpId="10"/>
      <p:bldP spid="24" grpId="11"/>
      <p:bldP spid="24" grpId="12"/>
      <p:bldP spid="24" grpId="13"/>
      <p:bldP spid="26" grpId="0"/>
      <p:bldP spid="26" grpId="1"/>
      <p:bldP spid="26" grpId="2"/>
      <p:bldP spid="26" grpId="3"/>
      <p:bldP spid="26" grpId="4"/>
      <p:bldP spid="26" grpId="5"/>
      <p:bldP spid="26" grpId="6"/>
      <p:bldP spid="26" grpId="7"/>
      <p:bldP spid="26" grpId="8"/>
      <p:bldP spid="26" grpId="9"/>
      <p:bldP spid="26" grpId="10"/>
      <p:bldP spid="26" grpId="11"/>
      <p:bldP spid="26" grpId="12"/>
      <p:bldP spid="26" grpId="13"/>
      <p:bldP spid="31" grpId="0"/>
      <p:bldP spid="31" grpId="1"/>
      <p:bldP spid="31" grpId="2"/>
      <p:bldP spid="31" grpId="3"/>
      <p:bldP spid="31" grpId="4"/>
      <p:bldP spid="31" grpId="5"/>
      <p:bldP spid="31" grpId="6"/>
      <p:bldP spid="31" grpId="7"/>
      <p:bldP spid="31" grpId="8"/>
      <p:bldP spid="31" grpId="9"/>
      <p:bldP spid="31" grpId="10"/>
      <p:bldP spid="31" grpId="11"/>
      <p:bldP spid="31" grpId="12"/>
      <p:bldP spid="31" grpId="13"/>
      <p:bldP spid="34" grpId="0"/>
      <p:bldP spid="34" grpId="1"/>
      <p:bldP spid="34" grpId="2"/>
      <p:bldP spid="34" grpId="3"/>
      <p:bldP spid="34" grpId="4"/>
      <p:bldP spid="34" grpId="5"/>
      <p:bldP spid="34" grpId="6"/>
      <p:bldP spid="34" grpId="7"/>
      <p:bldP spid="34" grpId="8"/>
      <p:bldP spid="34" grpId="9"/>
      <p:bldP spid="34" grpId="10"/>
      <p:bldP spid="34" grpId="11"/>
      <p:bldP spid="34" grpId="12"/>
      <p:bldP spid="34" grpId="13"/>
      <p:bldP spid="36" grpId="0"/>
      <p:bldP spid="36" grpId="1"/>
      <p:bldP spid="36" grpId="2"/>
      <p:bldP spid="36" grpId="3"/>
      <p:bldP spid="36" grpId="4"/>
      <p:bldP spid="36" grpId="5"/>
      <p:bldP spid="36" grpId="6"/>
      <p:bldP spid="36" grpId="7"/>
      <p:bldP spid="36" grpId="8"/>
      <p:bldP spid="36" grpId="9"/>
      <p:bldP spid="36" grpId="10"/>
      <p:bldP spid="36" grpId="11"/>
      <p:bldP spid="36" grpId="12"/>
      <p:bldP spid="36" grpId="1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dirty="0"/>
              <a:t>Course Overview</a:t>
            </a:r>
          </a:p>
        </p:txBody>
      </p:sp>
      <p:grpSp>
        <p:nvGrpSpPr>
          <p:cNvPr id="3" name="Group 2"/>
          <p:cNvGrpSpPr/>
          <p:nvPr/>
        </p:nvGrpSpPr>
        <p:grpSpPr>
          <a:xfrm>
            <a:off x="404812" y="1235122"/>
            <a:ext cx="8334376" cy="4067128"/>
            <a:chOff x="365124" y="1235122"/>
            <a:chExt cx="8334376" cy="4067128"/>
          </a:xfrm>
        </p:grpSpPr>
        <p:sp>
          <p:nvSpPr>
            <p:cNvPr id="28" name="AutoShape 51"/>
            <p:cNvSpPr>
              <a:spLocks noChangeArrowheads="1"/>
            </p:cNvSpPr>
            <p:nvPr/>
          </p:nvSpPr>
          <p:spPr bwMode="auto">
            <a:xfrm>
              <a:off x="365124" y="1235122"/>
              <a:ext cx="2000373" cy="4067128"/>
            </a:xfrm>
            <a:prstGeom prst="roundRect">
              <a:avLst>
                <a:gd name="adj" fmla="val 6518"/>
              </a:avLst>
            </a:prstGeom>
            <a:solidFill>
              <a:schemeClr val="tx2">
                <a:lumMod val="50000"/>
                <a:alpha val="85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0" name="Text Placeholder 23"/>
            <p:cNvSpPr txBox="1">
              <a:spLocks/>
            </p:cNvSpPr>
            <p:nvPr/>
          </p:nvSpPr>
          <p:spPr>
            <a:xfrm>
              <a:off x="377824" y="1274311"/>
              <a:ext cx="1932430" cy="403325"/>
            </a:xfrm>
            <a:prstGeom prst="rect">
              <a:avLst/>
            </a:prstGeom>
            <a:effectLst>
              <a:outerShdw blurRad="50800" dist="50800" dir="5400000" algn="ctr" rotWithShape="0">
                <a:srgbClr val="000000">
                  <a:alpha val="93000"/>
                </a:srgbClr>
              </a:outerShdw>
            </a:effectLst>
          </p:spPr>
          <p:txBody>
            <a:bodyPr anchor="ctr"/>
            <a:lstStyle>
              <a:lvl1pPr marL="0" indent="0" algn="ctr" defTabSz="914400" rtl="0" eaLnBrk="1" latinLnBrk="0" hangingPunct="1">
                <a:spcBef>
                  <a:spcPts val="0"/>
                </a:spcBef>
                <a:buFont typeface="Arial" pitchFamily="34" charset="0"/>
                <a:buNone/>
                <a:defRPr sz="2400" b="1" kern="1200">
                  <a:solidFill>
                    <a:schemeClr val="bg1"/>
                  </a:solidFill>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ysClr val="window" lastClr="FFFFFF">
                      <a:alpha val="25000"/>
                    </a:sysClr>
                  </a:solidFill>
                  <a:effectLst/>
                  <a:uLnTx/>
                  <a:uFillTx/>
                  <a:latin typeface="Arial" pitchFamily="34" charset="0"/>
                  <a:ea typeface="+mn-ea"/>
                  <a:cs typeface="Arial" pitchFamily="34" charset="0"/>
                </a:rPr>
                <a:t>SESSION 1</a:t>
              </a:r>
            </a:p>
          </p:txBody>
        </p:sp>
        <p:sp>
          <p:nvSpPr>
            <p:cNvPr id="41" name="Text Placeholder 21"/>
            <p:cNvSpPr txBox="1">
              <a:spLocks/>
            </p:cNvSpPr>
            <p:nvPr/>
          </p:nvSpPr>
          <p:spPr>
            <a:xfrm>
              <a:off x="424380" y="1862468"/>
              <a:ext cx="1873174" cy="3135088"/>
            </a:xfrm>
            <a:prstGeom prst="rect">
              <a:avLst/>
            </a:prstGeom>
          </p:spPr>
          <p:txBody>
            <a:bodyPr anchor="t"/>
            <a:lstStyle>
              <a:lvl1pPr marL="182880" indent="-182880" algn="l" defTabSz="914400" rtl="0" eaLnBrk="1" latinLnBrk="0" hangingPunct="1">
                <a:spcBef>
                  <a:spcPts val="0"/>
                </a:spcBef>
                <a:spcAft>
                  <a:spcPts val="0"/>
                </a:spcAft>
                <a:buClr>
                  <a:schemeClr val="bg1"/>
                </a:buClr>
                <a:buSzPct val="100000"/>
                <a:buFont typeface="Arial" pitchFamily="34" charset="0"/>
                <a:buChar char="•"/>
                <a:tabLst>
                  <a:tab pos="182880" algn="l"/>
                </a:tabLst>
                <a:defRPr sz="1600" b="1" kern="1200">
                  <a:solidFill>
                    <a:schemeClr val="bg1"/>
                  </a:solidFill>
                  <a:effectLst>
                    <a:outerShdw blurRad="38100" dist="38100" dir="2700000" algn="tl">
                      <a:srgbClr val="000000">
                        <a:alpha val="43137"/>
                      </a:srgbClr>
                    </a:outerShdw>
                  </a:effectLst>
                  <a:latin typeface="+mn-lt"/>
                  <a:ea typeface="+mn-ea"/>
                  <a:cs typeface="+mn-cs"/>
                </a:defRPr>
              </a:lvl1pPr>
              <a:lvl2pPr marL="182880" indent="-182880" algn="l" defTabSz="914400" rtl="0" eaLnBrk="1" latinLnBrk="0" hangingPunct="1">
                <a:spcBef>
                  <a:spcPts val="0"/>
                </a:spcBef>
                <a:spcAft>
                  <a:spcPts val="0"/>
                </a:spcAft>
                <a:buClr>
                  <a:schemeClr val="bg1"/>
                </a:buClr>
                <a:buSzPct val="100000"/>
                <a:buFont typeface="Arial" pitchFamily="34" charset="0"/>
                <a:buChar char="•"/>
                <a:defRPr sz="1600" b="1" kern="1200">
                  <a:solidFill>
                    <a:schemeClr val="bg1"/>
                  </a:solidFill>
                  <a:effectLst>
                    <a:outerShdw blurRad="38100" dist="38100" dir="2700000" algn="tl">
                      <a:srgbClr val="000000">
                        <a:alpha val="43137"/>
                      </a:srgbClr>
                    </a:outerShdw>
                  </a:effectLst>
                  <a:latin typeface="+mn-lt"/>
                  <a:ea typeface="+mn-ea"/>
                  <a:cs typeface="+mn-cs"/>
                </a:defRPr>
              </a:lvl2pPr>
              <a:lvl3pPr marL="182880" indent="-182880" algn="l" defTabSz="914400" rtl="0" eaLnBrk="1" latinLnBrk="0" hangingPunct="1">
                <a:spcBef>
                  <a:spcPts val="0"/>
                </a:spcBef>
                <a:spcAft>
                  <a:spcPts val="0"/>
                </a:spcAft>
                <a:buClr>
                  <a:schemeClr val="bg1"/>
                </a:buClr>
                <a:buSzPct val="100000"/>
                <a:buFont typeface="Arial" pitchFamily="34" charset="0"/>
                <a:buChar char="•"/>
                <a:defRPr sz="1600" b="1" kern="1200">
                  <a:solidFill>
                    <a:schemeClr val="bg1"/>
                  </a:solidFill>
                  <a:effectLst>
                    <a:outerShdw blurRad="38100" dist="38100" dir="2700000" algn="tl">
                      <a:srgbClr val="000000">
                        <a:alpha val="43137"/>
                      </a:srgbClr>
                    </a:outerShdw>
                  </a:effectLst>
                  <a:latin typeface="+mn-lt"/>
                  <a:ea typeface="+mn-ea"/>
                  <a:cs typeface="+mn-cs"/>
                </a:defRPr>
              </a:lvl3pPr>
              <a:lvl4pPr marL="1545336" indent="-274320" algn="l" defTabSz="914400" rtl="0" eaLnBrk="1" latinLnBrk="0" hangingPunct="1">
                <a:spcBef>
                  <a:spcPts val="0"/>
                </a:spcBef>
                <a:spcAft>
                  <a:spcPts val="800"/>
                </a:spcAft>
                <a:buClr>
                  <a:srgbClr val="1B4973"/>
                </a:buClr>
                <a:buSzPct val="100000"/>
                <a:buFont typeface="Arial" pitchFamily="34" charset="0"/>
                <a:buChar char="•"/>
                <a:defRPr sz="1800" kern="1200">
                  <a:solidFill>
                    <a:schemeClr val="tx1"/>
                  </a:solidFill>
                  <a:latin typeface="+mn-lt"/>
                  <a:ea typeface="+mn-ea"/>
                  <a:cs typeface="+mn-cs"/>
                </a:defRPr>
              </a:lvl4pPr>
              <a:lvl5pPr marL="201168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Clr>
                  <a:schemeClr val="bg1">
                    <a:lumMod val="75000"/>
                  </a:schemeClr>
                </a:buClr>
                <a:defRPr/>
              </a:pPr>
              <a:r>
                <a:rPr lang="en-US" b="0" dirty="0">
                  <a:solidFill>
                    <a:sysClr val="window" lastClr="FFFFFF">
                      <a:alpha val="25000"/>
                    </a:sysClr>
                  </a:solidFill>
                  <a:latin typeface="Calibri"/>
                </a:rPr>
                <a:t>Aircraft General</a:t>
              </a:r>
            </a:p>
            <a:p>
              <a:pPr lvl="0">
                <a:buClr>
                  <a:schemeClr val="bg1">
                    <a:lumMod val="75000"/>
                  </a:schemeClr>
                </a:buClr>
                <a:defRPr/>
              </a:pPr>
              <a:r>
                <a:rPr lang="en-US" b="0" dirty="0">
                  <a:solidFill>
                    <a:sysClr val="window" lastClr="FFFFFF">
                      <a:alpha val="25000"/>
                    </a:sysClr>
                  </a:solidFill>
                  <a:latin typeface="Calibri"/>
                </a:rPr>
                <a:t>Differences</a:t>
              </a:r>
            </a:p>
            <a:p>
              <a:pPr lvl="0">
                <a:buClr>
                  <a:schemeClr val="bg1">
                    <a:lumMod val="75000"/>
                  </a:schemeClr>
                </a:buClr>
                <a:defRPr/>
              </a:pPr>
              <a:r>
                <a:rPr lang="en-US" b="0" dirty="0">
                  <a:solidFill>
                    <a:sysClr val="window" lastClr="FFFFFF">
                      <a:alpha val="25000"/>
                    </a:sysClr>
                  </a:solidFill>
                  <a:latin typeface="Calibri"/>
                </a:rPr>
                <a:t>Electrical</a:t>
              </a:r>
            </a:p>
            <a:p>
              <a:pPr lvl="0">
                <a:buClr>
                  <a:schemeClr val="bg1">
                    <a:lumMod val="75000"/>
                  </a:schemeClr>
                </a:buClr>
                <a:defRPr/>
              </a:pPr>
              <a:r>
                <a:rPr lang="en-US" b="0" dirty="0">
                  <a:solidFill>
                    <a:sysClr val="window" lastClr="FFFFFF">
                      <a:alpha val="25000"/>
                    </a:sysClr>
                  </a:solidFill>
                  <a:latin typeface="Calibri"/>
                </a:rPr>
                <a:t>Communications</a:t>
              </a:r>
            </a:p>
            <a:p>
              <a:pPr lvl="0">
                <a:buClr>
                  <a:schemeClr val="bg1">
                    <a:lumMod val="75000"/>
                  </a:schemeClr>
                </a:buClr>
                <a:defRPr/>
              </a:pPr>
              <a:r>
                <a:rPr lang="en-US" b="0" dirty="0">
                  <a:solidFill>
                    <a:sysClr val="window" lastClr="FFFFFF">
                      <a:alpha val="25000"/>
                    </a:sysClr>
                  </a:solidFill>
                  <a:latin typeface="Calibri"/>
                </a:rPr>
                <a:t>Lighting</a:t>
              </a:r>
            </a:p>
            <a:p>
              <a:pPr lvl="0">
                <a:buClr>
                  <a:schemeClr val="bg1">
                    <a:lumMod val="75000"/>
                  </a:schemeClr>
                </a:buClr>
                <a:defRPr/>
              </a:pPr>
              <a:r>
                <a:rPr lang="en-US" b="0" dirty="0">
                  <a:solidFill>
                    <a:sysClr val="window" lastClr="FFFFFF">
                      <a:alpha val="25000"/>
                    </a:sysClr>
                  </a:solidFill>
                  <a:latin typeface="Calibri"/>
                </a:rPr>
                <a:t>Emergency Equipment</a:t>
              </a:r>
            </a:p>
            <a:p>
              <a:pPr lvl="0">
                <a:buClr>
                  <a:schemeClr val="bg1">
                    <a:lumMod val="75000"/>
                  </a:schemeClr>
                </a:buClr>
                <a:defRPr/>
              </a:pPr>
              <a:r>
                <a:rPr lang="en-US" b="0" dirty="0">
                  <a:solidFill>
                    <a:sysClr val="window" lastClr="FFFFFF">
                      <a:alpha val="25000"/>
                    </a:sysClr>
                  </a:solidFill>
                  <a:latin typeface="Calibri"/>
                </a:rPr>
                <a:t>Doors</a:t>
              </a:r>
            </a:p>
            <a:p>
              <a:pPr lvl="0">
                <a:buClr>
                  <a:schemeClr val="bg1">
                    <a:lumMod val="75000"/>
                  </a:schemeClr>
                </a:buClr>
                <a:defRPr/>
              </a:pPr>
              <a:r>
                <a:rPr lang="en-US" b="0" dirty="0">
                  <a:solidFill>
                    <a:sysClr val="window" lastClr="FFFFFF">
                      <a:alpha val="25000"/>
                    </a:sysClr>
                  </a:solidFill>
                  <a:latin typeface="Calibri"/>
                </a:rPr>
                <a:t>Structures</a:t>
              </a:r>
            </a:p>
          </p:txBody>
        </p:sp>
        <p:cxnSp>
          <p:nvCxnSpPr>
            <p:cNvPr id="43" name="Straight Connector 42"/>
            <p:cNvCxnSpPr/>
            <p:nvPr/>
          </p:nvCxnSpPr>
          <p:spPr>
            <a:xfrm>
              <a:off x="379411" y="1754187"/>
              <a:ext cx="1967036"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5" name="AutoShape 51"/>
            <p:cNvSpPr>
              <a:spLocks noChangeArrowheads="1"/>
            </p:cNvSpPr>
            <p:nvPr/>
          </p:nvSpPr>
          <p:spPr bwMode="auto">
            <a:xfrm>
              <a:off x="2475798" y="1235122"/>
              <a:ext cx="2000373" cy="4067128"/>
            </a:xfrm>
            <a:prstGeom prst="roundRect">
              <a:avLst>
                <a:gd name="adj" fmla="val 6518"/>
              </a:avLst>
            </a:prstGeom>
            <a:solidFill>
              <a:schemeClr val="tx2">
                <a:lumMod val="50000"/>
                <a:alpha val="85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6" name="Text Placeholder 23"/>
            <p:cNvSpPr txBox="1">
              <a:spLocks/>
            </p:cNvSpPr>
            <p:nvPr/>
          </p:nvSpPr>
          <p:spPr>
            <a:xfrm>
              <a:off x="2488498" y="1274311"/>
              <a:ext cx="1932430" cy="403325"/>
            </a:xfrm>
            <a:prstGeom prst="rect">
              <a:avLst/>
            </a:prstGeom>
          </p:spPr>
          <p:txBody>
            <a:bodyPr anchor="ctr"/>
            <a:lstStyle>
              <a:lvl1pPr marL="0" indent="0" algn="ctr" defTabSz="914400" rtl="0" eaLnBrk="1" latinLnBrk="0" hangingPunct="1">
                <a:spcBef>
                  <a:spcPts val="0"/>
                </a:spcBef>
                <a:buFont typeface="Arial" pitchFamily="34" charset="0"/>
                <a:buNone/>
                <a:defRPr sz="2400" b="1" kern="1200">
                  <a:solidFill>
                    <a:schemeClr val="bg1"/>
                  </a:solidFill>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ysClr val="window" lastClr="FFFFFF">
                      <a:alpha val="25000"/>
                    </a:sysClr>
                  </a:solidFill>
                  <a:effectLst/>
                  <a:uLnTx/>
                  <a:uFillTx/>
                  <a:latin typeface="Arial" pitchFamily="34" charset="0"/>
                  <a:ea typeface="+mn-ea"/>
                  <a:cs typeface="Arial" pitchFamily="34" charset="0"/>
                </a:rPr>
                <a:t>SESSION 2</a:t>
              </a:r>
            </a:p>
          </p:txBody>
        </p:sp>
        <p:sp>
          <p:nvSpPr>
            <p:cNvPr id="47" name="Text Placeholder 21"/>
            <p:cNvSpPr txBox="1">
              <a:spLocks/>
            </p:cNvSpPr>
            <p:nvPr/>
          </p:nvSpPr>
          <p:spPr>
            <a:xfrm>
              <a:off x="2535054" y="1862468"/>
              <a:ext cx="1873174" cy="3135088"/>
            </a:xfrm>
            <a:prstGeom prst="rect">
              <a:avLst/>
            </a:prstGeom>
          </p:spPr>
          <p:txBody>
            <a:bodyPr anchor="t"/>
            <a:lstStyle>
              <a:lvl1pPr marL="182880" indent="-182880" algn="l" defTabSz="914400" rtl="0" eaLnBrk="1" latinLnBrk="0" hangingPunct="1">
                <a:spcBef>
                  <a:spcPts val="0"/>
                </a:spcBef>
                <a:spcAft>
                  <a:spcPts val="0"/>
                </a:spcAft>
                <a:buClr>
                  <a:schemeClr val="bg1"/>
                </a:buClr>
                <a:buSzPct val="100000"/>
                <a:buFont typeface="Arial" pitchFamily="34" charset="0"/>
                <a:buChar char="•"/>
                <a:tabLst>
                  <a:tab pos="182880" algn="l"/>
                </a:tabLst>
                <a:defRPr sz="1600" b="1" kern="1200">
                  <a:solidFill>
                    <a:schemeClr val="bg1"/>
                  </a:solidFill>
                  <a:effectLst>
                    <a:outerShdw blurRad="38100" dist="38100" dir="2700000" algn="tl">
                      <a:srgbClr val="000000">
                        <a:alpha val="43137"/>
                      </a:srgbClr>
                    </a:outerShdw>
                  </a:effectLst>
                  <a:latin typeface="+mn-lt"/>
                  <a:ea typeface="+mn-ea"/>
                  <a:cs typeface="+mn-cs"/>
                </a:defRPr>
              </a:lvl1pPr>
              <a:lvl2pPr marL="182880" indent="-182880" algn="l" defTabSz="914400" rtl="0" eaLnBrk="1" latinLnBrk="0" hangingPunct="1">
                <a:spcBef>
                  <a:spcPts val="0"/>
                </a:spcBef>
                <a:spcAft>
                  <a:spcPts val="0"/>
                </a:spcAft>
                <a:buClr>
                  <a:schemeClr val="bg1"/>
                </a:buClr>
                <a:buSzPct val="100000"/>
                <a:buFont typeface="Arial" pitchFamily="34" charset="0"/>
                <a:buChar char="•"/>
                <a:defRPr sz="1600" b="1" kern="1200">
                  <a:solidFill>
                    <a:schemeClr val="bg1"/>
                  </a:solidFill>
                  <a:effectLst>
                    <a:outerShdw blurRad="38100" dist="38100" dir="2700000" algn="tl">
                      <a:srgbClr val="000000">
                        <a:alpha val="43137"/>
                      </a:srgbClr>
                    </a:outerShdw>
                  </a:effectLst>
                  <a:latin typeface="+mn-lt"/>
                  <a:ea typeface="+mn-ea"/>
                  <a:cs typeface="+mn-cs"/>
                </a:defRPr>
              </a:lvl2pPr>
              <a:lvl3pPr marL="182880" indent="-182880" algn="l" defTabSz="914400" rtl="0" eaLnBrk="1" latinLnBrk="0" hangingPunct="1">
                <a:spcBef>
                  <a:spcPts val="0"/>
                </a:spcBef>
                <a:spcAft>
                  <a:spcPts val="0"/>
                </a:spcAft>
                <a:buClr>
                  <a:schemeClr val="bg1"/>
                </a:buClr>
                <a:buSzPct val="100000"/>
                <a:buFont typeface="Arial" pitchFamily="34" charset="0"/>
                <a:buChar char="•"/>
                <a:defRPr sz="1600" b="1" kern="1200">
                  <a:solidFill>
                    <a:schemeClr val="bg1"/>
                  </a:solidFill>
                  <a:effectLst>
                    <a:outerShdw blurRad="38100" dist="38100" dir="2700000" algn="tl">
                      <a:srgbClr val="000000">
                        <a:alpha val="43137"/>
                      </a:srgbClr>
                    </a:outerShdw>
                  </a:effectLst>
                  <a:latin typeface="+mn-lt"/>
                  <a:ea typeface="+mn-ea"/>
                  <a:cs typeface="+mn-cs"/>
                </a:defRPr>
              </a:lvl3pPr>
              <a:lvl4pPr marL="1545336" indent="-274320" algn="l" defTabSz="914400" rtl="0" eaLnBrk="1" latinLnBrk="0" hangingPunct="1">
                <a:spcBef>
                  <a:spcPts val="0"/>
                </a:spcBef>
                <a:spcAft>
                  <a:spcPts val="800"/>
                </a:spcAft>
                <a:buClr>
                  <a:srgbClr val="1B4973"/>
                </a:buClr>
                <a:buSzPct val="100000"/>
                <a:buFont typeface="Arial" pitchFamily="34" charset="0"/>
                <a:buChar char="•"/>
                <a:defRPr sz="1800" kern="1200">
                  <a:solidFill>
                    <a:schemeClr val="tx1"/>
                  </a:solidFill>
                  <a:latin typeface="+mn-lt"/>
                  <a:ea typeface="+mn-ea"/>
                  <a:cs typeface="+mn-cs"/>
                </a:defRPr>
              </a:lvl4pPr>
              <a:lvl5pPr marL="201168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Clr>
                  <a:srgbClr val="ACACAC"/>
                </a:buClr>
              </a:pPr>
              <a:r>
                <a:rPr lang="en-US" b="0" dirty="0">
                  <a:solidFill>
                    <a:prstClr val="white">
                      <a:alpha val="25000"/>
                    </a:prstClr>
                  </a:solidFill>
                  <a:effectLst/>
                  <a:latin typeface="Calibri"/>
                </a:rPr>
                <a:t>Integrated Air Management System (IAMS)</a:t>
              </a:r>
            </a:p>
            <a:p>
              <a:pPr lvl="0">
                <a:buClr>
                  <a:srgbClr val="ACACAC"/>
                </a:buClr>
              </a:pPr>
              <a:r>
                <a:rPr lang="en-US" b="0" dirty="0">
                  <a:solidFill>
                    <a:prstClr val="white">
                      <a:alpha val="25000"/>
                    </a:prstClr>
                  </a:solidFill>
                  <a:effectLst/>
                  <a:latin typeface="Calibri"/>
                </a:rPr>
                <a:t>Ice / Rain</a:t>
              </a:r>
            </a:p>
            <a:p>
              <a:pPr lvl="0">
                <a:buClr>
                  <a:srgbClr val="ACACAC"/>
                </a:buClr>
              </a:pPr>
              <a:r>
                <a:rPr lang="en-US" b="0" dirty="0">
                  <a:solidFill>
                    <a:prstClr val="white">
                      <a:alpha val="25000"/>
                    </a:prstClr>
                  </a:solidFill>
                  <a:effectLst/>
                  <a:latin typeface="Calibri"/>
                </a:rPr>
                <a:t>Oxygen</a:t>
              </a:r>
            </a:p>
          </p:txBody>
        </p:sp>
        <p:cxnSp>
          <p:nvCxnSpPr>
            <p:cNvPr id="48" name="Straight Connector 47"/>
            <p:cNvCxnSpPr/>
            <p:nvPr/>
          </p:nvCxnSpPr>
          <p:spPr>
            <a:xfrm>
              <a:off x="2490085" y="1754187"/>
              <a:ext cx="1967036"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9" name="AutoShape 51"/>
            <p:cNvSpPr>
              <a:spLocks noChangeArrowheads="1"/>
            </p:cNvSpPr>
            <p:nvPr/>
          </p:nvSpPr>
          <p:spPr bwMode="auto">
            <a:xfrm>
              <a:off x="4586472" y="1235122"/>
              <a:ext cx="2000373" cy="4067128"/>
            </a:xfrm>
            <a:prstGeom prst="roundRect">
              <a:avLst>
                <a:gd name="adj" fmla="val 6518"/>
              </a:avLst>
            </a:prstGeom>
            <a:solidFill>
              <a:schemeClr val="tx2">
                <a:lumMod val="50000"/>
                <a:alpha val="85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0" name="Text Placeholder 23"/>
            <p:cNvSpPr txBox="1">
              <a:spLocks/>
            </p:cNvSpPr>
            <p:nvPr/>
          </p:nvSpPr>
          <p:spPr>
            <a:xfrm>
              <a:off x="4599172" y="1274311"/>
              <a:ext cx="1932430" cy="403325"/>
            </a:xfrm>
            <a:prstGeom prst="rect">
              <a:avLst/>
            </a:prstGeom>
          </p:spPr>
          <p:txBody>
            <a:bodyPr anchor="ctr"/>
            <a:lstStyle>
              <a:lvl1pPr marL="0" indent="0" algn="ctr" defTabSz="914400" rtl="0" eaLnBrk="1" latinLnBrk="0" hangingPunct="1">
                <a:spcBef>
                  <a:spcPts val="0"/>
                </a:spcBef>
                <a:buFont typeface="Arial" pitchFamily="34" charset="0"/>
                <a:buNone/>
                <a:defRPr sz="2400" b="1" kern="1200">
                  <a:solidFill>
                    <a:schemeClr val="bg1"/>
                  </a:solidFill>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prstClr val="white">
                      <a:alpha val="25000"/>
                    </a:prstClr>
                  </a:solidFill>
                  <a:effectLst/>
                  <a:uLnTx/>
                  <a:uFillTx/>
                  <a:latin typeface="Arial" pitchFamily="34" charset="0"/>
                  <a:ea typeface="+mn-ea"/>
                  <a:cs typeface="Arial" pitchFamily="34" charset="0"/>
                </a:rPr>
                <a:t>SESSION 3</a:t>
              </a:r>
            </a:p>
          </p:txBody>
        </p:sp>
        <p:sp>
          <p:nvSpPr>
            <p:cNvPr id="51" name="Text Placeholder 21"/>
            <p:cNvSpPr txBox="1">
              <a:spLocks/>
            </p:cNvSpPr>
            <p:nvPr/>
          </p:nvSpPr>
          <p:spPr>
            <a:xfrm>
              <a:off x="4645728" y="1862468"/>
              <a:ext cx="1873174" cy="3135088"/>
            </a:xfrm>
            <a:prstGeom prst="rect">
              <a:avLst/>
            </a:prstGeom>
          </p:spPr>
          <p:txBody>
            <a:bodyPr anchor="t"/>
            <a:lstStyle>
              <a:lvl1pPr marL="182880" indent="-182880" algn="l" defTabSz="914400" rtl="0" eaLnBrk="1" latinLnBrk="0" hangingPunct="1">
                <a:spcBef>
                  <a:spcPts val="0"/>
                </a:spcBef>
                <a:spcAft>
                  <a:spcPts val="0"/>
                </a:spcAft>
                <a:buClr>
                  <a:schemeClr val="bg1"/>
                </a:buClr>
                <a:buSzPct val="100000"/>
                <a:buFont typeface="Arial" pitchFamily="34" charset="0"/>
                <a:buChar char="•"/>
                <a:tabLst>
                  <a:tab pos="182880" algn="l"/>
                </a:tabLst>
                <a:defRPr sz="1600" b="1" kern="1200">
                  <a:solidFill>
                    <a:schemeClr val="bg1"/>
                  </a:solidFill>
                  <a:effectLst>
                    <a:outerShdw blurRad="38100" dist="38100" dir="2700000" algn="tl">
                      <a:srgbClr val="000000">
                        <a:alpha val="43137"/>
                      </a:srgbClr>
                    </a:outerShdw>
                  </a:effectLst>
                  <a:latin typeface="+mn-lt"/>
                  <a:ea typeface="+mn-ea"/>
                  <a:cs typeface="+mn-cs"/>
                </a:defRPr>
              </a:lvl1pPr>
              <a:lvl2pPr marL="182880" indent="-182880" algn="l" defTabSz="914400" rtl="0" eaLnBrk="1" latinLnBrk="0" hangingPunct="1">
                <a:spcBef>
                  <a:spcPts val="0"/>
                </a:spcBef>
                <a:spcAft>
                  <a:spcPts val="0"/>
                </a:spcAft>
                <a:buClr>
                  <a:schemeClr val="bg1"/>
                </a:buClr>
                <a:buSzPct val="100000"/>
                <a:buFont typeface="Arial" pitchFamily="34" charset="0"/>
                <a:buChar char="•"/>
                <a:defRPr sz="1600" b="1" kern="1200">
                  <a:solidFill>
                    <a:schemeClr val="bg1"/>
                  </a:solidFill>
                  <a:effectLst>
                    <a:outerShdw blurRad="38100" dist="38100" dir="2700000" algn="tl">
                      <a:srgbClr val="000000">
                        <a:alpha val="43137"/>
                      </a:srgbClr>
                    </a:outerShdw>
                  </a:effectLst>
                  <a:latin typeface="+mn-lt"/>
                  <a:ea typeface="+mn-ea"/>
                  <a:cs typeface="+mn-cs"/>
                </a:defRPr>
              </a:lvl2pPr>
              <a:lvl3pPr marL="182880" indent="-182880" algn="l" defTabSz="914400" rtl="0" eaLnBrk="1" latinLnBrk="0" hangingPunct="1">
                <a:spcBef>
                  <a:spcPts val="0"/>
                </a:spcBef>
                <a:spcAft>
                  <a:spcPts val="0"/>
                </a:spcAft>
                <a:buClr>
                  <a:schemeClr val="bg1"/>
                </a:buClr>
                <a:buSzPct val="100000"/>
                <a:buFont typeface="Arial" pitchFamily="34" charset="0"/>
                <a:buChar char="•"/>
                <a:defRPr sz="1600" b="1" kern="1200">
                  <a:solidFill>
                    <a:schemeClr val="bg1"/>
                  </a:solidFill>
                  <a:effectLst>
                    <a:outerShdw blurRad="38100" dist="38100" dir="2700000" algn="tl">
                      <a:srgbClr val="000000">
                        <a:alpha val="43137"/>
                      </a:srgbClr>
                    </a:outerShdw>
                  </a:effectLst>
                  <a:latin typeface="+mn-lt"/>
                  <a:ea typeface="+mn-ea"/>
                  <a:cs typeface="+mn-cs"/>
                </a:defRPr>
              </a:lvl3pPr>
              <a:lvl4pPr marL="1545336" indent="-274320" algn="l" defTabSz="914400" rtl="0" eaLnBrk="1" latinLnBrk="0" hangingPunct="1">
                <a:spcBef>
                  <a:spcPts val="0"/>
                </a:spcBef>
                <a:spcAft>
                  <a:spcPts val="800"/>
                </a:spcAft>
                <a:buClr>
                  <a:srgbClr val="1B4973"/>
                </a:buClr>
                <a:buSzPct val="100000"/>
                <a:buFont typeface="Arial" pitchFamily="34" charset="0"/>
                <a:buChar char="•"/>
                <a:defRPr sz="1800" kern="1200">
                  <a:solidFill>
                    <a:schemeClr val="tx1"/>
                  </a:solidFill>
                  <a:latin typeface="+mn-lt"/>
                  <a:ea typeface="+mn-ea"/>
                  <a:cs typeface="+mn-cs"/>
                </a:defRPr>
              </a:lvl4pPr>
              <a:lvl5pPr marL="201168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Clr>
                  <a:srgbClr val="ACACAC"/>
                </a:buClr>
              </a:pPr>
              <a:r>
                <a:rPr lang="en-US" b="0" dirty="0">
                  <a:solidFill>
                    <a:prstClr val="white">
                      <a:alpha val="25000"/>
                    </a:prstClr>
                  </a:solidFill>
                  <a:effectLst/>
                  <a:latin typeface="Calibri"/>
                </a:rPr>
                <a:t>Avionics</a:t>
              </a:r>
            </a:p>
            <a:p>
              <a:pPr lvl="0">
                <a:buClr>
                  <a:srgbClr val="ACACAC"/>
                </a:buClr>
              </a:pPr>
              <a:r>
                <a:rPr lang="en-US" b="0" dirty="0">
                  <a:solidFill>
                    <a:prstClr val="white">
                      <a:alpha val="25000"/>
                    </a:prstClr>
                  </a:solidFill>
                  <a:effectLst/>
                  <a:latin typeface="Calibri"/>
                </a:rPr>
                <a:t>BEVS</a:t>
              </a:r>
            </a:p>
            <a:p>
              <a:pPr lvl="0">
                <a:buClr>
                  <a:srgbClr val="ACACAC"/>
                </a:buClr>
              </a:pPr>
              <a:r>
                <a:rPr lang="en-US" b="0" dirty="0">
                  <a:solidFill>
                    <a:prstClr val="white">
                      <a:alpha val="25000"/>
                    </a:prstClr>
                  </a:solidFill>
                  <a:effectLst/>
                  <a:latin typeface="Calibri"/>
                </a:rPr>
                <a:t>Navigation</a:t>
              </a:r>
            </a:p>
            <a:p>
              <a:pPr>
                <a:buClr>
                  <a:srgbClr val="ACACAC"/>
                </a:buClr>
              </a:pPr>
              <a:r>
                <a:rPr lang="en-US" b="0" dirty="0">
                  <a:solidFill>
                    <a:prstClr val="white">
                      <a:alpha val="25000"/>
                    </a:prstClr>
                  </a:solidFill>
                  <a:latin typeface="Calibri"/>
                </a:rPr>
                <a:t>Autoflight</a:t>
              </a:r>
              <a:endParaRPr lang="en-US" b="0" dirty="0">
                <a:solidFill>
                  <a:prstClr val="white">
                    <a:alpha val="25000"/>
                  </a:prstClr>
                </a:solidFill>
                <a:effectLst/>
                <a:latin typeface="Calibri"/>
              </a:endParaRPr>
            </a:p>
            <a:p>
              <a:pPr lvl="0">
                <a:buClr>
                  <a:srgbClr val="ACACAC"/>
                </a:buClr>
              </a:pPr>
              <a:r>
                <a:rPr lang="en-US" b="0" dirty="0">
                  <a:solidFill>
                    <a:prstClr val="white">
                      <a:alpha val="25000"/>
                    </a:prstClr>
                  </a:solidFill>
                  <a:effectLst/>
                  <a:latin typeface="Calibri"/>
                </a:rPr>
                <a:t>Indicating / Recording</a:t>
              </a:r>
            </a:p>
            <a:p>
              <a:pPr lvl="0">
                <a:buClr>
                  <a:srgbClr val="ACACAC"/>
                </a:buClr>
              </a:pPr>
              <a:r>
                <a:rPr lang="en-US" b="0" dirty="0">
                  <a:solidFill>
                    <a:prstClr val="white">
                      <a:alpha val="25000"/>
                    </a:prstClr>
                  </a:solidFill>
                  <a:effectLst/>
                  <a:latin typeface="Calibri"/>
                </a:rPr>
                <a:t>Hydraulics</a:t>
              </a:r>
            </a:p>
            <a:p>
              <a:pPr lvl="0">
                <a:buClr>
                  <a:srgbClr val="ACACAC"/>
                </a:buClr>
              </a:pPr>
              <a:r>
                <a:rPr lang="en-US" b="0" dirty="0">
                  <a:solidFill>
                    <a:prstClr val="white">
                      <a:alpha val="25000"/>
                    </a:prstClr>
                  </a:solidFill>
                  <a:effectLst/>
                  <a:latin typeface="Calibri"/>
                </a:rPr>
                <a:t>Flight Controls</a:t>
              </a:r>
            </a:p>
            <a:p>
              <a:pPr lvl="0">
                <a:buClr>
                  <a:srgbClr val="ACACAC"/>
                </a:buClr>
              </a:pPr>
              <a:r>
                <a:rPr lang="en-US" b="0" dirty="0">
                  <a:solidFill>
                    <a:prstClr val="white">
                      <a:alpha val="25000"/>
                    </a:prstClr>
                  </a:solidFill>
                  <a:effectLst/>
                  <a:latin typeface="Calibri"/>
                </a:rPr>
                <a:t>Landing Gear/Brakes</a:t>
              </a:r>
            </a:p>
          </p:txBody>
        </p:sp>
        <p:cxnSp>
          <p:nvCxnSpPr>
            <p:cNvPr id="52" name="Straight Connector 51"/>
            <p:cNvCxnSpPr/>
            <p:nvPr/>
          </p:nvCxnSpPr>
          <p:spPr>
            <a:xfrm>
              <a:off x="4600759" y="1754187"/>
              <a:ext cx="1967036"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3" name="AutoShape 51"/>
            <p:cNvSpPr>
              <a:spLocks noChangeArrowheads="1"/>
            </p:cNvSpPr>
            <p:nvPr/>
          </p:nvSpPr>
          <p:spPr bwMode="auto">
            <a:xfrm>
              <a:off x="6699127" y="1235122"/>
              <a:ext cx="2000373" cy="4067128"/>
            </a:xfrm>
            <a:prstGeom prst="roundRect">
              <a:avLst>
                <a:gd name="adj" fmla="val 6518"/>
              </a:avLst>
            </a:prstGeom>
            <a:solidFill>
              <a:schemeClr val="tx2">
                <a:lumMod val="50000"/>
                <a:alpha val="85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4" name="Text Placeholder 23"/>
            <p:cNvSpPr txBox="1">
              <a:spLocks/>
            </p:cNvSpPr>
            <p:nvPr/>
          </p:nvSpPr>
          <p:spPr>
            <a:xfrm>
              <a:off x="6711827" y="1274311"/>
              <a:ext cx="1932430" cy="403325"/>
            </a:xfrm>
            <a:prstGeom prst="rect">
              <a:avLst/>
            </a:prstGeom>
          </p:spPr>
          <p:txBody>
            <a:bodyPr anchor="ctr"/>
            <a:lstStyle>
              <a:lvl1pPr marL="0" indent="0" algn="ctr" defTabSz="914400" rtl="0" eaLnBrk="1" latinLnBrk="0" hangingPunct="1">
                <a:spcBef>
                  <a:spcPts val="0"/>
                </a:spcBef>
                <a:buFont typeface="Arial" pitchFamily="34" charset="0"/>
                <a:buNone/>
                <a:defRPr sz="2400" b="1" kern="1200">
                  <a:solidFill>
                    <a:schemeClr val="bg1"/>
                  </a:solidFill>
                  <a:effectLst/>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ysClr val="window" lastClr="FFFFFF"/>
                  </a:solidFill>
                  <a:effectLst/>
                  <a:uLnTx/>
                  <a:uFillTx/>
                  <a:latin typeface="Arial" pitchFamily="34" charset="0"/>
                  <a:ea typeface="+mn-ea"/>
                  <a:cs typeface="Arial" pitchFamily="34" charset="0"/>
                </a:rPr>
                <a:t>SESSION 4</a:t>
              </a:r>
            </a:p>
          </p:txBody>
        </p:sp>
        <p:sp>
          <p:nvSpPr>
            <p:cNvPr id="55" name="Text Placeholder 21"/>
            <p:cNvSpPr txBox="1">
              <a:spLocks/>
            </p:cNvSpPr>
            <p:nvPr/>
          </p:nvSpPr>
          <p:spPr>
            <a:xfrm>
              <a:off x="6758383" y="1862468"/>
              <a:ext cx="1873174" cy="3135088"/>
            </a:xfrm>
            <a:prstGeom prst="rect">
              <a:avLst/>
            </a:prstGeom>
          </p:spPr>
          <p:txBody>
            <a:bodyPr anchor="t"/>
            <a:lstStyle>
              <a:lvl1pPr marL="182880" indent="-182880" algn="l" defTabSz="914400" rtl="0" eaLnBrk="1" latinLnBrk="0" hangingPunct="1">
                <a:spcBef>
                  <a:spcPts val="0"/>
                </a:spcBef>
                <a:spcAft>
                  <a:spcPts val="0"/>
                </a:spcAft>
                <a:buClr>
                  <a:schemeClr val="bg1"/>
                </a:buClr>
                <a:buSzPct val="100000"/>
                <a:buFont typeface="Arial" pitchFamily="34" charset="0"/>
                <a:buChar char="•"/>
                <a:tabLst>
                  <a:tab pos="182880" algn="l"/>
                </a:tabLst>
                <a:defRPr sz="1600" b="1" kern="1200">
                  <a:solidFill>
                    <a:schemeClr val="bg1"/>
                  </a:solidFill>
                  <a:effectLst>
                    <a:outerShdw blurRad="38100" dist="38100" dir="2700000" algn="tl">
                      <a:srgbClr val="000000">
                        <a:alpha val="43137"/>
                      </a:srgbClr>
                    </a:outerShdw>
                  </a:effectLst>
                  <a:latin typeface="+mn-lt"/>
                  <a:ea typeface="+mn-ea"/>
                  <a:cs typeface="+mn-cs"/>
                </a:defRPr>
              </a:lvl1pPr>
              <a:lvl2pPr marL="182880" indent="-182880" algn="l" defTabSz="914400" rtl="0" eaLnBrk="1" latinLnBrk="0" hangingPunct="1">
                <a:spcBef>
                  <a:spcPts val="0"/>
                </a:spcBef>
                <a:spcAft>
                  <a:spcPts val="0"/>
                </a:spcAft>
                <a:buClr>
                  <a:schemeClr val="bg1"/>
                </a:buClr>
                <a:buSzPct val="100000"/>
                <a:buFont typeface="Arial" pitchFamily="34" charset="0"/>
                <a:buChar char="•"/>
                <a:defRPr sz="1600" b="1" kern="1200">
                  <a:solidFill>
                    <a:schemeClr val="bg1"/>
                  </a:solidFill>
                  <a:effectLst>
                    <a:outerShdw blurRad="38100" dist="38100" dir="2700000" algn="tl">
                      <a:srgbClr val="000000">
                        <a:alpha val="43137"/>
                      </a:srgbClr>
                    </a:outerShdw>
                  </a:effectLst>
                  <a:latin typeface="+mn-lt"/>
                  <a:ea typeface="+mn-ea"/>
                  <a:cs typeface="+mn-cs"/>
                </a:defRPr>
              </a:lvl2pPr>
              <a:lvl3pPr marL="182880" indent="-182880" algn="l" defTabSz="914400" rtl="0" eaLnBrk="1" latinLnBrk="0" hangingPunct="1">
                <a:spcBef>
                  <a:spcPts val="0"/>
                </a:spcBef>
                <a:spcAft>
                  <a:spcPts val="0"/>
                </a:spcAft>
                <a:buClr>
                  <a:schemeClr val="bg1"/>
                </a:buClr>
                <a:buSzPct val="100000"/>
                <a:buFont typeface="Arial" pitchFamily="34" charset="0"/>
                <a:buChar char="•"/>
                <a:defRPr sz="1600" b="1" kern="1200">
                  <a:solidFill>
                    <a:schemeClr val="bg1"/>
                  </a:solidFill>
                  <a:effectLst>
                    <a:outerShdw blurRad="38100" dist="38100" dir="2700000" algn="tl">
                      <a:srgbClr val="000000">
                        <a:alpha val="43137"/>
                      </a:srgbClr>
                    </a:outerShdw>
                  </a:effectLst>
                  <a:latin typeface="+mn-lt"/>
                  <a:ea typeface="+mn-ea"/>
                  <a:cs typeface="+mn-cs"/>
                </a:defRPr>
              </a:lvl3pPr>
              <a:lvl4pPr marL="1545336" indent="-274320" algn="l" defTabSz="914400" rtl="0" eaLnBrk="1" latinLnBrk="0" hangingPunct="1">
                <a:spcBef>
                  <a:spcPts val="0"/>
                </a:spcBef>
                <a:spcAft>
                  <a:spcPts val="800"/>
                </a:spcAft>
                <a:buClr>
                  <a:srgbClr val="1B4973"/>
                </a:buClr>
                <a:buSzPct val="100000"/>
                <a:buFont typeface="Arial" pitchFamily="34" charset="0"/>
                <a:buChar char="•"/>
                <a:defRPr sz="1800" kern="1200">
                  <a:solidFill>
                    <a:schemeClr val="tx1"/>
                  </a:solidFill>
                  <a:latin typeface="+mn-lt"/>
                  <a:ea typeface="+mn-ea"/>
                  <a:cs typeface="+mn-cs"/>
                </a:defRPr>
              </a:lvl4pPr>
              <a:lvl5pPr marL="201168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US" b="0" dirty="0">
                  <a:solidFill>
                    <a:prstClr val="white"/>
                  </a:solidFill>
                  <a:effectLst/>
                  <a:latin typeface="Calibri"/>
                </a:rPr>
                <a:t>APU</a:t>
              </a:r>
            </a:p>
            <a:p>
              <a:pPr lvl="0"/>
              <a:r>
                <a:rPr lang="en-US" b="0" dirty="0">
                  <a:solidFill>
                    <a:prstClr val="white"/>
                  </a:solidFill>
                  <a:effectLst/>
                  <a:latin typeface="Calibri"/>
                </a:rPr>
                <a:t>Fuel</a:t>
              </a:r>
            </a:p>
            <a:p>
              <a:pPr lvl="0"/>
              <a:r>
                <a:rPr lang="en-US" b="0" dirty="0">
                  <a:solidFill>
                    <a:prstClr val="white"/>
                  </a:solidFill>
                  <a:effectLst/>
                  <a:latin typeface="Calibri"/>
                </a:rPr>
                <a:t>Fire</a:t>
              </a:r>
            </a:p>
            <a:p>
              <a:pPr lvl="0"/>
              <a:r>
                <a:rPr lang="en-US" b="0" dirty="0">
                  <a:solidFill>
                    <a:prstClr val="white"/>
                  </a:solidFill>
                  <a:effectLst/>
                  <a:latin typeface="Calibri"/>
                </a:rPr>
                <a:t>Powerplant</a:t>
              </a:r>
            </a:p>
            <a:p>
              <a:pPr marL="0" lvl="0" indent="0">
                <a:buNone/>
              </a:pPr>
              <a:br>
                <a:rPr lang="en-US" b="0" dirty="0">
                  <a:solidFill>
                    <a:prstClr val="white"/>
                  </a:solidFill>
                  <a:effectLst/>
                  <a:latin typeface="Calibri"/>
                </a:rPr>
              </a:br>
              <a:r>
                <a:rPr lang="en-US" b="0" dirty="0">
                  <a:solidFill>
                    <a:prstClr val="white"/>
                  </a:solidFill>
                  <a:effectLst/>
                  <a:latin typeface="Calibri"/>
                </a:rPr>
                <a:t>GOS:</a:t>
              </a:r>
            </a:p>
            <a:p>
              <a:pPr lvl="0"/>
              <a:r>
                <a:rPr lang="en-US" b="0" dirty="0">
                  <a:solidFill>
                    <a:prstClr val="white"/>
                  </a:solidFill>
                  <a:effectLst/>
                  <a:latin typeface="Calibri"/>
                </a:rPr>
                <a:t>Performance</a:t>
              </a:r>
            </a:p>
            <a:p>
              <a:pPr lvl="0"/>
              <a:r>
                <a:rPr lang="en-US" b="0" dirty="0">
                  <a:solidFill>
                    <a:prstClr val="white"/>
                  </a:solidFill>
                  <a:effectLst/>
                  <a:latin typeface="Calibri"/>
                </a:rPr>
                <a:t>Weight &amp; Balance</a:t>
              </a:r>
            </a:p>
          </p:txBody>
        </p:sp>
        <p:cxnSp>
          <p:nvCxnSpPr>
            <p:cNvPr id="56" name="Straight Connector 55"/>
            <p:cNvCxnSpPr/>
            <p:nvPr/>
          </p:nvCxnSpPr>
          <p:spPr>
            <a:xfrm>
              <a:off x="6713414" y="1754187"/>
              <a:ext cx="1967036"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002843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Fuel System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903" y="1160267"/>
            <a:ext cx="5282195" cy="5065786"/>
          </a:xfrm>
          <a:prstGeom prst="rect">
            <a:avLst/>
          </a:prstGeom>
        </p:spPr>
      </p:pic>
    </p:spTree>
    <p:extLst>
      <p:ext uri="{BB962C8B-B14F-4D97-AF65-F5344CB8AC3E}">
        <p14:creationId xmlns:p14="http://schemas.microsoft.com/office/powerpoint/2010/main" val="1904978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 Limitations</a:t>
            </a:r>
          </a:p>
        </p:txBody>
      </p:sp>
      <p:grpSp>
        <p:nvGrpSpPr>
          <p:cNvPr id="3" name="Ques Pic"/>
          <p:cNvGrpSpPr/>
          <p:nvPr/>
        </p:nvGrpSpPr>
        <p:grpSpPr>
          <a:xfrm>
            <a:off x="561479" y="1290354"/>
            <a:ext cx="8021043" cy="4277292"/>
            <a:chOff x="552350" y="1736354"/>
            <a:chExt cx="8021043" cy="427729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50" y="1790346"/>
              <a:ext cx="3967098" cy="4223300"/>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2567" y="1736354"/>
              <a:ext cx="2750826" cy="2302769"/>
            </a:xfrm>
            <a:prstGeom prst="rect">
              <a:avLst/>
            </a:prstGeom>
          </p:spPr>
        </p:pic>
      </p:grpSp>
      <p:pic>
        <p:nvPicPr>
          <p:cNvPr id="6" name="Ans P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3217" y="2346551"/>
            <a:ext cx="6317566" cy="216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19"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20"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21" name="Btn_Inactive_Schematic" descr="C:\Documents and Settings\T00001008\Desktop\ODF Template\Powerpoint Template\ODF Template\Button Icons\schematics-inactive.png"/>
          <p:cNvPicPr>
            <a:picLocks noChangeAspect="1" noChangeArrowheads="1"/>
          </p:cNvPicPr>
          <p:nvPr/>
        </p:nvPicPr>
        <p:blipFill>
          <a:blip r:embed="rId9">
            <a:lum bright="-12000"/>
          </a:blip>
          <a:stretch>
            <a:fillRect/>
          </a:stretch>
        </p:blipFill>
        <p:spPr bwMode="auto">
          <a:xfrm>
            <a:off x="7168422" y="6364153"/>
            <a:ext cx="384175" cy="384175"/>
          </a:xfrm>
          <a:prstGeom prst="rect">
            <a:avLst/>
          </a:prstGeom>
          <a:noFill/>
        </p:spPr>
      </p:pic>
      <p:pic>
        <p:nvPicPr>
          <p:cNvPr id="22" name="Btn_Inactive_Ans" descr="C:\Documents and Settings\T00001008\Desktop\ODF Template\Powerpoint Template\ODF Template\Button Icons\answer-inactive.png"/>
          <p:cNvPicPr>
            <a:picLocks noChangeAspect="1" noChangeArrowheads="1"/>
          </p:cNvPicPr>
          <p:nvPr/>
        </p:nvPicPr>
        <p:blipFill>
          <a:blip r:embed="rId10">
            <a:lum bright="-12000"/>
          </a:blip>
          <a:stretch>
            <a:fillRect/>
          </a:stretch>
        </p:blipFill>
        <p:spPr bwMode="auto">
          <a:xfrm>
            <a:off x="8514277" y="6364153"/>
            <a:ext cx="384175" cy="384175"/>
          </a:xfrm>
          <a:prstGeom prst="rect">
            <a:avLst/>
          </a:prstGeom>
          <a:noFill/>
        </p:spPr>
      </p:pic>
      <p:sp>
        <p:nvSpPr>
          <p:cNvPr id="23" name="Backplate"/>
          <p:cNvSpPr>
            <a:spLocks noChangeArrowheads="1"/>
          </p:cNvSpPr>
          <p:nvPr/>
        </p:nvSpPr>
        <p:spPr bwMode="auto">
          <a:xfrm>
            <a:off x="2021828" y="4241800"/>
            <a:ext cx="5100344" cy="261620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24" name="Text_Ans"/>
          <p:cNvSpPr txBox="1">
            <a:spLocks/>
          </p:cNvSpPr>
          <p:nvPr/>
        </p:nvSpPr>
        <p:spPr>
          <a:xfrm>
            <a:off x="2159004" y="5548201"/>
            <a:ext cx="4800600" cy="131656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r>
              <a:rPr lang="en-US" sz="1800" dirty="0"/>
              <a:t>The wing tanks must be full and the planned cruise altitude greater than 30,000 feet.</a:t>
            </a:r>
          </a:p>
        </p:txBody>
      </p:sp>
      <p:sp>
        <p:nvSpPr>
          <p:cNvPr id="25" name="Text_Ques"/>
          <p:cNvSpPr txBox="1">
            <a:spLocks/>
          </p:cNvSpPr>
          <p:nvPr/>
        </p:nvSpPr>
        <p:spPr>
          <a:xfrm>
            <a:off x="2159148" y="4681184"/>
            <a:ext cx="4996185" cy="101053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conditions must be met in order for the fuel in the center tank to be considered usable?</a:t>
            </a:r>
          </a:p>
        </p:txBody>
      </p:sp>
      <p:sp>
        <p:nvSpPr>
          <p:cNvPr id="26" name="Text_Title_Ques"/>
          <p:cNvSpPr txBox="1">
            <a:spLocks/>
          </p:cNvSpPr>
          <p:nvPr/>
        </p:nvSpPr>
        <p:spPr>
          <a:xfrm>
            <a:off x="2188861" y="435395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27"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1" cstate="print"/>
          <a:stretch>
            <a:fillRect/>
          </a:stretch>
        </p:blipFill>
        <p:spPr bwMode="auto">
          <a:xfrm>
            <a:off x="8176504" y="6364153"/>
            <a:ext cx="384175" cy="384175"/>
          </a:xfrm>
          <a:prstGeom prst="rect">
            <a:avLst/>
          </a:prstGeom>
          <a:noFill/>
        </p:spPr>
      </p:pic>
      <p:pic>
        <p:nvPicPr>
          <p:cNvPr id="28"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2"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1902457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50"/>
                                        <p:tgtEl>
                                          <p:spTgt spid="26"/>
                                        </p:tgtEl>
                                      </p:cBhvr>
                                    </p:animEffect>
                                  </p:childTnLst>
                                </p:cTn>
                              </p:par>
                            </p:childTnLst>
                          </p:cTn>
                        </p:par>
                      </p:childTnLst>
                    </p:cTn>
                  </p:par>
                </p:childTnLst>
              </p:cTn>
              <p:nextCondLst>
                <p:cond evt="onClick" delay="0">
                  <p:tgtEl>
                    <p:spTgt spid="27"/>
                  </p:tgtEl>
                </p:cond>
              </p:nextCondLst>
            </p:seq>
            <p:seq concurrent="1" nextAc="seek">
              <p:cTn id="19" restart="whenNotActive" fill="hold" evtFilter="cancelBubble" nodeType="interactiveSeq">
                <p:stCondLst>
                  <p:cond evt="onClick" delay="0">
                    <p:tgtEl>
                      <p:spTgt spid="28"/>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23"/>
                                        </p:tgtEl>
                                        <p:attrNameLst>
                                          <p:attrName>ppt_y</p:attrName>
                                        </p:attrNameLst>
                                      </p:cBhvr>
                                      <p:tavLst>
                                        <p:tav tm="0">
                                          <p:val>
                                            <p:strVal val="#ppt_y"/>
                                          </p:val>
                                        </p:tav>
                                        <p:tav tm="100000">
                                          <p:val>
                                            <p:strVal val="#ppt_y+#ppt_h*1.125000"/>
                                          </p:val>
                                        </p:tav>
                                      </p:tavLst>
                                    </p:anim>
                                    <p:animEffect transition="out" filter="wipe(down)">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3" grpId="0" animBg="1"/>
      <p:bldP spid="23" grpId="1" animBg="1"/>
      <p:bldP spid="24" grpId="0"/>
      <p:bldP spid="24" grpId="1"/>
      <p:bldP spid="25" grpId="0"/>
      <p:bldP spid="25" grpId="1"/>
      <p:bldP spid="26" grpId="0"/>
      <p:bldP spid="2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 Limitations</a:t>
            </a:r>
          </a:p>
        </p:txBody>
      </p:sp>
      <p:grpSp>
        <p:nvGrpSpPr>
          <p:cNvPr id="5" name="Group 4"/>
          <p:cNvGrpSpPr/>
          <p:nvPr/>
        </p:nvGrpSpPr>
        <p:grpSpPr>
          <a:xfrm>
            <a:off x="609709" y="1287403"/>
            <a:ext cx="7924582" cy="3483094"/>
            <a:chOff x="727616" y="1939791"/>
            <a:chExt cx="7924582" cy="3483094"/>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616" y="1939791"/>
              <a:ext cx="2444765" cy="3483094"/>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4630" y="2718732"/>
              <a:ext cx="6037568" cy="207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Btn_Inactive_Ans" descr="C:\Documents and Settings\T00001008\Desktop\ODF Template\Powerpoint Template\ODF Template\Button Icons\answer-inactive.png"/>
          <p:cNvPicPr>
            <a:picLocks noChangeAspect="1" noChangeArrowheads="1"/>
          </p:cNvPicPr>
          <p:nvPr/>
        </p:nvPicPr>
        <p:blipFill>
          <a:blip r:embed="rId5">
            <a:lum bright="-12000"/>
          </a:blip>
          <a:stretch>
            <a:fillRect/>
          </a:stretch>
        </p:blipFill>
        <p:spPr bwMode="auto">
          <a:xfrm>
            <a:off x="8514277" y="6364153"/>
            <a:ext cx="384175" cy="384175"/>
          </a:xfrm>
          <a:prstGeom prst="rect">
            <a:avLst/>
          </a:prstGeom>
          <a:noFill/>
        </p:spPr>
      </p:pic>
      <p:pic>
        <p:nvPicPr>
          <p:cNvPr id="7"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8"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9"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10" name="Btn_Inactive_Schematic" descr="C:\Documents and Settings\T00001008\Desktop\ODF Template\Powerpoint Template\ODF Template\Button Icons\schematics-inactive.png"/>
          <p:cNvPicPr>
            <a:picLocks noChangeAspect="1" noChangeArrowheads="1"/>
          </p:cNvPicPr>
          <p:nvPr/>
        </p:nvPicPr>
        <p:blipFill>
          <a:blip r:embed="rId9">
            <a:lum bright="-12000"/>
          </a:blip>
          <a:stretch>
            <a:fillRect/>
          </a:stretch>
        </p:blipFill>
        <p:spPr bwMode="auto">
          <a:xfrm>
            <a:off x="7168422" y="6364153"/>
            <a:ext cx="384175" cy="384175"/>
          </a:xfrm>
          <a:prstGeom prst="rect">
            <a:avLst/>
          </a:prstGeom>
          <a:noFill/>
        </p:spPr>
      </p:pic>
      <p:sp>
        <p:nvSpPr>
          <p:cNvPr id="11" name="Backplate"/>
          <p:cNvSpPr>
            <a:spLocks noChangeArrowheads="1"/>
          </p:cNvSpPr>
          <p:nvPr/>
        </p:nvSpPr>
        <p:spPr bwMode="auto">
          <a:xfrm>
            <a:off x="2021828" y="5047460"/>
            <a:ext cx="5100344" cy="18105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12" name="Text_Ans"/>
          <p:cNvSpPr txBox="1">
            <a:spLocks/>
          </p:cNvSpPr>
          <p:nvPr/>
        </p:nvSpPr>
        <p:spPr>
          <a:xfrm>
            <a:off x="2159004" y="6100103"/>
            <a:ext cx="4800600" cy="68169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r>
              <a:rPr lang="en-US" sz="1800" dirty="0"/>
              <a:t>At least 500 lbs. must be in the AFT tank.</a:t>
            </a:r>
          </a:p>
        </p:txBody>
      </p:sp>
      <p:sp>
        <p:nvSpPr>
          <p:cNvPr id="13" name="Text_Ques"/>
          <p:cNvSpPr txBox="1">
            <a:spLocks/>
          </p:cNvSpPr>
          <p:nvPr/>
        </p:nvSpPr>
        <p:spPr>
          <a:xfrm>
            <a:off x="2159148" y="5487717"/>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To be considered usable,  how much fuel must be in the AFT tank?</a:t>
            </a:r>
          </a:p>
        </p:txBody>
      </p:sp>
      <p:sp>
        <p:nvSpPr>
          <p:cNvPr id="14" name="Text_Title_Ques"/>
          <p:cNvSpPr txBox="1">
            <a:spLocks/>
          </p:cNvSpPr>
          <p:nvPr/>
        </p:nvSpPr>
        <p:spPr>
          <a:xfrm>
            <a:off x="2188861" y="5160484"/>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15"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0" cstate="print"/>
          <a:stretch>
            <a:fillRect/>
          </a:stretch>
        </p:blipFill>
        <p:spPr bwMode="auto">
          <a:xfrm>
            <a:off x="8176504" y="6364153"/>
            <a:ext cx="384175" cy="384175"/>
          </a:xfrm>
          <a:prstGeom prst="rect">
            <a:avLst/>
          </a:prstGeom>
          <a:noFill/>
        </p:spPr>
      </p:pic>
      <p:pic>
        <p:nvPicPr>
          <p:cNvPr id="16"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1"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13159482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750"/>
                                        <p:tgtEl>
                                          <p:spTgt spid="14"/>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1"/>
                                        </p:tgtEl>
                                        <p:attrNameLst>
                                          <p:attrName>ppt_y</p:attrName>
                                        </p:attrNameLst>
                                      </p:cBhvr>
                                      <p:tavLst>
                                        <p:tav tm="0">
                                          <p:val>
                                            <p:strVal val="#ppt_y"/>
                                          </p:val>
                                        </p:tav>
                                        <p:tav tm="100000">
                                          <p:val>
                                            <p:strVal val="#ppt_y+#ppt_h*1.125000"/>
                                          </p:val>
                                        </p:tav>
                                      </p:tavLst>
                                    </p:anim>
                                    <p:animEffect transition="out" filter="wipe(down)">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1" grpId="1" animBg="1"/>
      <p:bldP spid="12" grpId="0"/>
      <p:bldP spid="12" grpId="1"/>
      <p:bldP spid="13" grpId="0"/>
      <p:bldP spid="13" grpId="1"/>
      <p:bldP spid="14" grpId="0"/>
      <p:bldP spid="14"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3">
            <a:lum bright="-12000"/>
          </a:blip>
          <a:stretch>
            <a:fillRect/>
          </a:stretch>
        </p:blipFill>
        <p:spPr bwMode="auto">
          <a:xfrm>
            <a:off x="7168422" y="6364153"/>
            <a:ext cx="384175" cy="384175"/>
          </a:xfrm>
          <a:prstGeom prst="rect">
            <a:avLst/>
          </a:prstGeom>
          <a:noFill/>
        </p:spPr>
      </p:pic>
      <p:sp>
        <p:nvSpPr>
          <p:cNvPr id="2" name="Title 1"/>
          <p:cNvSpPr>
            <a:spLocks noGrp="1"/>
          </p:cNvSpPr>
          <p:nvPr>
            <p:ph type="title"/>
          </p:nvPr>
        </p:nvSpPr>
        <p:spPr/>
        <p:txBody>
          <a:bodyPr/>
          <a:lstStyle/>
          <a:p>
            <a:r>
              <a:rPr lang="en-US" dirty="0"/>
              <a:t>Fuel Pump Display</a:t>
            </a: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64" y="920771"/>
            <a:ext cx="9170184" cy="5131181"/>
          </a:xfrm>
          <a:prstGeom prst="rect">
            <a:avLst/>
          </a:prstGeom>
        </p:spPr>
      </p:pic>
      <p:pic>
        <p:nvPicPr>
          <p:cNvPr id="35" name="Schematics Button" descr="C:\Documents and Settings\T00001008\Desktop\ODF Template\Powerpoint Template\ODF Template\Button Icons\schematics-active.png">
            <a:hlinkClick r:id="" action="ppaction://noaction" highlightClick="1"/>
          </p:cNvPr>
          <p:cNvPicPr>
            <a:picLocks noChangeAspect="1" noChangeArrowheads="1"/>
          </p:cNvPicPr>
          <p:nvPr/>
        </p:nvPicPr>
        <p:blipFill>
          <a:blip r:embed="rId5"/>
          <a:stretch>
            <a:fillRect/>
          </a:stretch>
        </p:blipFill>
        <p:spPr bwMode="auto">
          <a:xfrm>
            <a:off x="7168422"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40" name="Btn_Inactive_Ans" descr="C:\Documents and Settings\T00001008\Desktop\ODF Template\Powerpoint Template\ODF Template\Button Icons\answer-inactive.png"/>
          <p:cNvPicPr>
            <a:picLocks noChangeAspect="1" noChangeArrowheads="1"/>
          </p:cNvPicPr>
          <p:nvPr/>
        </p:nvPicPr>
        <p:blipFill>
          <a:blip r:embed="rId9">
            <a:lum bright="-12000"/>
          </a:blip>
          <a:stretch>
            <a:fillRect/>
          </a:stretch>
        </p:blipFill>
        <p:spPr bwMode="auto">
          <a:xfrm>
            <a:off x="8514277" y="6364153"/>
            <a:ext cx="384175" cy="384175"/>
          </a:xfrm>
          <a:prstGeom prst="rect">
            <a:avLst/>
          </a:prstGeom>
          <a:noFill/>
        </p:spPr>
      </p:pic>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65" y="920772"/>
            <a:ext cx="9170182" cy="5131180"/>
          </a:xfrm>
          <a:prstGeom prst="rect">
            <a:avLst/>
          </a:prstGeom>
        </p:spPr>
      </p:pic>
    </p:spTree>
    <p:extLst>
      <p:ext uri="{BB962C8B-B14F-4D97-AF65-F5344CB8AC3E}">
        <p14:creationId xmlns:p14="http://schemas.microsoft.com/office/powerpoint/2010/main" val="1075061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Fuel Loading</a:t>
            </a:r>
          </a:p>
        </p:txBody>
      </p:sp>
      <p:grpSp>
        <p:nvGrpSpPr>
          <p:cNvPr id="5" name="Group 4"/>
          <p:cNvGrpSpPr/>
          <p:nvPr/>
        </p:nvGrpSpPr>
        <p:grpSpPr>
          <a:xfrm>
            <a:off x="480950" y="1333327"/>
            <a:ext cx="8182101" cy="4295457"/>
            <a:chOff x="539141" y="1333327"/>
            <a:chExt cx="8182101" cy="4295457"/>
          </a:xfrm>
        </p:grpSpPr>
        <p:sp>
          <p:nvSpPr>
            <p:cNvPr id="3" name="Rectangle 3"/>
            <p:cNvSpPr txBox="1">
              <a:spLocks noChangeArrowheads="1"/>
            </p:cNvSpPr>
            <p:nvPr/>
          </p:nvSpPr>
          <p:spPr>
            <a:xfrm>
              <a:off x="705790" y="1615584"/>
              <a:ext cx="8015452" cy="4013200"/>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8788" lvl="1" indent="-225425" algn="ctr" fontAlgn="auto">
                <a:lnSpc>
                  <a:spcPct val="90000"/>
                </a:lnSpc>
                <a:spcAft>
                  <a:spcPts val="0"/>
                </a:spcAft>
                <a:buFont typeface="Symbol" pitchFamily="18" charset="2"/>
                <a:buNone/>
              </a:pPr>
              <a:endParaRPr lang="en-US" altLang="en-US" sz="1800" u="sng" dirty="0">
                <a:solidFill>
                  <a:schemeClr val="bg1"/>
                </a:solidFill>
                <a:latin typeface="Arial" panose="020B0604020202020204" pitchFamily="34" charset="0"/>
                <a:cs typeface="Arial" panose="020B0604020202020204" pitchFamily="34" charset="0"/>
              </a:endParaRPr>
            </a:p>
            <a:p>
              <a:pPr marL="231775" indent="-231775" fontAlgn="auto">
                <a:lnSpc>
                  <a:spcPct val="90000"/>
                </a:lnSpc>
                <a:spcBef>
                  <a:spcPct val="50000"/>
                </a:spcBef>
                <a:spcAft>
                  <a:spcPts val="0"/>
                </a:spcAft>
                <a:buFont typeface="Symbol" pitchFamily="18" charset="2"/>
                <a:buChar char="·"/>
              </a:pPr>
              <a:r>
                <a:rPr lang="en-US" altLang="en-US" sz="1800" dirty="0">
                  <a:solidFill>
                    <a:schemeClr val="bg1"/>
                  </a:solidFill>
                  <a:latin typeface="Arial" panose="020B0604020202020204" pitchFamily="34" charset="0"/>
                  <a:cs typeface="Arial" panose="020B0604020202020204" pitchFamily="34" charset="0"/>
                </a:rPr>
                <a:t>The left and right wing tank quantities must be within 400 LBS </a:t>
              </a:r>
              <a:br>
                <a:rPr lang="en-US" altLang="en-US" sz="1800" dirty="0">
                  <a:solidFill>
                    <a:schemeClr val="bg1"/>
                  </a:solidFill>
                  <a:latin typeface="Arial" panose="020B0604020202020204" pitchFamily="34" charset="0"/>
                  <a:cs typeface="Arial" panose="020B0604020202020204" pitchFamily="34" charset="0"/>
                </a:rPr>
              </a:br>
              <a:r>
                <a:rPr lang="en-US" altLang="en-US" sz="1800" dirty="0">
                  <a:solidFill>
                    <a:schemeClr val="bg1"/>
                  </a:solidFill>
                  <a:latin typeface="Arial" panose="020B0604020202020204" pitchFamily="34" charset="0"/>
                  <a:cs typeface="Arial" panose="020B0604020202020204" pitchFamily="34" charset="0"/>
                </a:rPr>
                <a:t>for normal fuel loading.</a:t>
              </a:r>
            </a:p>
            <a:p>
              <a:pPr marL="231775" indent="-231775" fontAlgn="auto">
                <a:lnSpc>
                  <a:spcPct val="90000"/>
                </a:lnSpc>
                <a:spcBef>
                  <a:spcPct val="50000"/>
                </a:spcBef>
                <a:spcAft>
                  <a:spcPts val="0"/>
                </a:spcAft>
                <a:buFont typeface="Symbol" pitchFamily="18" charset="2"/>
                <a:buChar char="·"/>
              </a:pPr>
              <a:endParaRPr lang="en-US" altLang="en-US" sz="1800" dirty="0">
                <a:solidFill>
                  <a:schemeClr val="bg1"/>
                </a:solidFill>
                <a:latin typeface="Arial" panose="020B0604020202020204" pitchFamily="34" charset="0"/>
                <a:cs typeface="Arial" panose="020B0604020202020204" pitchFamily="34" charset="0"/>
              </a:endParaRPr>
            </a:p>
            <a:p>
              <a:pPr marL="231775" indent="-231775" fontAlgn="auto">
                <a:lnSpc>
                  <a:spcPct val="90000"/>
                </a:lnSpc>
                <a:spcBef>
                  <a:spcPct val="50000"/>
                </a:spcBef>
                <a:spcAft>
                  <a:spcPts val="0"/>
                </a:spcAft>
                <a:buFont typeface="Symbol" pitchFamily="18" charset="2"/>
                <a:buChar char="·"/>
              </a:pPr>
              <a:r>
                <a:rPr lang="en-US" altLang="en-US" sz="1800" dirty="0">
                  <a:solidFill>
                    <a:schemeClr val="bg1"/>
                  </a:solidFill>
                  <a:latin typeface="Arial" panose="020B0604020202020204" pitchFamily="34" charset="0"/>
                  <a:cs typeface="Arial" panose="020B0604020202020204" pitchFamily="34" charset="0"/>
                </a:rPr>
                <a:t>The maximum allowed imbalance on ground and during takeoff </a:t>
              </a:r>
              <a:br>
                <a:rPr lang="en-US" altLang="en-US" sz="1800" dirty="0">
                  <a:solidFill>
                    <a:schemeClr val="bg1"/>
                  </a:solidFill>
                  <a:latin typeface="Arial" panose="020B0604020202020204" pitchFamily="34" charset="0"/>
                  <a:cs typeface="Arial" panose="020B0604020202020204" pitchFamily="34" charset="0"/>
                </a:rPr>
              </a:br>
              <a:r>
                <a:rPr lang="en-US" altLang="en-US" sz="1800" dirty="0">
                  <a:solidFill>
                    <a:schemeClr val="bg1"/>
                  </a:solidFill>
                  <a:latin typeface="Arial" panose="020B0604020202020204" pitchFamily="34" charset="0"/>
                  <a:cs typeface="Arial" panose="020B0604020202020204" pitchFamily="34" charset="0"/>
                </a:rPr>
                <a:t>and landing is:</a:t>
              </a:r>
            </a:p>
            <a:p>
              <a:pPr marL="458788" lvl="1" indent="-225425" fontAlgn="auto">
                <a:lnSpc>
                  <a:spcPct val="90000"/>
                </a:lnSpc>
                <a:spcBef>
                  <a:spcPct val="50000"/>
                </a:spcBef>
                <a:spcAft>
                  <a:spcPts val="0"/>
                </a:spcAft>
                <a:buFontTx/>
                <a:buChar char="–"/>
              </a:pPr>
              <a:r>
                <a:rPr lang="en-US" altLang="en-US" sz="1800" dirty="0">
                  <a:solidFill>
                    <a:schemeClr val="bg1"/>
                  </a:solidFill>
                  <a:latin typeface="Arial" panose="020B0604020202020204" pitchFamily="34" charset="0"/>
                  <a:cs typeface="Arial" panose="020B0604020202020204" pitchFamily="34" charset="0"/>
                </a:rPr>
                <a:t>Wing Tank Load &lt; 19,450 LBS:  1,100 LBS</a:t>
              </a:r>
            </a:p>
            <a:p>
              <a:pPr marL="458788" lvl="1" indent="-225425" fontAlgn="auto">
                <a:lnSpc>
                  <a:spcPct val="90000"/>
                </a:lnSpc>
                <a:spcBef>
                  <a:spcPct val="50000"/>
                </a:spcBef>
                <a:spcAft>
                  <a:spcPts val="0"/>
                </a:spcAft>
                <a:buFontTx/>
                <a:buChar char="–"/>
              </a:pPr>
              <a:r>
                <a:rPr lang="en-US" altLang="en-US" sz="1800" dirty="0">
                  <a:solidFill>
                    <a:schemeClr val="bg1"/>
                  </a:solidFill>
                  <a:latin typeface="Arial" panose="020B0604020202020204" pitchFamily="34" charset="0"/>
                  <a:cs typeface="Arial" panose="020B0604020202020204" pitchFamily="34" charset="0"/>
                </a:rPr>
                <a:t>Wing Tank Load &gt; 19,450 LBS and &lt; 20,250 LBS:  1,100 to 600 LBS</a:t>
              </a:r>
            </a:p>
            <a:p>
              <a:pPr marL="458788" lvl="1" indent="-225425" fontAlgn="auto">
                <a:lnSpc>
                  <a:spcPct val="90000"/>
                </a:lnSpc>
                <a:spcBef>
                  <a:spcPct val="50000"/>
                </a:spcBef>
                <a:spcAft>
                  <a:spcPts val="0"/>
                </a:spcAft>
                <a:buFontTx/>
                <a:buChar char="–"/>
              </a:pPr>
              <a:r>
                <a:rPr lang="en-US" altLang="en-US" sz="1800" dirty="0">
                  <a:solidFill>
                    <a:schemeClr val="bg1"/>
                  </a:solidFill>
                  <a:latin typeface="Arial" panose="020B0604020202020204" pitchFamily="34" charset="0"/>
                  <a:cs typeface="Arial" panose="020B0604020202020204" pitchFamily="34" charset="0"/>
                </a:rPr>
                <a:t>Wing Tank Load &gt; 20,250 LBS:  600 LBS</a:t>
              </a:r>
            </a:p>
          </p:txBody>
        </p:sp>
        <p:sp>
          <p:nvSpPr>
            <p:cNvPr id="4" name="Rectangle 3"/>
            <p:cNvSpPr/>
            <p:nvPr/>
          </p:nvSpPr>
          <p:spPr>
            <a:xfrm>
              <a:off x="539141" y="1333327"/>
              <a:ext cx="7790212" cy="341632"/>
            </a:xfrm>
            <a:prstGeom prst="rect">
              <a:avLst/>
            </a:prstGeom>
          </p:spPr>
          <p:txBody>
            <a:bodyPr wrap="square">
              <a:spAutoFit/>
            </a:bodyPr>
            <a:lstStyle/>
            <a:p>
              <a:pPr marL="458788" lvl="1" indent="-225425" algn="ctr" fontAlgn="auto">
                <a:lnSpc>
                  <a:spcPct val="90000"/>
                </a:lnSpc>
                <a:spcAft>
                  <a:spcPts val="0"/>
                </a:spcAft>
                <a:buFont typeface="Symbol" pitchFamily="18" charset="2"/>
                <a:buNone/>
              </a:pPr>
              <a:r>
                <a:rPr lang="en-US" altLang="en-US" sz="1800" u="sng" dirty="0">
                  <a:solidFill>
                    <a:schemeClr val="bg1"/>
                  </a:solidFill>
                  <a:cs typeface="Arial" panose="020B0604020202020204" pitchFamily="34" charset="0"/>
                </a:rPr>
                <a:t>NOTE</a:t>
              </a:r>
            </a:p>
          </p:txBody>
        </p:sp>
      </p:grpSp>
    </p:spTree>
    <p:extLst>
      <p:ext uri="{BB962C8B-B14F-4D97-AF65-F5344CB8AC3E}">
        <p14:creationId xmlns:p14="http://schemas.microsoft.com/office/powerpoint/2010/main" val="1633245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Wing To Wing Transfer</a:t>
            </a:r>
          </a:p>
        </p:txBody>
      </p:sp>
      <p:pic>
        <p:nvPicPr>
          <p:cNvPr id="3" name="Btn_Inactive_Ans" descr="C:\Documents and Settings\T00001008\Desktop\ODF Template\Powerpoint Template\ODF Template\Button Icons\answer-inactive.png"/>
          <p:cNvPicPr>
            <a:picLocks noChangeAspect="1" noChangeArrowheads="1"/>
          </p:cNvPicPr>
          <p:nvPr/>
        </p:nvPicPr>
        <p:blipFill>
          <a:blip r:embed="rId3">
            <a:lum bright="-12000"/>
          </a:blip>
          <a:stretch>
            <a:fillRect/>
          </a:stretch>
        </p:blipFill>
        <p:spPr bwMode="auto">
          <a:xfrm>
            <a:off x="8514277" y="6364153"/>
            <a:ext cx="384175" cy="384175"/>
          </a:xfrm>
          <a:prstGeom prst="rect">
            <a:avLst/>
          </a:prstGeom>
          <a:noFill/>
        </p:spPr>
      </p:pic>
      <p:pic>
        <p:nvPicPr>
          <p:cNvPr id="4" name="Btn_Inactive_Doc" descr="C:\Documents and Settings\T00001008\Desktop\ODF Template\Powerpoint Template\ODF Template\Button Icons\docs-inactive.png"/>
          <p:cNvPicPr>
            <a:picLocks noChangeAspect="1" noChangeArrowheads="1"/>
          </p:cNvPicPr>
          <p:nvPr/>
        </p:nvPicPr>
        <p:blipFill>
          <a:blip r:embed="rId4">
            <a:lum bright="-12000"/>
          </a:blip>
          <a:stretch>
            <a:fillRect/>
          </a:stretch>
        </p:blipFill>
        <p:spPr bwMode="auto">
          <a:xfrm>
            <a:off x="7502863" y="6364153"/>
            <a:ext cx="384175" cy="384175"/>
          </a:xfrm>
          <a:prstGeom prst="rect">
            <a:avLst/>
          </a:prstGeom>
          <a:noFill/>
        </p:spPr>
      </p:pic>
      <p:pic>
        <p:nvPicPr>
          <p:cNvPr id="5" name="Btn_Inactive_Media" descr="C:\Documents and Settings\T00001008\Desktop\ODF Template\Powerpoint Template\ODF Template\Button Icons\photos-inactive.png"/>
          <p:cNvPicPr>
            <a:picLocks noChangeAspect="1" noChangeArrowheads="1"/>
          </p:cNvPicPr>
          <p:nvPr/>
        </p:nvPicPr>
        <p:blipFill>
          <a:blip r:embed="rId5">
            <a:lum bright="-12000"/>
          </a:blip>
          <a:stretch>
            <a:fillRect/>
          </a:stretch>
        </p:blipFill>
        <p:spPr bwMode="auto">
          <a:xfrm>
            <a:off x="7839862" y="6364153"/>
            <a:ext cx="384175" cy="384175"/>
          </a:xfrm>
          <a:prstGeom prst="rect">
            <a:avLst/>
          </a:prstGeom>
          <a:noFill/>
        </p:spPr>
      </p:pic>
      <p:pic>
        <p:nvPicPr>
          <p:cNvPr id="6" name="Btn_Inactive_Ques" descr="C:\Documents and Settings\T00001008\Desktop\ODF Template\Powerpoint Template\ODF Template\Button Icons\questions-inactive.png"/>
          <p:cNvPicPr>
            <a:picLocks noChangeAspect="1" noChangeArrowheads="1"/>
          </p:cNvPicPr>
          <p:nvPr/>
        </p:nvPicPr>
        <p:blipFill>
          <a:blip r:embed="rId6">
            <a:lum bright="-12000"/>
          </a:blip>
          <a:stretch>
            <a:fillRect/>
          </a:stretch>
        </p:blipFill>
        <p:spPr bwMode="auto">
          <a:xfrm>
            <a:off x="8176504" y="6364153"/>
            <a:ext cx="384175" cy="384175"/>
          </a:xfrm>
          <a:prstGeom prst="rect">
            <a:avLst/>
          </a:prstGeom>
          <a:noFill/>
        </p:spPr>
      </p:pic>
      <p:pic>
        <p:nvPicPr>
          <p:cNvPr id="7" name="Btn_Inactive_Schematic" descr="C:\Documents and Settings\T00001008\Desktop\ODF Template\Powerpoint Template\ODF Template\Button Icons\schematics-inactive.png"/>
          <p:cNvPicPr>
            <a:picLocks noChangeAspect="1" noChangeArrowheads="1"/>
          </p:cNvPicPr>
          <p:nvPr/>
        </p:nvPicPr>
        <p:blipFill>
          <a:blip r:embed="rId7">
            <a:lum bright="-12000"/>
          </a:blip>
          <a:stretch>
            <a:fillRect/>
          </a:stretch>
        </p:blipFill>
        <p:spPr bwMode="auto">
          <a:xfrm>
            <a:off x="7168422" y="6364153"/>
            <a:ext cx="384175" cy="384175"/>
          </a:xfrm>
          <a:prstGeom prst="rect">
            <a:avLst/>
          </a:prstGeom>
          <a:noFill/>
        </p:spPr>
      </p:pic>
      <p:pic>
        <p:nvPicPr>
          <p:cNvPr id="12"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8" cstate="print"/>
          <a:stretch>
            <a:fillRect/>
          </a:stretch>
        </p:blipFill>
        <p:spPr bwMode="auto">
          <a:xfrm>
            <a:off x="8176504" y="6364153"/>
            <a:ext cx="384175" cy="384175"/>
          </a:xfrm>
          <a:prstGeom prst="rect">
            <a:avLst/>
          </a:prstGeom>
          <a:noFill/>
        </p:spPr>
      </p:pic>
      <p:pic>
        <p:nvPicPr>
          <p:cNvPr id="13"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9" cstate="print"/>
          <a:stretch>
            <a:fillRect/>
          </a:stretch>
        </p:blipFill>
        <p:spPr bwMode="auto">
          <a:xfrm>
            <a:off x="8514277" y="6364152"/>
            <a:ext cx="384175" cy="384175"/>
          </a:xfrm>
          <a:prstGeom prst="rect">
            <a:avLst/>
          </a:prstGeom>
          <a:noFill/>
        </p:spPr>
      </p:pic>
      <p:sp>
        <p:nvSpPr>
          <p:cNvPr id="14" name="Text Placeholder 11"/>
          <p:cNvSpPr txBox="1">
            <a:spLocks/>
          </p:cNvSpPr>
          <p:nvPr/>
        </p:nvSpPr>
        <p:spPr>
          <a:xfrm>
            <a:off x="6502098" y="929639"/>
            <a:ext cx="680628" cy="43346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lgn="ctr">
              <a:buNone/>
              <a:defRPr/>
            </a:pPr>
            <a:r>
              <a:rPr lang="en-US" dirty="0">
                <a:solidFill>
                  <a:srgbClr val="FFFF00"/>
                </a:solidFill>
              </a:rPr>
              <a:t>or…</a:t>
            </a:r>
          </a:p>
          <a:p>
            <a:pPr marL="457200" indent="-457200" algn="ctr">
              <a:buFont typeface="+mj-lt"/>
              <a:buAutoNum type="alphaLcPeriod"/>
              <a:defRPr/>
            </a:pPr>
            <a:endParaRPr lang="en-US" dirty="0"/>
          </a:p>
          <a:p>
            <a:pPr lvl="0" algn="ctr">
              <a:defRPr/>
            </a:pPr>
            <a:endParaRPr kumimoji="0" lang="en-US" sz="1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680" y="1275325"/>
            <a:ext cx="3492213" cy="3977864"/>
          </a:xfrm>
          <a:prstGeom prst="rect">
            <a:avLst/>
          </a:prstGeom>
        </p:spPr>
      </p:pic>
      <p:pic>
        <p:nvPicPr>
          <p:cNvPr id="16" name="Fuel Panel - Normal"/>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3722" y="1275326"/>
            <a:ext cx="3025175" cy="2532704"/>
          </a:xfrm>
          <a:prstGeom prst="rect">
            <a:avLst/>
          </a:prstGeom>
        </p:spPr>
      </p:pic>
      <p:pic>
        <p:nvPicPr>
          <p:cNvPr id="17" name="Fuel Panel - WING XFER RIGHT"/>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93723" y="1275241"/>
            <a:ext cx="3025174" cy="2532704"/>
          </a:xfrm>
          <a:prstGeom prst="rect">
            <a:avLst/>
          </a:prstGeom>
        </p:spPr>
      </p:pic>
      <p:grpSp>
        <p:nvGrpSpPr>
          <p:cNvPr id="18" name="Ans"/>
          <p:cNvGrpSpPr/>
          <p:nvPr/>
        </p:nvGrpSpPr>
        <p:grpSpPr>
          <a:xfrm>
            <a:off x="1782918" y="2350291"/>
            <a:ext cx="6296825" cy="3409049"/>
            <a:chOff x="1714338" y="2755900"/>
            <a:chExt cx="6296825" cy="3409049"/>
          </a:xfrm>
        </p:grpSpPr>
        <p:sp>
          <p:nvSpPr>
            <p:cNvPr id="19" name="TextBox 18"/>
            <p:cNvSpPr txBox="1"/>
            <p:nvPr/>
          </p:nvSpPr>
          <p:spPr>
            <a:xfrm>
              <a:off x="4362016" y="4349067"/>
              <a:ext cx="3649147" cy="1815882"/>
            </a:xfrm>
            <a:prstGeom prst="rect">
              <a:avLst/>
            </a:prstGeom>
            <a:noFill/>
          </p:spPr>
          <p:txBody>
            <a:bodyPr wrap="square" rtlCol="0" anchor="ctr">
              <a:spAutoFit/>
            </a:bodyPr>
            <a:lstStyle/>
            <a:p>
              <a:r>
                <a:rPr lang="en-US" sz="1400" b="1" dirty="0">
                  <a:solidFill>
                    <a:schemeClr val="bg1"/>
                  </a:solidFill>
                </a:rPr>
                <a:t>DC AUXILIARY PUMP</a:t>
              </a:r>
            </a:p>
            <a:p>
              <a:r>
                <a:rPr lang="en-US" sz="1400" dirty="0">
                  <a:solidFill>
                    <a:schemeClr val="bg1"/>
                  </a:solidFill>
                </a:rPr>
                <a:t>In wing transfer demand, commanded on by the FMQGC.</a:t>
              </a:r>
            </a:p>
            <a:p>
              <a:endParaRPr lang="en-US" sz="1400" dirty="0">
                <a:solidFill>
                  <a:schemeClr val="bg1"/>
                </a:solidFill>
              </a:endParaRPr>
            </a:p>
            <a:p>
              <a:r>
                <a:rPr lang="en-US" sz="1400" b="1" dirty="0">
                  <a:solidFill>
                    <a:schemeClr val="bg1"/>
                  </a:solidFill>
                </a:rPr>
                <a:t>WING TRANSFER SHUTOFF VALVE</a:t>
              </a:r>
            </a:p>
            <a:p>
              <a:r>
                <a:rPr lang="en-US" sz="1400" dirty="0">
                  <a:solidFill>
                    <a:schemeClr val="bg1"/>
                  </a:solidFill>
                </a:rPr>
                <a:t>Commanded on by the FMQGC or manually by the switch on the fuel panel</a:t>
              </a:r>
            </a:p>
            <a:p>
              <a:endParaRPr lang="en-US" sz="1400" dirty="0">
                <a:solidFill>
                  <a:schemeClr val="bg1"/>
                </a:solidFill>
              </a:endParaRPr>
            </a:p>
          </p:txBody>
        </p:sp>
        <p:cxnSp>
          <p:nvCxnSpPr>
            <p:cNvPr id="20" name="Straight Connector 19"/>
            <p:cNvCxnSpPr/>
            <p:nvPr/>
          </p:nvCxnSpPr>
          <p:spPr bwMode="auto">
            <a:xfrm flipH="1" flipV="1">
              <a:off x="1714338" y="2755900"/>
              <a:ext cx="2658116" cy="1659041"/>
            </a:xfrm>
            <a:prstGeom prst="line">
              <a:avLst/>
            </a:prstGeom>
            <a:noFill/>
            <a:ln w="38100" algn="ctr">
              <a:solidFill>
                <a:srgbClr val="FFFF00"/>
              </a:solidFill>
              <a:round/>
              <a:headEnd/>
              <a:tailEnd type="none" w="med" len="med"/>
            </a:ln>
          </p:spPr>
        </p:cxnSp>
        <p:cxnSp>
          <p:nvCxnSpPr>
            <p:cNvPr id="21" name="Straight Connector 20"/>
            <p:cNvCxnSpPr/>
            <p:nvPr/>
          </p:nvCxnSpPr>
          <p:spPr bwMode="auto">
            <a:xfrm flipH="1" flipV="1">
              <a:off x="1900238" y="3238594"/>
              <a:ext cx="2465433" cy="2149999"/>
            </a:xfrm>
            <a:prstGeom prst="line">
              <a:avLst/>
            </a:prstGeom>
            <a:noFill/>
            <a:ln w="38100" algn="ctr">
              <a:solidFill>
                <a:srgbClr val="FFFF00"/>
              </a:solidFill>
              <a:round/>
              <a:headEnd/>
              <a:tailEnd type="none" w="med" len="med"/>
            </a:ln>
          </p:spPr>
        </p:cxnSp>
      </p:grpSp>
      <p:sp>
        <p:nvSpPr>
          <p:cNvPr id="22" name="Circular Arrow 21"/>
          <p:cNvSpPr/>
          <p:nvPr/>
        </p:nvSpPr>
        <p:spPr>
          <a:xfrm>
            <a:off x="6399608" y="1381400"/>
            <a:ext cx="813402" cy="813402"/>
          </a:xfrm>
          <a:prstGeom prst="circular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Backplate"/>
          <p:cNvSpPr>
            <a:spLocks noChangeArrowheads="1"/>
          </p:cNvSpPr>
          <p:nvPr/>
        </p:nvSpPr>
        <p:spPr bwMode="auto">
          <a:xfrm>
            <a:off x="2021828" y="4206240"/>
            <a:ext cx="5100344" cy="265176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9" name="Text_Ans"/>
          <p:cNvSpPr txBox="1">
            <a:spLocks/>
          </p:cNvSpPr>
          <p:nvPr/>
        </p:nvSpPr>
        <p:spPr>
          <a:xfrm>
            <a:off x="2159004" y="5243762"/>
            <a:ext cx="4800600" cy="1614237"/>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a:defRPr/>
            </a:pPr>
            <a:r>
              <a:rPr lang="en-US" sz="1800" dirty="0"/>
              <a:t>While flaps are extended</a:t>
            </a:r>
          </a:p>
          <a:p>
            <a:pPr>
              <a:defRPr/>
            </a:pPr>
            <a:r>
              <a:rPr lang="en-US" sz="1800" dirty="0"/>
              <a:t>In flight with landing gear down and locked</a:t>
            </a:r>
          </a:p>
          <a:p>
            <a:pPr>
              <a:defRPr/>
            </a:pPr>
            <a:r>
              <a:rPr lang="en-US" sz="1800" dirty="0"/>
              <a:t>DC aux pump supplying fuel to an engine</a:t>
            </a:r>
          </a:p>
          <a:p>
            <a:pPr>
              <a:defRPr/>
            </a:pPr>
            <a:r>
              <a:rPr lang="en-US" sz="1800" dirty="0"/>
              <a:t>Either wing tank fuel load below 600 lbs.</a:t>
            </a:r>
          </a:p>
        </p:txBody>
      </p:sp>
      <p:sp>
        <p:nvSpPr>
          <p:cNvPr id="10" name="Text_Ques"/>
          <p:cNvSpPr txBox="1">
            <a:spLocks/>
          </p:cNvSpPr>
          <p:nvPr/>
        </p:nvSpPr>
        <p:spPr>
          <a:xfrm>
            <a:off x="2159148" y="4665667"/>
            <a:ext cx="4996185" cy="64011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When is the automatic wing to wing fuel transfer inhibited?</a:t>
            </a:r>
          </a:p>
        </p:txBody>
      </p:sp>
      <p:sp>
        <p:nvSpPr>
          <p:cNvPr id="11" name="Text_Title_Ques"/>
          <p:cNvSpPr txBox="1">
            <a:spLocks/>
          </p:cNvSpPr>
          <p:nvPr/>
        </p:nvSpPr>
        <p:spPr>
          <a:xfrm>
            <a:off x="2188861" y="4304144"/>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Tree>
    <p:extLst>
      <p:ext uri="{BB962C8B-B14F-4D97-AF65-F5344CB8AC3E}">
        <p14:creationId xmlns:p14="http://schemas.microsoft.com/office/powerpoint/2010/main" val="402523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
                                        <p:tgtEl>
                                          <p:spTgt spid="14"/>
                                        </p:tgtEl>
                                      </p:cBhvr>
                                    </p:animEffec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p:tgtEl>
                                          <p:spTgt spid="8"/>
                                        </p:tgtEl>
                                        <p:attrNameLst>
                                          <p:attrName>ppt_y</p:attrName>
                                        </p:attrNameLst>
                                      </p:cBhvr>
                                      <p:tavLst>
                                        <p:tav tm="0">
                                          <p:val>
                                            <p:strVal val="#ppt_y+#ppt_h*1.125000"/>
                                          </p:val>
                                        </p:tav>
                                        <p:tav tm="100000">
                                          <p:val>
                                            <p:strVal val="#ppt_y"/>
                                          </p:val>
                                        </p:tav>
                                      </p:tavLst>
                                    </p:anim>
                                    <p:animEffect transition="in" filter="wipe(up)">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xit" presetSubtype="0" fill="hold"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par>
                                <p:cTn id="28" presetID="10" presetClass="entr" presetSubtype="0" fill="hold" grpId="0" nodeType="withEffect">
                                  <p:stCondLst>
                                    <p:cond delay="25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750"/>
                                        <p:tgtEl>
                                          <p:spTgt spid="10"/>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750"/>
                                        <p:tgtEl>
                                          <p:spTgt spid="11"/>
                                        </p:tgtEl>
                                      </p:cBhvr>
                                    </p:animEffect>
                                  </p:child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xit" presetSubtype="4" fill="hold" grpId="1" nodeType="clickEffect">
                                  <p:stCondLst>
                                    <p:cond delay="0"/>
                                  </p:stCondLst>
                                  <p:childTnLst>
                                    <p:anim calcmode="lin" valueType="num">
                                      <p:cBhvr additive="base">
                                        <p:cTn id="43" dur="500"/>
                                        <p:tgtEl>
                                          <p:spTgt spid="8"/>
                                        </p:tgtEl>
                                        <p:attrNameLst>
                                          <p:attrName>ppt_y</p:attrName>
                                        </p:attrNameLst>
                                      </p:cBhvr>
                                      <p:tavLst>
                                        <p:tav tm="0">
                                          <p:val>
                                            <p:strVal val="#ppt_y"/>
                                          </p:val>
                                        </p:tav>
                                        <p:tav tm="100000">
                                          <p:val>
                                            <p:strVal val="#ppt_y+#ppt_h*1.125000"/>
                                          </p:val>
                                        </p:tav>
                                      </p:tavLst>
                                    </p:anim>
                                    <p:animEffect transition="out" filter="wipe(down)">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0"/>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p:bldP spid="22" grpId="0" animBg="1"/>
      <p:bldP spid="8" grpId="0" animBg="1"/>
      <p:bldP spid="8" grpId="1" animBg="1"/>
      <p:bldP spid="9" grpId="0"/>
      <p:bldP spid="9" grpId="1"/>
      <p:bldP spid="10" grpId="0"/>
      <p:bldP spid="10" grpId="1"/>
      <p:bldP spid="11" grpId="0"/>
      <p:bldP spid="1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Crossfeed</a:t>
            </a:r>
          </a:p>
        </p:txBody>
      </p:sp>
      <p:sp>
        <p:nvSpPr>
          <p:cNvPr id="5" name="Text Box 4"/>
          <p:cNvSpPr txBox="1">
            <a:spLocks noChangeArrowheads="1"/>
          </p:cNvSpPr>
          <p:nvPr/>
        </p:nvSpPr>
        <p:spPr bwMode="auto">
          <a:xfrm>
            <a:off x="683392" y="5252966"/>
            <a:ext cx="35747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b="1">
                <a:solidFill>
                  <a:schemeClr val="tx1"/>
                </a:solidFill>
                <a:latin typeface="Arial" pitchFamily="34" charset="0"/>
              </a:defRPr>
            </a:lvl1pPr>
            <a:lvl2pPr marL="742950" indent="-285750">
              <a:spcBef>
                <a:spcPct val="20000"/>
              </a:spcBef>
              <a:buChar char="•"/>
              <a:defRPr sz="2400" b="1">
                <a:solidFill>
                  <a:schemeClr val="tx1"/>
                </a:solidFill>
                <a:latin typeface="Arial" pitchFamily="34" charset="0"/>
              </a:defRPr>
            </a:lvl2pPr>
            <a:lvl3pPr marL="1143000" indent="-228600">
              <a:spcBef>
                <a:spcPct val="20000"/>
              </a:spcBef>
              <a:buChar char="•"/>
              <a:defRPr sz="2400" b="1">
                <a:solidFill>
                  <a:schemeClr val="tx1"/>
                </a:solidFill>
                <a:latin typeface="Arial" pitchFamily="34" charset="0"/>
              </a:defRPr>
            </a:lvl3pPr>
            <a:lvl4pPr marL="1600200" indent="-228600">
              <a:spcBef>
                <a:spcPct val="20000"/>
              </a:spcBef>
              <a:buChar char="•"/>
              <a:defRPr sz="2400" b="1">
                <a:solidFill>
                  <a:schemeClr val="tx1"/>
                </a:solidFill>
                <a:latin typeface="Arial" pitchFamily="34" charset="0"/>
              </a:defRPr>
            </a:lvl4pPr>
            <a:lvl5pPr marL="2057400" indent="-228600">
              <a:spcBef>
                <a:spcPct val="20000"/>
              </a:spcBef>
              <a:buChar char="•"/>
              <a:defRPr sz="2400" b="1">
                <a:solidFill>
                  <a:schemeClr val="tx1"/>
                </a:solidFill>
                <a:latin typeface="Arial" pitchFamily="34" charset="0"/>
              </a:defRPr>
            </a:lvl5pPr>
            <a:lvl6pPr marL="2514600" indent="-228600" eaLnBrk="0" fontAlgn="base" hangingPunct="0">
              <a:spcBef>
                <a:spcPct val="20000"/>
              </a:spcBef>
              <a:spcAft>
                <a:spcPct val="0"/>
              </a:spcAft>
              <a:buChar char="•"/>
              <a:defRPr sz="2400" b="1">
                <a:solidFill>
                  <a:schemeClr val="tx1"/>
                </a:solidFill>
                <a:latin typeface="Arial" pitchFamily="34" charset="0"/>
              </a:defRPr>
            </a:lvl6pPr>
            <a:lvl7pPr marL="2971800" indent="-228600" eaLnBrk="0" fontAlgn="base" hangingPunct="0">
              <a:spcBef>
                <a:spcPct val="20000"/>
              </a:spcBef>
              <a:spcAft>
                <a:spcPct val="0"/>
              </a:spcAft>
              <a:buChar char="•"/>
              <a:defRPr sz="2400" b="1">
                <a:solidFill>
                  <a:schemeClr val="tx1"/>
                </a:solidFill>
                <a:latin typeface="Arial" pitchFamily="34" charset="0"/>
              </a:defRPr>
            </a:lvl7pPr>
            <a:lvl8pPr marL="3429000" indent="-228600" eaLnBrk="0" fontAlgn="base" hangingPunct="0">
              <a:spcBef>
                <a:spcPct val="20000"/>
              </a:spcBef>
              <a:spcAft>
                <a:spcPct val="0"/>
              </a:spcAft>
              <a:buChar char="•"/>
              <a:defRPr sz="2400" b="1">
                <a:solidFill>
                  <a:schemeClr val="tx1"/>
                </a:solidFill>
                <a:latin typeface="Arial" pitchFamily="34" charset="0"/>
              </a:defRPr>
            </a:lvl8pPr>
            <a:lvl9pPr marL="3886200" indent="-228600" eaLnBrk="0" fontAlgn="base" hangingPunct="0">
              <a:spcBef>
                <a:spcPct val="20000"/>
              </a:spcBef>
              <a:spcAft>
                <a:spcPct val="0"/>
              </a:spcAft>
              <a:buChar char="•"/>
              <a:defRPr sz="2400" b="1">
                <a:solidFill>
                  <a:schemeClr val="tx1"/>
                </a:solidFill>
                <a:latin typeface="Arial" pitchFamily="34" charset="0"/>
              </a:defRPr>
            </a:lvl9pPr>
          </a:lstStyle>
          <a:p>
            <a:pPr algn="ctr">
              <a:spcBef>
                <a:spcPct val="0"/>
              </a:spcBef>
            </a:pPr>
            <a:r>
              <a:rPr lang="en-US" altLang="en-US" sz="1400" dirty="0">
                <a:solidFill>
                  <a:schemeClr val="bg1"/>
                </a:solidFill>
              </a:rPr>
              <a:t>One Engine Inoperative</a:t>
            </a:r>
          </a:p>
        </p:txBody>
      </p:sp>
      <p:pic>
        <p:nvPicPr>
          <p:cNvPr id="9" name="Fuel Panel - Norm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722" y="1276727"/>
            <a:ext cx="3025175" cy="2529902"/>
          </a:xfrm>
          <a:prstGeom prst="rect">
            <a:avLst/>
          </a:prstGeom>
        </p:spPr>
      </p:pic>
      <p:sp>
        <p:nvSpPr>
          <p:cNvPr id="10" name="Rectangle 9"/>
          <p:cNvSpPr/>
          <p:nvPr/>
        </p:nvSpPr>
        <p:spPr>
          <a:xfrm>
            <a:off x="6496050" y="2298700"/>
            <a:ext cx="628649" cy="666750"/>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80" y="1275547"/>
            <a:ext cx="3492213" cy="3977419"/>
          </a:xfrm>
          <a:prstGeom prst="rect">
            <a:avLst/>
          </a:prstGeom>
        </p:spPr>
      </p:pic>
    </p:spTree>
    <p:extLst>
      <p:ext uri="{BB962C8B-B14F-4D97-AF65-F5344CB8AC3E}">
        <p14:creationId xmlns:p14="http://schemas.microsoft.com/office/powerpoint/2010/main" val="1422487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Fuel Panel - Norma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723" y="1276727"/>
            <a:ext cx="3025173" cy="2529902"/>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75" y="1275547"/>
            <a:ext cx="3491822" cy="3977419"/>
          </a:xfrm>
          <a:prstGeom prst="rect">
            <a:avLst/>
          </a:prstGeom>
        </p:spPr>
      </p:pic>
      <p:sp>
        <p:nvSpPr>
          <p:cNvPr id="27" name="Rectangle 26"/>
          <p:cNvSpPr/>
          <p:nvPr/>
        </p:nvSpPr>
        <p:spPr>
          <a:xfrm>
            <a:off x="5673723" y="1873250"/>
            <a:ext cx="485775" cy="47241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7451725" y="1873250"/>
            <a:ext cx="482600" cy="47241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187450" y="2185463"/>
            <a:ext cx="632464" cy="389480"/>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3112141" y="2185463"/>
            <a:ext cx="614040" cy="36812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Operations</a:t>
            </a:r>
          </a:p>
        </p:txBody>
      </p:sp>
      <p:pic>
        <p:nvPicPr>
          <p:cNvPr id="14" name="Btn_Inactive_Ans" descr="C:\Documents and Settings\T00001008\Desktop\ODF Template\Powerpoint Template\ODF Template\Button Icons\answer-inactive.png"/>
          <p:cNvPicPr>
            <a:picLocks noChangeAspect="1" noChangeArrowheads="1"/>
          </p:cNvPicPr>
          <p:nvPr/>
        </p:nvPicPr>
        <p:blipFill>
          <a:blip r:embed="rId5">
            <a:lum bright="-12000"/>
          </a:blip>
          <a:stretch>
            <a:fillRect/>
          </a:stretch>
        </p:blipFill>
        <p:spPr bwMode="auto">
          <a:xfrm>
            <a:off x="8514277" y="6364153"/>
            <a:ext cx="384175" cy="384175"/>
          </a:xfrm>
          <a:prstGeom prst="rect">
            <a:avLst/>
          </a:prstGeom>
          <a:noFill/>
        </p:spPr>
      </p:pic>
      <p:pic>
        <p:nvPicPr>
          <p:cNvPr id="15"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16"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17"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18" name="Btn_Inactive_Schematic" descr="C:\Documents and Settings\T00001008\Desktop\ODF Template\Powerpoint Template\ODF Template\Button Icons\schematics-inactive.png"/>
          <p:cNvPicPr>
            <a:picLocks noChangeAspect="1" noChangeArrowheads="1"/>
          </p:cNvPicPr>
          <p:nvPr/>
        </p:nvPicPr>
        <p:blipFill>
          <a:blip r:embed="rId9">
            <a:lum bright="-12000"/>
          </a:blip>
          <a:stretch>
            <a:fillRect/>
          </a:stretch>
        </p:blipFill>
        <p:spPr bwMode="auto">
          <a:xfrm>
            <a:off x="7168422" y="6364153"/>
            <a:ext cx="384175" cy="384175"/>
          </a:xfrm>
          <a:prstGeom prst="rect">
            <a:avLst/>
          </a:prstGeom>
          <a:noFill/>
        </p:spPr>
      </p:pic>
      <p:sp>
        <p:nvSpPr>
          <p:cNvPr id="19" name="Backplate"/>
          <p:cNvSpPr>
            <a:spLocks noChangeArrowheads="1"/>
          </p:cNvSpPr>
          <p:nvPr/>
        </p:nvSpPr>
        <p:spPr bwMode="auto">
          <a:xfrm>
            <a:off x="2021828" y="3917950"/>
            <a:ext cx="5100344" cy="294005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20" name="Text_Ans"/>
          <p:cNvSpPr txBox="1">
            <a:spLocks/>
          </p:cNvSpPr>
          <p:nvPr/>
        </p:nvSpPr>
        <p:spPr>
          <a:xfrm>
            <a:off x="2159004" y="4951662"/>
            <a:ext cx="4800600" cy="190633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defRPr/>
            </a:pPr>
            <a:r>
              <a:rPr lang="en-US" sz="1800" dirty="0"/>
              <a:t> Loss of pressure for an AC Primary Pump on that side</a:t>
            </a:r>
          </a:p>
          <a:p>
            <a:pPr lvl="0">
              <a:defRPr/>
            </a:pPr>
            <a:r>
              <a:rPr lang="en-US" sz="1800" dirty="0"/>
              <a:t> Flaps &gt; 0°</a:t>
            </a:r>
          </a:p>
          <a:p>
            <a:pPr lvl="0">
              <a:defRPr/>
            </a:pPr>
            <a:r>
              <a:rPr lang="en-US" sz="1800" dirty="0"/>
              <a:t> Weight Off Wheels and Gear Down</a:t>
            </a:r>
          </a:p>
          <a:p>
            <a:pPr lvl="0">
              <a:defRPr/>
            </a:pPr>
            <a:r>
              <a:rPr lang="en-US" sz="1800" dirty="0"/>
              <a:t> Wing Fuel &lt; 600lbs</a:t>
            </a:r>
          </a:p>
        </p:txBody>
      </p:sp>
      <p:sp>
        <p:nvSpPr>
          <p:cNvPr id="21" name="Text_Ques"/>
          <p:cNvSpPr txBox="1">
            <a:spLocks/>
          </p:cNvSpPr>
          <p:nvPr/>
        </p:nvSpPr>
        <p:spPr>
          <a:xfrm>
            <a:off x="2159148" y="4377377"/>
            <a:ext cx="4996185" cy="70262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conditions command the DC AUX Pumps to backup an engine? </a:t>
            </a:r>
          </a:p>
        </p:txBody>
      </p:sp>
      <p:sp>
        <p:nvSpPr>
          <p:cNvPr id="22" name="Text_Title_Ques"/>
          <p:cNvSpPr txBox="1">
            <a:spLocks/>
          </p:cNvSpPr>
          <p:nvPr/>
        </p:nvSpPr>
        <p:spPr>
          <a:xfrm>
            <a:off x="2188861" y="4012044"/>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23"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0" cstate="print"/>
          <a:stretch>
            <a:fillRect/>
          </a:stretch>
        </p:blipFill>
        <p:spPr bwMode="auto">
          <a:xfrm>
            <a:off x="8176504" y="6364153"/>
            <a:ext cx="384175" cy="384175"/>
          </a:xfrm>
          <a:prstGeom prst="rect">
            <a:avLst/>
          </a:prstGeom>
          <a:noFill/>
        </p:spPr>
      </p:pic>
      <p:pic>
        <p:nvPicPr>
          <p:cNvPr id="24"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1"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231525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750"/>
                                        <p:tgtEl>
                                          <p:spTgt spid="29"/>
                                        </p:tgtEl>
                                      </p:cBhvr>
                                    </p:animEffect>
                                  </p:childTnLst>
                                </p:cTn>
                              </p:par>
                            </p:childTnLst>
                          </p:cTn>
                        </p:par>
                        <p:par>
                          <p:cTn id="11" fill="hold">
                            <p:stCondLst>
                              <p:cond delay="750"/>
                            </p:stCondLst>
                            <p:childTnLst>
                              <p:par>
                                <p:cTn id="12" presetID="10" presetClass="entr" presetSubtype="0" fill="hold" grpId="0" nodeType="afterEffect">
                                  <p:stCondLst>
                                    <p:cond delay="75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750"/>
                                        <p:tgtEl>
                                          <p:spTgt spid="28"/>
                                        </p:tgtEl>
                                      </p:cBhvr>
                                    </p:animEffect>
                                  </p:childTnLst>
                                </p:cTn>
                              </p:par>
                              <p:par>
                                <p:cTn id="15" presetID="10" presetClass="entr" presetSubtype="0" fill="hold" grpId="0" nodeType="withEffect">
                                  <p:stCondLst>
                                    <p:cond delay="75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1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p:tgtEl>
                                          <p:spTgt spid="19"/>
                                        </p:tgtEl>
                                        <p:attrNameLst>
                                          <p:attrName>ppt_y</p:attrName>
                                        </p:attrNameLst>
                                      </p:cBhvr>
                                      <p:tavLst>
                                        <p:tav tm="0">
                                          <p:val>
                                            <p:strVal val="#ppt_y+#ppt_h*1.125000"/>
                                          </p:val>
                                        </p:tav>
                                        <p:tav tm="100000">
                                          <p:val>
                                            <p:strVal val="#ppt_y"/>
                                          </p:val>
                                        </p:tav>
                                      </p:tavLst>
                                    </p:anim>
                                    <p:animEffect transition="in" filter="wipe(up)">
                                      <p:cBhvr>
                                        <p:cTn id="24" dur="500"/>
                                        <p:tgtEl>
                                          <p:spTgt spid="19"/>
                                        </p:tgtEl>
                                      </p:cBhvr>
                                    </p:animEffec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0" presetClass="entr" presetSubtype="0"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750"/>
                                        <p:tgtEl>
                                          <p:spTgt spid="21"/>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750"/>
                                        <p:tgtEl>
                                          <p:spTgt spid="22"/>
                                        </p:tgtEl>
                                      </p:cBhvr>
                                    </p:animEffec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4"/>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xit" presetSubtype="4" fill="hold" grpId="1" nodeType="clickEffect">
                                  <p:stCondLst>
                                    <p:cond delay="0"/>
                                  </p:stCondLst>
                                  <p:childTnLst>
                                    <p:anim calcmode="lin" valueType="num">
                                      <p:cBhvr additive="base">
                                        <p:cTn id="44" dur="500"/>
                                        <p:tgtEl>
                                          <p:spTgt spid="19"/>
                                        </p:tgtEl>
                                        <p:attrNameLst>
                                          <p:attrName>ppt_y</p:attrName>
                                        </p:attrNameLst>
                                      </p:cBhvr>
                                      <p:tavLst>
                                        <p:tav tm="0">
                                          <p:val>
                                            <p:strVal val="#ppt_y"/>
                                          </p:val>
                                        </p:tav>
                                        <p:tav tm="100000">
                                          <p:val>
                                            <p:strVal val="#ppt_y+#ppt_h*1.125000"/>
                                          </p:val>
                                        </p:tav>
                                      </p:tavLst>
                                    </p:anim>
                                    <p:animEffect transition="out" filter="wipe(down)">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7" grpId="0" animBg="1"/>
      <p:bldP spid="28" grpId="0" animBg="1"/>
      <p:bldP spid="29" grpId="0" animBg="1"/>
      <p:bldP spid="30" grpId="0" animBg="1"/>
      <p:bldP spid="19" grpId="0" animBg="1"/>
      <p:bldP spid="19" grpId="1" animBg="1"/>
      <p:bldP spid="20" grpId="0"/>
      <p:bldP spid="20" grpId="1"/>
      <p:bldP spid="21" grpId="0"/>
      <p:bldP spid="21" grpId="1"/>
      <p:bldP spid="22" grpId="0"/>
      <p:bldP spid="2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614" y="1123220"/>
            <a:ext cx="7134773" cy="4968262"/>
          </a:xfrm>
          <a:prstGeom prst="rect">
            <a:avLst/>
          </a:prstGeom>
        </p:spPr>
      </p:pic>
      <p:pic>
        <p:nvPicPr>
          <p:cNvPr id="15" name="Btn_Inactive_Ans" descr="C:\Documents and Settings\T00001008\Desktop\ODF Template\Powerpoint Template\ODF Template\Button Icons\answer-inactive.png"/>
          <p:cNvPicPr>
            <a:picLocks noChangeAspect="1" noChangeArrowheads="1"/>
          </p:cNvPicPr>
          <p:nvPr/>
        </p:nvPicPr>
        <p:blipFill>
          <a:blip r:embed="rId4">
            <a:lum bright="-12000"/>
          </a:blip>
          <a:stretch>
            <a:fillRect/>
          </a:stretch>
        </p:blipFill>
        <p:spPr bwMode="auto">
          <a:xfrm>
            <a:off x="8514277" y="6364153"/>
            <a:ext cx="384175" cy="384175"/>
          </a:xfrm>
          <a:prstGeom prst="rect">
            <a:avLst/>
          </a:prstGeom>
          <a:noFill/>
        </p:spPr>
      </p:pic>
      <p:pic>
        <p:nvPicPr>
          <p:cNvPr id="16"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17"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18"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19"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sp>
        <p:nvSpPr>
          <p:cNvPr id="20" name="Backplate"/>
          <p:cNvSpPr>
            <a:spLocks noChangeArrowheads="1"/>
          </p:cNvSpPr>
          <p:nvPr/>
        </p:nvSpPr>
        <p:spPr bwMode="auto">
          <a:xfrm>
            <a:off x="2021828" y="4729960"/>
            <a:ext cx="5100344" cy="21280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21" name="Text_Ans"/>
          <p:cNvSpPr txBox="1">
            <a:spLocks/>
          </p:cNvSpPr>
          <p:nvPr/>
        </p:nvSpPr>
        <p:spPr>
          <a:xfrm>
            <a:off x="2159004" y="5804827"/>
            <a:ext cx="4800600" cy="10531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defRPr/>
            </a:pPr>
            <a:r>
              <a:rPr lang="en-US" sz="1800" dirty="0"/>
              <a:t>The QRH guarantees 18,000 ft. with Kerosene fuels.</a:t>
            </a:r>
          </a:p>
        </p:txBody>
      </p:sp>
      <p:sp>
        <p:nvSpPr>
          <p:cNvPr id="22" name="Text_Ques"/>
          <p:cNvSpPr txBox="1">
            <a:spLocks/>
          </p:cNvSpPr>
          <p:nvPr/>
        </p:nvSpPr>
        <p:spPr>
          <a:xfrm>
            <a:off x="2159148" y="51924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How high can you go with just suction feeding?</a:t>
            </a:r>
            <a:endParaRPr lang="en-US" sz="1800" dirty="0">
              <a:solidFill>
                <a:prstClr val="white"/>
              </a:solidFill>
              <a:latin typeface="Calibri"/>
            </a:endParaRPr>
          </a:p>
          <a:p>
            <a:pPr>
              <a:buClr>
                <a:prstClr val="white"/>
              </a:buClr>
              <a:defRPr/>
            </a:pPr>
            <a:endParaRPr lang="en-US" sz="1800" dirty="0">
              <a:solidFill>
                <a:prstClr val="white"/>
              </a:solidFill>
              <a:effectLst/>
              <a:latin typeface="Calibri"/>
            </a:endParaRPr>
          </a:p>
        </p:txBody>
      </p:sp>
      <p:sp>
        <p:nvSpPr>
          <p:cNvPr id="23" name="Text_Title_Ques"/>
          <p:cNvSpPr txBox="1">
            <a:spLocks/>
          </p:cNvSpPr>
          <p:nvPr/>
        </p:nvSpPr>
        <p:spPr>
          <a:xfrm>
            <a:off x="2188861" y="48652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24"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25"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1183819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750"/>
                                        <p:tgtEl>
                                          <p:spTgt spid="22"/>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750"/>
                                        <p:tgtEl>
                                          <p:spTgt spid="23"/>
                                        </p:tgtEl>
                                      </p:cBhvr>
                                    </p:animEffect>
                                  </p:childTnLst>
                                </p:cTn>
                              </p:par>
                            </p:childTnLst>
                          </p:cTn>
                        </p:par>
                      </p:childTnLst>
                    </p:cTn>
                  </p:par>
                </p:childTnLst>
              </p:cTn>
              <p:nextCondLst>
                <p:cond evt="onClick" delay="0">
                  <p:tgtEl>
                    <p:spTgt spid="24"/>
                  </p:tgtEl>
                </p:cond>
              </p:nextCondLst>
            </p:seq>
            <p:seq concurrent="1" nextAc="seek">
              <p:cTn id="19" restart="whenNotActive" fill="hold" evtFilter="cancelBubble" nodeType="interactiveSeq">
                <p:stCondLst>
                  <p:cond evt="onClick" delay="0">
                    <p:tgtEl>
                      <p:spTgt spid="2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20"/>
                                        </p:tgtEl>
                                        <p:attrNameLst>
                                          <p:attrName>ppt_y</p:attrName>
                                        </p:attrNameLst>
                                      </p:cBhvr>
                                      <p:tavLst>
                                        <p:tav tm="0">
                                          <p:val>
                                            <p:strVal val="#ppt_y"/>
                                          </p:val>
                                        </p:tav>
                                        <p:tav tm="100000">
                                          <p:val>
                                            <p:strVal val="#ppt_y+#ppt_h*1.125000"/>
                                          </p:val>
                                        </p:tav>
                                      </p:tavLst>
                                    </p:anim>
                                    <p:animEffect transition="out" filter="wipe(down)">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0" grpId="0" animBg="1"/>
      <p:bldP spid="20" grpId="1" animBg="1"/>
      <p:bldP spid="21" grpId="0"/>
      <p:bldP spid="21" grpId="1"/>
      <p:bldP spid="22" grpId="0"/>
      <p:bldP spid="22" grpId="1"/>
      <p:bldP spid="23" grpId="0"/>
      <p:bldP spid="23"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Fuel Venting</a:t>
            </a:r>
          </a:p>
        </p:txBody>
      </p:sp>
      <p:grpSp>
        <p:nvGrpSpPr>
          <p:cNvPr id="12" name="Group 11"/>
          <p:cNvGrpSpPr/>
          <p:nvPr/>
        </p:nvGrpSpPr>
        <p:grpSpPr>
          <a:xfrm>
            <a:off x="483154" y="940346"/>
            <a:ext cx="8177693" cy="5078967"/>
            <a:chOff x="659026" y="940346"/>
            <a:chExt cx="8177693" cy="5078967"/>
          </a:xfrm>
        </p:grpSpPr>
        <p:grpSp>
          <p:nvGrpSpPr>
            <p:cNvPr id="3" name="Fuel Vent Lines (MTM V1 Fig 28-7)"/>
            <p:cNvGrpSpPr/>
            <p:nvPr/>
          </p:nvGrpSpPr>
          <p:grpSpPr>
            <a:xfrm>
              <a:off x="5193329" y="940346"/>
              <a:ext cx="3643390" cy="2398717"/>
              <a:chOff x="9162415" y="2990186"/>
              <a:chExt cx="3643390" cy="2398717"/>
            </a:xfrm>
          </p:grpSpPr>
          <p:pic>
            <p:nvPicPr>
              <p:cNvPr id="4" name="Fuel Vent Lines (MTM V1 Fig 2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2415" y="2990186"/>
                <a:ext cx="3643390" cy="1983518"/>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0343978" y="5111904"/>
                <a:ext cx="1121333" cy="276999"/>
              </a:xfrm>
              <a:prstGeom prst="rect">
                <a:avLst/>
              </a:prstGeom>
              <a:noFill/>
            </p:spPr>
            <p:txBody>
              <a:bodyPr wrap="none" rtlCol="0">
                <a:spAutoFit/>
              </a:bodyPr>
              <a:lstStyle/>
              <a:p>
                <a:r>
                  <a:rPr lang="en-US" sz="1200" dirty="0">
                    <a:solidFill>
                      <a:schemeClr val="bg1"/>
                    </a:solidFill>
                    <a:effectLst>
                      <a:outerShdw blurRad="38100" dist="38100" dir="2700000" algn="tl">
                        <a:srgbClr val="000000">
                          <a:alpha val="43137"/>
                        </a:srgbClr>
                      </a:outerShdw>
                    </a:effectLst>
                  </a:rPr>
                  <a:t>Fuel Vent Lines</a:t>
                </a:r>
              </a:p>
            </p:txBody>
          </p:sp>
        </p:grpSp>
        <p:grpSp>
          <p:nvGrpSpPr>
            <p:cNvPr id="6" name="Fuel Vent System (MTM V1 Fig 28-6)"/>
            <p:cNvGrpSpPr/>
            <p:nvPr/>
          </p:nvGrpSpPr>
          <p:grpSpPr>
            <a:xfrm>
              <a:off x="659026" y="1718183"/>
              <a:ext cx="4215250" cy="3747518"/>
              <a:chOff x="5101986" y="983687"/>
              <a:chExt cx="3369773" cy="2995857"/>
            </a:xfrm>
          </p:grpSpPr>
          <p:pic>
            <p:nvPicPr>
              <p:cNvPr id="7" name="Fuel Vent System (MTM V1 Fig 2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1986" y="983687"/>
                <a:ext cx="3369773" cy="2702210"/>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6162214" y="3702545"/>
                <a:ext cx="1249316" cy="276999"/>
              </a:xfrm>
              <a:prstGeom prst="rect">
                <a:avLst/>
              </a:prstGeom>
              <a:noFill/>
            </p:spPr>
            <p:txBody>
              <a:bodyPr wrap="none" rtlCol="0">
                <a:spAutoFit/>
              </a:bodyPr>
              <a:lstStyle/>
              <a:p>
                <a:r>
                  <a:rPr lang="en-US" sz="1200" dirty="0">
                    <a:solidFill>
                      <a:schemeClr val="bg1"/>
                    </a:solidFill>
                    <a:effectLst>
                      <a:outerShdw blurRad="38100" dist="38100" dir="2700000" algn="tl">
                        <a:srgbClr val="000000">
                          <a:alpha val="43137"/>
                        </a:srgbClr>
                      </a:outerShdw>
                    </a:effectLst>
                  </a:rPr>
                  <a:t>Fuel Vent System</a:t>
                </a:r>
              </a:p>
            </p:txBody>
          </p:sp>
        </p:grpSp>
        <p:grpSp>
          <p:nvGrpSpPr>
            <p:cNvPr id="9" name="Fuel Vent Surge Box"/>
            <p:cNvGrpSpPr/>
            <p:nvPr/>
          </p:nvGrpSpPr>
          <p:grpSpPr>
            <a:xfrm>
              <a:off x="5580856" y="3701556"/>
              <a:ext cx="2885343" cy="2317757"/>
              <a:chOff x="1011847" y="3835402"/>
              <a:chExt cx="2885343" cy="2317757"/>
            </a:xfrm>
          </p:grpSpPr>
          <p:pic>
            <p:nvPicPr>
              <p:cNvPr id="10" name="Picture 9" descr="Fuel Vent Surge Box.jpeg"/>
              <p:cNvPicPr>
                <a:picLocks noChangeAspect="1"/>
              </p:cNvPicPr>
              <p:nvPr/>
            </p:nvPicPr>
            <p:blipFill>
              <a:blip r:embed="rId5"/>
              <a:stretch>
                <a:fillRect/>
              </a:stretch>
            </p:blipFill>
            <p:spPr>
              <a:xfrm>
                <a:off x="1011847" y="3835402"/>
                <a:ext cx="2885343" cy="1966499"/>
              </a:xfrm>
              <a:prstGeom prst="rect">
                <a:avLst/>
              </a:prstGeom>
              <a:ln w="19050">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1783165" y="5876160"/>
                <a:ext cx="1417889" cy="276999"/>
              </a:xfrm>
              <a:prstGeom prst="rect">
                <a:avLst/>
              </a:prstGeom>
              <a:noFill/>
            </p:spPr>
            <p:txBody>
              <a:bodyPr wrap="none" rtlCol="0">
                <a:spAutoFit/>
              </a:bodyPr>
              <a:lstStyle/>
              <a:p>
                <a:r>
                  <a:rPr lang="en-US" sz="1200" dirty="0">
                    <a:solidFill>
                      <a:schemeClr val="bg1"/>
                    </a:solidFill>
                    <a:effectLst>
                      <a:outerShdw blurRad="38100" dist="38100" dir="2700000" algn="tl">
                        <a:srgbClr val="000000">
                          <a:alpha val="43137"/>
                        </a:srgbClr>
                      </a:outerShdw>
                    </a:effectLst>
                  </a:rPr>
                  <a:t>Fuel Vent Surge Box</a:t>
                </a:r>
              </a:p>
            </p:txBody>
          </p:sp>
        </p:grpSp>
      </p:grpSp>
      <p:pic>
        <p:nvPicPr>
          <p:cNvPr id="13" name="Btn_Inactive_Ans" descr="C:\Documents and Settings\T00001008\Desktop\ODF Template\Powerpoint Template\ODF Template\Button Icons\answer-inactive.png"/>
          <p:cNvPicPr>
            <a:picLocks noChangeAspect="1" noChangeArrowheads="1"/>
          </p:cNvPicPr>
          <p:nvPr/>
        </p:nvPicPr>
        <p:blipFill>
          <a:blip r:embed="rId6">
            <a:lum bright="-12000"/>
          </a:blip>
          <a:stretch>
            <a:fillRect/>
          </a:stretch>
        </p:blipFill>
        <p:spPr bwMode="auto">
          <a:xfrm>
            <a:off x="8514277" y="6364153"/>
            <a:ext cx="384175" cy="384175"/>
          </a:xfrm>
          <a:prstGeom prst="rect">
            <a:avLst/>
          </a:prstGeom>
          <a:noFill/>
        </p:spPr>
      </p:pic>
      <p:pic>
        <p:nvPicPr>
          <p:cNvPr id="14" name="Btn_Inactive_Doc" descr="C:\Documents and Settings\T00001008\Desktop\ODF Template\Powerpoint Template\ODF Template\Button Icons\docs-inactive.png"/>
          <p:cNvPicPr>
            <a:picLocks noChangeAspect="1" noChangeArrowheads="1"/>
          </p:cNvPicPr>
          <p:nvPr/>
        </p:nvPicPr>
        <p:blipFill>
          <a:blip r:embed="rId7">
            <a:lum bright="-12000"/>
          </a:blip>
          <a:stretch>
            <a:fillRect/>
          </a:stretch>
        </p:blipFill>
        <p:spPr bwMode="auto">
          <a:xfrm>
            <a:off x="7502863" y="6364153"/>
            <a:ext cx="384175" cy="384175"/>
          </a:xfrm>
          <a:prstGeom prst="rect">
            <a:avLst/>
          </a:prstGeom>
          <a:noFill/>
        </p:spPr>
      </p:pic>
      <p:pic>
        <p:nvPicPr>
          <p:cNvPr id="15" name="Btn_Inactive_Media" descr="C:\Documents and Settings\T00001008\Desktop\ODF Template\Powerpoint Template\ODF Template\Button Icons\photos-inactive.png"/>
          <p:cNvPicPr>
            <a:picLocks noChangeAspect="1" noChangeArrowheads="1"/>
          </p:cNvPicPr>
          <p:nvPr/>
        </p:nvPicPr>
        <p:blipFill>
          <a:blip r:embed="rId8">
            <a:lum bright="-12000"/>
          </a:blip>
          <a:stretch>
            <a:fillRect/>
          </a:stretch>
        </p:blipFill>
        <p:spPr bwMode="auto">
          <a:xfrm>
            <a:off x="7839862" y="6364153"/>
            <a:ext cx="384175" cy="384175"/>
          </a:xfrm>
          <a:prstGeom prst="rect">
            <a:avLst/>
          </a:prstGeom>
          <a:noFill/>
        </p:spPr>
      </p:pic>
      <p:pic>
        <p:nvPicPr>
          <p:cNvPr id="16" name="Btn_Inactive_Ques" descr="C:\Documents and Settings\T00001008\Desktop\ODF Template\Powerpoint Template\ODF Template\Button Icons\questions-inactive.png"/>
          <p:cNvPicPr>
            <a:picLocks noChangeAspect="1" noChangeArrowheads="1"/>
          </p:cNvPicPr>
          <p:nvPr/>
        </p:nvPicPr>
        <p:blipFill>
          <a:blip r:embed="rId9">
            <a:lum bright="-12000"/>
          </a:blip>
          <a:stretch>
            <a:fillRect/>
          </a:stretch>
        </p:blipFill>
        <p:spPr bwMode="auto">
          <a:xfrm>
            <a:off x="8176504" y="6364153"/>
            <a:ext cx="384175" cy="384175"/>
          </a:xfrm>
          <a:prstGeom prst="rect">
            <a:avLst/>
          </a:prstGeom>
          <a:noFill/>
        </p:spPr>
      </p:pic>
      <p:pic>
        <p:nvPicPr>
          <p:cNvPr id="17" name="Btn_Inactive_Schematic" descr="C:\Documents and Settings\T00001008\Desktop\ODF Template\Powerpoint Template\ODF Template\Button Icons\schematics-inactive.png"/>
          <p:cNvPicPr>
            <a:picLocks noChangeAspect="1" noChangeArrowheads="1"/>
          </p:cNvPicPr>
          <p:nvPr/>
        </p:nvPicPr>
        <p:blipFill>
          <a:blip r:embed="rId10">
            <a:lum bright="-12000"/>
          </a:blip>
          <a:stretch>
            <a:fillRect/>
          </a:stretch>
        </p:blipFill>
        <p:spPr bwMode="auto">
          <a:xfrm>
            <a:off x="7168422" y="6364153"/>
            <a:ext cx="384175" cy="384175"/>
          </a:xfrm>
          <a:prstGeom prst="rect">
            <a:avLst/>
          </a:prstGeom>
          <a:noFill/>
        </p:spPr>
      </p:pic>
      <p:sp>
        <p:nvSpPr>
          <p:cNvPr id="18" name="Backplate"/>
          <p:cNvSpPr>
            <a:spLocks noChangeArrowheads="1"/>
          </p:cNvSpPr>
          <p:nvPr/>
        </p:nvSpPr>
        <p:spPr bwMode="auto">
          <a:xfrm>
            <a:off x="2021828" y="4206240"/>
            <a:ext cx="5100344" cy="265176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19" name="Text_Ans"/>
          <p:cNvSpPr txBox="1">
            <a:spLocks/>
          </p:cNvSpPr>
          <p:nvPr/>
        </p:nvSpPr>
        <p:spPr>
          <a:xfrm>
            <a:off x="2159004" y="5243762"/>
            <a:ext cx="4800600" cy="1614237"/>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defRPr/>
            </a:pPr>
            <a:r>
              <a:rPr lang="en-US" sz="1800" dirty="0"/>
              <a:t>Start the APU, while watching the fuel synoptic, open the XFEED SOV, allow AC fuel pumps to run for 2 minutes and then turn them off.</a:t>
            </a:r>
          </a:p>
        </p:txBody>
      </p:sp>
      <p:sp>
        <p:nvSpPr>
          <p:cNvPr id="20" name="Text_Ques"/>
          <p:cNvSpPr txBox="1">
            <a:spLocks/>
          </p:cNvSpPr>
          <p:nvPr/>
        </p:nvSpPr>
        <p:spPr>
          <a:xfrm>
            <a:off x="2159148" y="4631377"/>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is the procedure to clear the vent system using APU AC Power?</a:t>
            </a:r>
          </a:p>
        </p:txBody>
      </p:sp>
      <p:sp>
        <p:nvSpPr>
          <p:cNvPr id="21" name="Text_Title_Ques"/>
          <p:cNvSpPr txBox="1">
            <a:spLocks/>
          </p:cNvSpPr>
          <p:nvPr/>
        </p:nvSpPr>
        <p:spPr>
          <a:xfrm>
            <a:off x="2188861" y="4304144"/>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22"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1" cstate="print"/>
          <a:stretch>
            <a:fillRect/>
          </a:stretch>
        </p:blipFill>
        <p:spPr bwMode="auto">
          <a:xfrm>
            <a:off x="8176504" y="6364153"/>
            <a:ext cx="384175" cy="384175"/>
          </a:xfrm>
          <a:prstGeom prst="rect">
            <a:avLst/>
          </a:prstGeom>
          <a:noFill/>
        </p:spPr>
      </p:pic>
      <p:pic>
        <p:nvPicPr>
          <p:cNvPr id="23"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2" cstate="print"/>
          <a:stretch>
            <a:fillRect/>
          </a:stretch>
        </p:blipFill>
        <p:spPr bwMode="auto">
          <a:xfrm>
            <a:off x="8514277" y="6364152"/>
            <a:ext cx="384175" cy="384175"/>
          </a:xfrm>
          <a:prstGeom prst="rect">
            <a:avLst/>
          </a:prstGeom>
          <a:noFill/>
        </p:spPr>
      </p:pic>
      <p:pic>
        <p:nvPicPr>
          <p:cNvPr id="24" name="Documents Button" descr="C:\Documents and Settings\T00001008\Desktop\ODF Template\Powerpoint Template\ODF Template\Button Icons\docs-active.png">
            <a:hlinkClick r:id="rId13" action="ppaction://program"/>
          </p:cNvPr>
          <p:cNvPicPr>
            <a:picLocks noChangeAspect="1" noChangeArrowheads="1"/>
          </p:cNvPicPr>
          <p:nvPr/>
        </p:nvPicPr>
        <p:blipFill>
          <a:blip r:embed="rId14"/>
          <a:stretch>
            <a:fillRect/>
          </a:stretch>
        </p:blipFill>
        <p:spPr bwMode="auto">
          <a:xfrm>
            <a:off x="7502863" y="6364153"/>
            <a:ext cx="384175" cy="384175"/>
          </a:xfrm>
          <a:prstGeom prst="rect">
            <a:avLst/>
          </a:prstGeom>
          <a:noFill/>
        </p:spPr>
      </p:pic>
    </p:spTree>
    <p:extLst>
      <p:ext uri="{BB962C8B-B14F-4D97-AF65-F5344CB8AC3E}">
        <p14:creationId xmlns:p14="http://schemas.microsoft.com/office/powerpoint/2010/main" val="2867945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up)">
                                      <p:cBhvr>
                                        <p:cTn id="8" dur="500"/>
                                        <p:tgtEl>
                                          <p:spTgt spid="18"/>
                                        </p:tgtEl>
                                      </p:cBhvr>
                                    </p:animEffec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2"/>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750"/>
                                        <p:tgtEl>
                                          <p:spTgt spid="20"/>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childTnLst>
                                </p:cTn>
                              </p:par>
                            </p:childTnLst>
                          </p:cTn>
                        </p:par>
                      </p:childTnLst>
                    </p:cTn>
                  </p:par>
                </p:childTnLst>
              </p:cTn>
              <p:nextCondLst>
                <p:cond evt="onClick" delay="0">
                  <p:tgtEl>
                    <p:spTgt spid="22"/>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8"/>
                                        </p:tgtEl>
                                        <p:attrNameLst>
                                          <p:attrName>ppt_y</p:attrName>
                                        </p:attrNameLst>
                                      </p:cBhvr>
                                      <p:tavLst>
                                        <p:tav tm="0">
                                          <p:val>
                                            <p:strVal val="#ppt_y"/>
                                          </p:val>
                                        </p:tav>
                                        <p:tav tm="100000">
                                          <p:val>
                                            <p:strVal val="#ppt_y+#ppt_h*1.125000"/>
                                          </p:val>
                                        </p:tav>
                                      </p:tavLst>
                                    </p:anim>
                                    <p:animEffect transition="out" filter="wipe(down)">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3"/>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18" grpId="0" animBg="1"/>
      <p:bldP spid="18" grpId="1" animBg="1"/>
      <p:bldP spid="19" grpId="0"/>
      <p:bldP spid="19" grpId="1"/>
      <p:bldP spid="20" grpId="0"/>
      <p:bldP spid="20" grpId="1"/>
      <p:bldP spid="21" grpId="0"/>
      <p:bldP spid="21"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APU CAS</a:t>
            </a:r>
          </a:p>
        </p:txBody>
      </p:sp>
      <p:pic>
        <p:nvPicPr>
          <p:cNvPr id="14" name="_Blk_Bg" descr="Cas Messages Template.png"/>
          <p:cNvPicPr>
            <a:picLocks/>
          </p:cNvPicPr>
          <p:nvPr/>
        </p:nvPicPr>
        <p:blipFill>
          <a:blip r:embed="rId3"/>
          <a:stretch>
            <a:fillRect/>
          </a:stretch>
        </p:blipFill>
        <p:spPr>
          <a:xfrm>
            <a:off x="399666" y="1017918"/>
            <a:ext cx="2410541" cy="5223224"/>
          </a:xfrm>
          <a:prstGeom prst="roundRect">
            <a:avLst>
              <a:gd name="adj" fmla="val 5192"/>
            </a:avLst>
          </a:prstGeom>
          <a:ln w="28575">
            <a:solidFill>
              <a:schemeClr val="bg1">
                <a:alpha val="50000"/>
              </a:schemeClr>
            </a:solidFill>
          </a:ln>
        </p:spPr>
      </p:pic>
      <p:sp>
        <p:nvSpPr>
          <p:cNvPr id="15" name="Rectangle 1"/>
          <p:cNvSpPr>
            <a:spLocks noChangeArrowheads="1"/>
          </p:cNvSpPr>
          <p:nvPr/>
        </p:nvSpPr>
        <p:spPr bwMode="auto">
          <a:xfrm>
            <a:off x="621010" y="1158742"/>
            <a:ext cx="1672610" cy="396749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nSpc>
                <a:spcPct val="115000"/>
              </a:lnSpc>
            </a:pPr>
            <a:r>
              <a:rPr lang="en-US" sz="900" b="1" dirty="0">
                <a:solidFill>
                  <a:srgbClr val="ED1C24"/>
                </a:solidFill>
                <a:latin typeface="Arial" pitchFamily="34" charset="0"/>
                <a:ea typeface="Calibri"/>
                <a:cs typeface="Arial" pitchFamily="34" charset="0"/>
              </a:rPr>
              <a:t>APU FIRE  </a:t>
            </a:r>
          </a:p>
          <a:p>
            <a:pPr>
              <a:lnSpc>
                <a:spcPct val="115000"/>
              </a:lnSpc>
            </a:pPr>
            <a:r>
              <a:rPr lang="en-US" sz="900" b="1" dirty="0">
                <a:solidFill>
                  <a:srgbClr val="ED1C24"/>
                </a:solidFill>
                <a:latin typeface="Arial" pitchFamily="34" charset="0"/>
                <a:ea typeface="Calibri"/>
                <a:cs typeface="Arial" pitchFamily="34" charset="0"/>
              </a:rPr>
              <a:t>APU OVERSPEED  </a:t>
            </a:r>
          </a:p>
          <a:p>
            <a:pPr>
              <a:lnSpc>
                <a:spcPct val="115000"/>
              </a:lnSpc>
              <a:spcAft>
                <a:spcPts val="1000"/>
              </a:spcAft>
            </a:pPr>
            <a:r>
              <a:rPr lang="en-US" sz="900" b="1" dirty="0">
                <a:solidFill>
                  <a:srgbClr val="ED1C24"/>
                </a:solidFill>
                <a:latin typeface="Arial" pitchFamily="34" charset="0"/>
                <a:ea typeface="Calibri"/>
                <a:cs typeface="Arial" pitchFamily="34" charset="0"/>
              </a:rPr>
              <a:t>APU OVERTEMP  </a:t>
            </a:r>
          </a:p>
          <a:p>
            <a:pPr>
              <a:lnSpc>
                <a:spcPct val="115000"/>
              </a:lnSpc>
            </a:pPr>
            <a:r>
              <a:rPr lang="en-US" sz="900" b="1" dirty="0">
                <a:solidFill>
                  <a:srgbClr val="FEC46F"/>
                </a:solidFill>
                <a:latin typeface="Arial" pitchFamily="34" charset="0"/>
                <a:ea typeface="Calibri"/>
                <a:cs typeface="Arial" pitchFamily="34" charset="0"/>
              </a:rPr>
              <a:t>APU BLEED SYS FAIL  </a:t>
            </a:r>
          </a:p>
          <a:p>
            <a:pPr>
              <a:lnSpc>
                <a:spcPct val="115000"/>
              </a:lnSpc>
            </a:pPr>
            <a:r>
              <a:rPr lang="en-US" sz="900" b="1" dirty="0">
                <a:solidFill>
                  <a:srgbClr val="FEC46F"/>
                </a:solidFill>
                <a:latin typeface="Arial" pitchFamily="34" charset="0"/>
                <a:ea typeface="Calibri"/>
                <a:cs typeface="Arial" pitchFamily="34" charset="0"/>
              </a:rPr>
              <a:t>APU DOOR FAIL  </a:t>
            </a:r>
          </a:p>
          <a:p>
            <a:pPr>
              <a:lnSpc>
                <a:spcPct val="115000"/>
              </a:lnSpc>
            </a:pPr>
            <a:r>
              <a:rPr lang="en-US" sz="900" b="1" dirty="0">
                <a:solidFill>
                  <a:srgbClr val="FEC46F"/>
                </a:solidFill>
                <a:latin typeface="Arial" pitchFamily="34" charset="0"/>
                <a:ea typeface="Calibri"/>
                <a:cs typeface="Arial" pitchFamily="34" charset="0"/>
              </a:rPr>
              <a:t>APU EGT SENSORS  </a:t>
            </a:r>
          </a:p>
          <a:p>
            <a:pPr>
              <a:lnSpc>
                <a:spcPct val="115000"/>
              </a:lnSpc>
            </a:pPr>
            <a:r>
              <a:rPr lang="en-US" sz="900" b="1" dirty="0">
                <a:solidFill>
                  <a:srgbClr val="FEC46F"/>
                </a:solidFill>
                <a:latin typeface="Arial" pitchFamily="34" charset="0"/>
                <a:ea typeface="Calibri"/>
                <a:cs typeface="Arial" pitchFamily="34" charset="0"/>
              </a:rPr>
              <a:t>APU FUEL SOV  </a:t>
            </a:r>
          </a:p>
          <a:p>
            <a:pPr>
              <a:lnSpc>
                <a:spcPct val="115000"/>
              </a:lnSpc>
            </a:pPr>
            <a:r>
              <a:rPr lang="en-US" sz="900" b="1" dirty="0">
                <a:solidFill>
                  <a:srgbClr val="FEC46F"/>
                </a:solidFill>
                <a:latin typeface="Arial" pitchFamily="34" charset="0"/>
                <a:ea typeface="Calibri"/>
                <a:cs typeface="Arial" pitchFamily="34" charset="0"/>
              </a:rPr>
              <a:t>APU OIL HI TEMP  </a:t>
            </a:r>
          </a:p>
          <a:p>
            <a:pPr>
              <a:lnSpc>
                <a:spcPct val="115000"/>
              </a:lnSpc>
            </a:pPr>
            <a:r>
              <a:rPr lang="en-US" sz="900" b="1" dirty="0">
                <a:solidFill>
                  <a:srgbClr val="FEC46F"/>
                </a:solidFill>
                <a:latin typeface="Arial" pitchFamily="34" charset="0"/>
                <a:ea typeface="Calibri"/>
                <a:cs typeface="Arial" pitchFamily="34" charset="0"/>
              </a:rPr>
              <a:t>APU OIL LO PRESS  </a:t>
            </a:r>
          </a:p>
          <a:p>
            <a:pPr>
              <a:lnSpc>
                <a:spcPct val="115000"/>
              </a:lnSpc>
              <a:spcAft>
                <a:spcPts val="1000"/>
              </a:spcAft>
            </a:pPr>
            <a:r>
              <a:rPr lang="en-US" sz="900" b="1" dirty="0">
                <a:solidFill>
                  <a:srgbClr val="FEC46F"/>
                </a:solidFill>
                <a:latin typeface="Arial" pitchFamily="34" charset="0"/>
                <a:ea typeface="Calibri"/>
                <a:cs typeface="Arial" pitchFamily="34" charset="0"/>
              </a:rPr>
              <a:t>APU REVERSE FLOW  </a:t>
            </a:r>
          </a:p>
          <a:p>
            <a:pPr>
              <a:lnSpc>
                <a:spcPct val="115000"/>
              </a:lnSpc>
            </a:pPr>
            <a:r>
              <a:rPr lang="en-US" sz="900" b="1" dirty="0">
                <a:solidFill>
                  <a:srgbClr val="34B8EB"/>
                </a:solidFill>
                <a:latin typeface="Arial" pitchFamily="34" charset="0"/>
                <a:ea typeface="Calibri"/>
                <a:cs typeface="Arial" pitchFamily="34" charset="0"/>
              </a:rPr>
              <a:t>APU BLEED DISABLED </a:t>
            </a:r>
          </a:p>
          <a:p>
            <a:pPr>
              <a:lnSpc>
                <a:spcPct val="115000"/>
              </a:lnSpc>
            </a:pPr>
            <a:r>
              <a:rPr lang="en-US" sz="900" b="1" dirty="0">
                <a:solidFill>
                  <a:srgbClr val="34B8EB"/>
                </a:solidFill>
                <a:latin typeface="Arial" pitchFamily="34" charset="0"/>
                <a:ea typeface="Calibri"/>
                <a:cs typeface="Arial" pitchFamily="34" charset="0"/>
              </a:rPr>
              <a:t>APU FADEC FAIL  </a:t>
            </a:r>
          </a:p>
          <a:p>
            <a:pPr>
              <a:lnSpc>
                <a:spcPct val="115000"/>
              </a:lnSpc>
            </a:pPr>
            <a:r>
              <a:rPr lang="en-US" sz="900" b="1" dirty="0">
                <a:solidFill>
                  <a:srgbClr val="34B8EB"/>
                </a:solidFill>
                <a:latin typeface="Arial" pitchFamily="34" charset="0"/>
                <a:ea typeface="Calibri"/>
                <a:cs typeface="Arial" pitchFamily="34" charset="0"/>
              </a:rPr>
              <a:t>APU FAULT  </a:t>
            </a:r>
          </a:p>
          <a:p>
            <a:pPr>
              <a:lnSpc>
                <a:spcPct val="115000"/>
              </a:lnSpc>
            </a:pPr>
            <a:r>
              <a:rPr lang="en-US" sz="900" b="1" dirty="0">
                <a:solidFill>
                  <a:srgbClr val="34B8EB"/>
                </a:solidFill>
                <a:latin typeface="Arial" pitchFamily="34" charset="0"/>
                <a:ea typeface="Calibri"/>
                <a:cs typeface="Arial" pitchFamily="34" charset="0"/>
              </a:rPr>
              <a:t>APU IN BITE  </a:t>
            </a:r>
          </a:p>
          <a:p>
            <a:pPr>
              <a:lnSpc>
                <a:spcPct val="115000"/>
              </a:lnSpc>
            </a:pPr>
            <a:r>
              <a:rPr lang="en-US" sz="900" b="1" dirty="0">
                <a:solidFill>
                  <a:srgbClr val="34B8EB"/>
                </a:solidFill>
                <a:latin typeface="Arial" pitchFamily="34" charset="0"/>
                <a:ea typeface="Calibri"/>
                <a:cs typeface="Arial" pitchFamily="34" charset="0"/>
              </a:rPr>
              <a:t>APU NOT AVAILABLE  </a:t>
            </a:r>
          </a:p>
          <a:p>
            <a:pPr>
              <a:lnSpc>
                <a:spcPct val="115000"/>
              </a:lnSpc>
            </a:pPr>
            <a:r>
              <a:rPr lang="en-US" sz="900" b="1" dirty="0">
                <a:solidFill>
                  <a:srgbClr val="34B8EB"/>
                </a:solidFill>
                <a:latin typeface="Arial" pitchFamily="34" charset="0"/>
                <a:ea typeface="Calibri"/>
                <a:cs typeface="Arial" pitchFamily="34" charset="0"/>
              </a:rPr>
              <a:t>APU OIL LO QTY  </a:t>
            </a:r>
          </a:p>
          <a:p>
            <a:pPr>
              <a:lnSpc>
                <a:spcPct val="115000"/>
              </a:lnSpc>
              <a:spcAft>
                <a:spcPts val="1000"/>
              </a:spcAft>
            </a:pPr>
            <a:r>
              <a:rPr lang="en-US" sz="900" b="1" dirty="0">
                <a:solidFill>
                  <a:srgbClr val="34B8EB"/>
                </a:solidFill>
                <a:latin typeface="Arial" pitchFamily="34" charset="0"/>
                <a:ea typeface="Calibri"/>
                <a:cs typeface="Arial" pitchFamily="34" charset="0"/>
              </a:rPr>
              <a:t>APU SHUTDOWN  </a:t>
            </a:r>
          </a:p>
          <a:p>
            <a:pPr>
              <a:lnSpc>
                <a:spcPct val="115000"/>
              </a:lnSpc>
            </a:pPr>
            <a:r>
              <a:rPr lang="en-US" sz="900" b="1" dirty="0">
                <a:solidFill>
                  <a:schemeClr val="bg1"/>
                </a:solidFill>
                <a:latin typeface="Arial" pitchFamily="34" charset="0"/>
                <a:ea typeface="Calibri"/>
                <a:cs typeface="Arial" pitchFamily="34" charset="0"/>
              </a:rPr>
              <a:t>APU BLEED OFF </a:t>
            </a:r>
          </a:p>
          <a:p>
            <a:pPr>
              <a:lnSpc>
                <a:spcPct val="115000"/>
              </a:lnSpc>
            </a:pPr>
            <a:r>
              <a:rPr lang="en-US" sz="900" b="1" dirty="0">
                <a:solidFill>
                  <a:schemeClr val="bg1"/>
                </a:solidFill>
                <a:latin typeface="Arial" pitchFamily="34" charset="0"/>
                <a:ea typeface="Calibri"/>
                <a:cs typeface="Arial" pitchFamily="34" charset="0"/>
              </a:rPr>
              <a:t>APU BLEED ON  </a:t>
            </a:r>
          </a:p>
          <a:p>
            <a:pPr>
              <a:lnSpc>
                <a:spcPct val="115000"/>
              </a:lnSpc>
            </a:pPr>
            <a:r>
              <a:rPr lang="en-US" sz="900" b="1" dirty="0">
                <a:solidFill>
                  <a:schemeClr val="bg1"/>
                </a:solidFill>
                <a:latin typeface="Arial" pitchFamily="34" charset="0"/>
                <a:ea typeface="Calibri"/>
                <a:cs typeface="Arial" pitchFamily="34" charset="0"/>
              </a:rPr>
              <a:t>APU FUEL SOV CLSD  </a:t>
            </a:r>
          </a:p>
          <a:p>
            <a:pPr>
              <a:lnSpc>
                <a:spcPct val="115000"/>
              </a:lnSpc>
              <a:spcAft>
                <a:spcPts val="1000"/>
              </a:spcAft>
            </a:pPr>
            <a:r>
              <a:rPr lang="en-US" sz="900" b="1" dirty="0">
                <a:solidFill>
                  <a:schemeClr val="bg1"/>
                </a:solidFill>
                <a:latin typeface="Arial" pitchFamily="34" charset="0"/>
                <a:ea typeface="Calibri"/>
                <a:cs typeface="Arial" pitchFamily="34" charset="0"/>
              </a:rPr>
              <a:t>APU SOVS CLSD </a:t>
            </a:r>
          </a:p>
        </p:txBody>
      </p:sp>
      <p:sp>
        <p:nvSpPr>
          <p:cNvPr id="29" name="AutoShape 51"/>
          <p:cNvSpPr>
            <a:spLocks noChangeArrowheads="1"/>
          </p:cNvSpPr>
          <p:nvPr/>
        </p:nvSpPr>
        <p:spPr bwMode="auto">
          <a:xfrm>
            <a:off x="3042864" y="1017918"/>
            <a:ext cx="5658304" cy="5223224"/>
          </a:xfrm>
          <a:prstGeom prst="roundRect">
            <a:avLst>
              <a:gd name="adj" fmla="val 2628"/>
            </a:avLst>
          </a:prstGeom>
          <a:solidFill>
            <a:schemeClr val="tx2">
              <a:lumMod val="50000"/>
              <a:alpha val="50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0" name="txt_APU FIRE"/>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APU fire</a:t>
            </a:r>
          </a:p>
        </p:txBody>
      </p:sp>
      <p:sp>
        <p:nvSpPr>
          <p:cNvPr id="12" name="txt_APU OVERSPEED"/>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Annunciated when an APU overspeed protective shutdown occurs</a:t>
            </a:r>
          </a:p>
        </p:txBody>
      </p:sp>
      <p:sp>
        <p:nvSpPr>
          <p:cNvPr id="17" name="txt_APU OVERTEMP"/>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Annunciated when an APU EGT overtemperature condition occurs</a:t>
            </a:r>
          </a:p>
        </p:txBody>
      </p:sp>
      <p:sp>
        <p:nvSpPr>
          <p:cNvPr id="19" name="txt_APU BLEED SYS FAIL"/>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Annunciated when the APU LCV position does not match command, or Bleed leak detection has been lost and APU bleed is not to be used</a:t>
            </a:r>
          </a:p>
        </p:txBody>
      </p:sp>
      <p:sp>
        <p:nvSpPr>
          <p:cNvPr id="21" name="txt_APU DOOR FAI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Annunciated when the APU door position does not match command</a:t>
            </a:r>
          </a:p>
        </p:txBody>
      </p:sp>
      <p:sp>
        <p:nvSpPr>
          <p:cNvPr id="23" name="txt_APU EGT SENSORS"/>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Annunciated when WOW is not true and both EGT thermocouple rakes have failed</a:t>
            </a:r>
          </a:p>
        </p:txBody>
      </p:sp>
      <p:sp>
        <p:nvSpPr>
          <p:cNvPr id="25" name="txt_APU FUEL SOV"/>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APU fuel shutoff valve failure</a:t>
            </a:r>
          </a:p>
        </p:txBody>
      </p:sp>
      <p:sp>
        <p:nvSpPr>
          <p:cNvPr id="31" name="txt_APU OIL HI TEMP"/>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Annunciated when WOW is not true and a high oil temperature condition exists</a:t>
            </a:r>
          </a:p>
        </p:txBody>
      </p:sp>
      <p:sp>
        <p:nvSpPr>
          <p:cNvPr id="34" name="txt_APU OIL LO PRESS"/>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Annunciated when WOW is not true and a low oil pressure condition exists</a:t>
            </a:r>
          </a:p>
        </p:txBody>
      </p:sp>
      <p:sp>
        <p:nvSpPr>
          <p:cNvPr id="36" name="txt_APU REVERSE FLOW"/>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Annunciated when WOW is not true and a reverse flow condition exist</a:t>
            </a:r>
          </a:p>
        </p:txBody>
      </p:sp>
      <p:sp>
        <p:nvSpPr>
          <p:cNvPr id="38" name="txt_APU BLEED DISABLED"/>
          <p:cNvSpPr txBox="1"/>
          <p:nvPr/>
        </p:nvSpPr>
        <p:spPr>
          <a:xfrm>
            <a:off x="3291840" y="1158742"/>
            <a:ext cx="5160352" cy="1477328"/>
          </a:xfrm>
          <a:prstGeom prst="rect">
            <a:avLst/>
          </a:prstGeom>
          <a:noFill/>
        </p:spPr>
        <p:txBody>
          <a:bodyPr wrap="square" rtlCol="0">
            <a:spAutoFit/>
          </a:bodyPr>
          <a:lstStyle/>
          <a:p>
            <a:r>
              <a:rPr lang="en-US" dirty="0">
                <a:solidFill>
                  <a:schemeClr val="bg1"/>
                </a:solidFill>
              </a:rPr>
              <a:t>APU bleed selected ON and either the airplane is above the bleed limit (30,000 feet), or the 60 second warm-up period after APU start (ground only) is in progress. Invalid APU bleed configuration.</a:t>
            </a:r>
          </a:p>
        </p:txBody>
      </p:sp>
      <p:sp>
        <p:nvSpPr>
          <p:cNvPr id="40" name="txt_APU FADEC FAI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Annunciated when no data is received by data acquisition unit.</a:t>
            </a:r>
          </a:p>
        </p:txBody>
      </p:sp>
      <p:sp>
        <p:nvSpPr>
          <p:cNvPr id="42" name="txt_APU FAULT"/>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APU FADEC has determined that a minor fault exists.</a:t>
            </a:r>
          </a:p>
        </p:txBody>
      </p:sp>
      <p:sp>
        <p:nvSpPr>
          <p:cNvPr id="44" name="txt_APU IN BITE"/>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Annunciated after RUN is selected until prestart BITE is complete and the APU inlet door is positioned (ground only).</a:t>
            </a:r>
          </a:p>
        </p:txBody>
      </p:sp>
      <p:sp>
        <p:nvSpPr>
          <p:cNvPr id="47" name="txt_APU NOT AVAILABLE"/>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The APU will not start.</a:t>
            </a:r>
          </a:p>
        </p:txBody>
      </p:sp>
      <p:sp>
        <p:nvSpPr>
          <p:cNvPr id="49" name="txt_APU OIL LO QTY"/>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APU oil level drops below 3.5 quarts (ground only)</a:t>
            </a:r>
          </a:p>
        </p:txBody>
      </p:sp>
      <p:sp>
        <p:nvSpPr>
          <p:cNvPr id="51" name="txt_APU SHUTDOWN"/>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An APU shutdown has occurred for other than an overspeed or an over-temp.</a:t>
            </a:r>
          </a:p>
        </p:txBody>
      </p:sp>
      <p:sp>
        <p:nvSpPr>
          <p:cNvPr id="53" name="txt_APU BLEED OFF"/>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APU LCV is closed.</a:t>
            </a:r>
          </a:p>
        </p:txBody>
      </p:sp>
      <p:sp>
        <p:nvSpPr>
          <p:cNvPr id="55" name="txt_APU BLEED ON"/>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APU LCV is open.</a:t>
            </a:r>
          </a:p>
        </p:txBody>
      </p:sp>
      <p:sp>
        <p:nvSpPr>
          <p:cNvPr id="57" name="txt_APU FUEL SOV CLSD"/>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APU fuel shut-off valve closed.</a:t>
            </a:r>
          </a:p>
        </p:txBody>
      </p:sp>
      <p:sp>
        <p:nvSpPr>
          <p:cNvPr id="59" name="txt_APU SOVS CLSD"/>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APU fuel and bleed air shut-off valves closed.</a:t>
            </a:r>
          </a:p>
        </p:txBody>
      </p:sp>
      <p:sp>
        <p:nvSpPr>
          <p:cNvPr id="32" name="btn_APU FIRE"/>
          <p:cNvSpPr/>
          <p:nvPr/>
        </p:nvSpPr>
        <p:spPr>
          <a:xfrm>
            <a:off x="693440" y="1195388"/>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btn_APU OVERSPEED"/>
          <p:cNvSpPr/>
          <p:nvPr/>
        </p:nvSpPr>
        <p:spPr>
          <a:xfrm>
            <a:off x="671976" y="1364924"/>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tn_APU OVERTEMP"/>
          <p:cNvSpPr/>
          <p:nvPr/>
        </p:nvSpPr>
        <p:spPr>
          <a:xfrm>
            <a:off x="671976" y="1516184"/>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btn_APU BLEED SYS FAIL"/>
          <p:cNvSpPr/>
          <p:nvPr/>
        </p:nvSpPr>
        <p:spPr>
          <a:xfrm>
            <a:off x="664042" y="1817372"/>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btn_APU DOOR FAIL"/>
          <p:cNvSpPr/>
          <p:nvPr/>
        </p:nvSpPr>
        <p:spPr>
          <a:xfrm>
            <a:off x="676298" y="1969772"/>
            <a:ext cx="973253"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btn_APU EGT SENSORS"/>
          <p:cNvSpPr/>
          <p:nvPr/>
        </p:nvSpPr>
        <p:spPr>
          <a:xfrm>
            <a:off x="683474" y="2122172"/>
            <a:ext cx="1177636"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btn_APU FUEL SOV"/>
          <p:cNvSpPr/>
          <p:nvPr/>
        </p:nvSpPr>
        <p:spPr>
          <a:xfrm>
            <a:off x="669120" y="2274572"/>
            <a:ext cx="973253"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tn_APU OIL HI TEMP"/>
          <p:cNvSpPr/>
          <p:nvPr/>
        </p:nvSpPr>
        <p:spPr>
          <a:xfrm>
            <a:off x="676035" y="2426972"/>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btn_APU OIL LO PRESS"/>
          <p:cNvSpPr/>
          <p:nvPr/>
        </p:nvSpPr>
        <p:spPr>
          <a:xfrm>
            <a:off x="667326" y="2590130"/>
            <a:ext cx="1177636"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btn_APU REVERSE FLOW"/>
          <p:cNvSpPr/>
          <p:nvPr/>
        </p:nvSpPr>
        <p:spPr>
          <a:xfrm>
            <a:off x="664022" y="2742530"/>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btn_APU BLEED DISABLED"/>
          <p:cNvSpPr/>
          <p:nvPr/>
        </p:nvSpPr>
        <p:spPr>
          <a:xfrm>
            <a:off x="622558" y="3045542"/>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btn_APU FADEC FAIL"/>
          <p:cNvSpPr/>
          <p:nvPr/>
        </p:nvSpPr>
        <p:spPr>
          <a:xfrm>
            <a:off x="640425" y="3197942"/>
            <a:ext cx="1177636"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btn_APU FAULT"/>
          <p:cNvSpPr/>
          <p:nvPr/>
        </p:nvSpPr>
        <p:spPr>
          <a:xfrm>
            <a:off x="682544" y="3350342"/>
            <a:ext cx="731219"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btn_APU IN BITE"/>
          <p:cNvSpPr/>
          <p:nvPr/>
        </p:nvSpPr>
        <p:spPr>
          <a:xfrm>
            <a:off x="690803" y="3502742"/>
            <a:ext cx="804341"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btn_APU NOT AVAILABLE"/>
          <p:cNvSpPr/>
          <p:nvPr/>
        </p:nvSpPr>
        <p:spPr>
          <a:xfrm>
            <a:off x="651463" y="3665900"/>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btn_APU OIL LO QTY"/>
          <p:cNvSpPr/>
          <p:nvPr/>
        </p:nvSpPr>
        <p:spPr>
          <a:xfrm>
            <a:off x="658090" y="3829058"/>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btn_APU SHUTDOWN"/>
          <p:cNvSpPr/>
          <p:nvPr/>
        </p:nvSpPr>
        <p:spPr>
          <a:xfrm>
            <a:off x="681395" y="3981458"/>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btn_APU BLEED OFF"/>
          <p:cNvSpPr/>
          <p:nvPr/>
        </p:nvSpPr>
        <p:spPr>
          <a:xfrm>
            <a:off x="640158" y="4273712"/>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btn_APU BLEED ON"/>
          <p:cNvSpPr/>
          <p:nvPr/>
        </p:nvSpPr>
        <p:spPr>
          <a:xfrm>
            <a:off x="690613" y="4426112"/>
            <a:ext cx="973253"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btn_APU FUEL SOV CLSD"/>
          <p:cNvSpPr/>
          <p:nvPr/>
        </p:nvSpPr>
        <p:spPr>
          <a:xfrm>
            <a:off x="671181" y="4578512"/>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btn_APU SOVS CLSD"/>
          <p:cNvSpPr/>
          <p:nvPr/>
        </p:nvSpPr>
        <p:spPr>
          <a:xfrm>
            <a:off x="645532" y="4741670"/>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0355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2"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22"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22" nodeType="with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xit" presetSubtype="0" fill="hold" grpId="22"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22"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22"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22"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22" nodeType="with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xit" presetSubtype="0" fill="hold" grpId="22" nodeType="withEffect">
                                  <p:stCondLst>
                                    <p:cond delay="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xit" presetSubtype="0" fill="hold" grpId="22" nodeType="withEffect">
                                  <p:stCondLst>
                                    <p:cond delay="0"/>
                                  </p:stCondLst>
                                  <p:childTnLst>
                                    <p:set>
                                      <p:cBhvr>
                                        <p:cTn id="24" dur="1" fill="hold">
                                          <p:stCondLst>
                                            <p:cond delay="0"/>
                                          </p:stCondLst>
                                        </p:cTn>
                                        <p:tgtEl>
                                          <p:spTgt spid="36"/>
                                        </p:tgtEl>
                                        <p:attrNameLst>
                                          <p:attrName>style.visibility</p:attrName>
                                        </p:attrNameLst>
                                      </p:cBhvr>
                                      <p:to>
                                        <p:strVal val="hidden"/>
                                      </p:to>
                                    </p:set>
                                  </p:childTnLst>
                                </p:cTn>
                              </p:par>
                              <p:par>
                                <p:cTn id="25" presetID="1" presetClass="exit" presetSubtype="0" fill="hold" grpId="22" nodeType="withEffect">
                                  <p:stCondLst>
                                    <p:cond delay="0"/>
                                  </p:stCondLst>
                                  <p:childTnLst>
                                    <p:set>
                                      <p:cBhvr>
                                        <p:cTn id="26" dur="1" fill="hold">
                                          <p:stCondLst>
                                            <p:cond delay="0"/>
                                          </p:stCondLst>
                                        </p:cTn>
                                        <p:tgtEl>
                                          <p:spTgt spid="38"/>
                                        </p:tgtEl>
                                        <p:attrNameLst>
                                          <p:attrName>style.visibility</p:attrName>
                                        </p:attrNameLst>
                                      </p:cBhvr>
                                      <p:to>
                                        <p:strVal val="hidden"/>
                                      </p:to>
                                    </p:set>
                                  </p:childTnLst>
                                </p:cTn>
                              </p:par>
                              <p:par>
                                <p:cTn id="27" presetID="1" presetClass="exit" presetSubtype="0" fill="hold" grpId="22" nodeType="withEffect">
                                  <p:stCondLst>
                                    <p:cond delay="0"/>
                                  </p:stCondLst>
                                  <p:childTnLst>
                                    <p:set>
                                      <p:cBhvr>
                                        <p:cTn id="28" dur="1" fill="hold">
                                          <p:stCondLst>
                                            <p:cond delay="0"/>
                                          </p:stCondLst>
                                        </p:cTn>
                                        <p:tgtEl>
                                          <p:spTgt spid="40"/>
                                        </p:tgtEl>
                                        <p:attrNameLst>
                                          <p:attrName>style.visibility</p:attrName>
                                        </p:attrNameLst>
                                      </p:cBhvr>
                                      <p:to>
                                        <p:strVal val="hidden"/>
                                      </p:to>
                                    </p:set>
                                  </p:childTnLst>
                                </p:cTn>
                              </p:par>
                              <p:par>
                                <p:cTn id="29" presetID="1" presetClass="exit" presetSubtype="0" fill="hold" grpId="22" nodeType="with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xit" presetSubtype="0" fill="hold" grpId="22" nodeType="withEffect">
                                  <p:stCondLst>
                                    <p:cond delay="0"/>
                                  </p:stCondLst>
                                  <p:childTnLst>
                                    <p:set>
                                      <p:cBhvr>
                                        <p:cTn id="32" dur="1" fill="hold">
                                          <p:stCondLst>
                                            <p:cond delay="0"/>
                                          </p:stCondLst>
                                        </p:cTn>
                                        <p:tgtEl>
                                          <p:spTgt spid="44"/>
                                        </p:tgtEl>
                                        <p:attrNameLst>
                                          <p:attrName>style.visibility</p:attrName>
                                        </p:attrNameLst>
                                      </p:cBhvr>
                                      <p:to>
                                        <p:strVal val="hidden"/>
                                      </p:to>
                                    </p:set>
                                  </p:childTnLst>
                                </p:cTn>
                              </p:par>
                              <p:par>
                                <p:cTn id="33" presetID="1" presetClass="exit" presetSubtype="0" fill="hold" grpId="22" nodeType="withEffect">
                                  <p:stCondLst>
                                    <p:cond delay="0"/>
                                  </p:stCondLst>
                                  <p:childTnLst>
                                    <p:set>
                                      <p:cBhvr>
                                        <p:cTn id="34" dur="1" fill="hold">
                                          <p:stCondLst>
                                            <p:cond delay="0"/>
                                          </p:stCondLst>
                                        </p:cTn>
                                        <p:tgtEl>
                                          <p:spTgt spid="47"/>
                                        </p:tgtEl>
                                        <p:attrNameLst>
                                          <p:attrName>style.visibility</p:attrName>
                                        </p:attrNameLst>
                                      </p:cBhvr>
                                      <p:to>
                                        <p:strVal val="hidden"/>
                                      </p:to>
                                    </p:set>
                                  </p:childTnLst>
                                </p:cTn>
                              </p:par>
                              <p:par>
                                <p:cTn id="35" presetID="1" presetClass="exit" presetSubtype="0" fill="hold" grpId="22" nodeType="with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xit" presetSubtype="0" fill="hold" grpId="22"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22" nodeType="withEffect">
                                  <p:stCondLst>
                                    <p:cond delay="0"/>
                                  </p:stCondLst>
                                  <p:childTnLst>
                                    <p:set>
                                      <p:cBhvr>
                                        <p:cTn id="40" dur="1" fill="hold">
                                          <p:stCondLst>
                                            <p:cond delay="0"/>
                                          </p:stCondLst>
                                        </p:cTn>
                                        <p:tgtEl>
                                          <p:spTgt spid="53"/>
                                        </p:tgtEl>
                                        <p:attrNameLst>
                                          <p:attrName>style.visibility</p:attrName>
                                        </p:attrNameLst>
                                      </p:cBhvr>
                                      <p:to>
                                        <p:strVal val="hidden"/>
                                      </p:to>
                                    </p:set>
                                  </p:childTnLst>
                                </p:cTn>
                              </p:par>
                              <p:par>
                                <p:cTn id="41" presetID="1" presetClass="exit" presetSubtype="0" fill="hold" grpId="22" nodeType="withEffect">
                                  <p:stCondLst>
                                    <p:cond delay="0"/>
                                  </p:stCondLst>
                                  <p:childTnLst>
                                    <p:set>
                                      <p:cBhvr>
                                        <p:cTn id="42" dur="1" fill="hold">
                                          <p:stCondLst>
                                            <p:cond delay="0"/>
                                          </p:stCondLst>
                                        </p:cTn>
                                        <p:tgtEl>
                                          <p:spTgt spid="55"/>
                                        </p:tgtEl>
                                        <p:attrNameLst>
                                          <p:attrName>style.visibility</p:attrName>
                                        </p:attrNameLst>
                                      </p:cBhvr>
                                      <p:to>
                                        <p:strVal val="hidden"/>
                                      </p:to>
                                    </p:set>
                                  </p:childTnLst>
                                </p:cTn>
                              </p:par>
                              <p:par>
                                <p:cTn id="43" presetID="1" presetClass="exit" presetSubtype="0" fill="hold" grpId="22" nodeType="withEffect">
                                  <p:stCondLst>
                                    <p:cond delay="0"/>
                                  </p:stCondLst>
                                  <p:childTnLst>
                                    <p:set>
                                      <p:cBhvr>
                                        <p:cTn id="44" dur="1" fill="hold">
                                          <p:stCondLst>
                                            <p:cond delay="0"/>
                                          </p:stCondLst>
                                        </p:cTn>
                                        <p:tgtEl>
                                          <p:spTgt spid="57"/>
                                        </p:tgtEl>
                                        <p:attrNameLst>
                                          <p:attrName>style.visibility</p:attrName>
                                        </p:attrNameLst>
                                      </p:cBhvr>
                                      <p:to>
                                        <p:strVal val="hidden"/>
                                      </p:to>
                                    </p:set>
                                  </p:childTnLst>
                                </p:cTn>
                              </p:par>
                              <p:par>
                                <p:cTn id="45" presetID="1" presetClass="exit" presetSubtype="0" fill="hold" grpId="22" nodeType="withEffect">
                                  <p:stCondLst>
                                    <p:cond delay="0"/>
                                  </p:stCondLst>
                                  <p:childTnLst>
                                    <p:set>
                                      <p:cBhvr>
                                        <p:cTn id="46"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xit"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25"/>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cTn>
                              </p:par>
                              <p:par>
                                <p:cTn id="66" presetID="1" presetClass="exit" presetSubtype="0" fill="hold" grpId="0"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36"/>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38"/>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42"/>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44"/>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49"/>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53"/>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55"/>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57"/>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2" restart="whenNotActive" fill="hold" evtFilter="cancelBubble" nodeType="interactiveSeq">
                <p:stCondLst>
                  <p:cond evt="onClick" delay="0">
                    <p:tgtEl>
                      <p:spTgt spid="9"/>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par>
                                <p:cTn id="97" presetID="1" presetClass="entr" presetSubtype="0" fill="hold" grpId="1" nodeType="with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1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9"/>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1"/>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3"/>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5"/>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31"/>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4"/>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6"/>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38"/>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0"/>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42"/>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44"/>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7"/>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9"/>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51"/>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53"/>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55"/>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57"/>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7" restart="whenNotActive" fill="hold" evtFilter="cancelBubble" nodeType="interactiveSeq">
                <p:stCondLst>
                  <p:cond evt="onClick" delay="0">
                    <p:tgtEl>
                      <p:spTgt spid="16"/>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2" nodeType="clickEffect">
                                  <p:stCondLst>
                                    <p:cond delay="0"/>
                                  </p:stCondLst>
                                  <p:childTnLst>
                                    <p:set>
                                      <p:cBhvr>
                                        <p:cTn id="141" dur="1" fill="hold">
                                          <p:stCondLst>
                                            <p:cond delay="0"/>
                                          </p:stCondLst>
                                        </p:cTn>
                                        <p:tgtEl>
                                          <p:spTgt spid="30"/>
                                        </p:tgtEl>
                                        <p:attrNameLst>
                                          <p:attrName>style.visibility</p:attrName>
                                        </p:attrNameLst>
                                      </p:cBhvr>
                                      <p:to>
                                        <p:strVal val="hidden"/>
                                      </p:to>
                                    </p:set>
                                  </p:childTnLst>
                                </p:cTn>
                              </p:par>
                              <p:par>
                                <p:cTn id="142" presetID="1" presetClass="exit" presetSubtype="0" fill="hold" grpId="2" nodeType="withEffect">
                                  <p:stCondLst>
                                    <p:cond delay="0"/>
                                  </p:stCondLst>
                                  <p:childTnLst>
                                    <p:set>
                                      <p:cBhvr>
                                        <p:cTn id="143" dur="1" fill="hold">
                                          <p:stCondLst>
                                            <p:cond delay="0"/>
                                          </p:stCondLst>
                                        </p:cTn>
                                        <p:tgtEl>
                                          <p:spTgt spid="12"/>
                                        </p:tgtEl>
                                        <p:attrNameLst>
                                          <p:attrName>style.visibility</p:attrName>
                                        </p:attrNameLst>
                                      </p:cBhvr>
                                      <p:to>
                                        <p:strVal val="hidden"/>
                                      </p:to>
                                    </p:set>
                                  </p:childTnLst>
                                </p:cTn>
                              </p:par>
                              <p:par>
                                <p:cTn id="144" presetID="1" presetClass="entr" presetSubtype="0" fill="hold" grpId="2" nodeType="withEffect">
                                  <p:stCondLst>
                                    <p:cond delay="0"/>
                                  </p:stCondLst>
                                  <p:childTnLst>
                                    <p:set>
                                      <p:cBhvr>
                                        <p:cTn id="145" dur="1" fill="hold">
                                          <p:stCondLst>
                                            <p:cond delay="0"/>
                                          </p:stCondLst>
                                        </p:cTn>
                                        <p:tgtEl>
                                          <p:spTgt spid="17"/>
                                        </p:tgtEl>
                                        <p:attrNameLst>
                                          <p:attrName>style.visibility</p:attrName>
                                        </p:attrNameLst>
                                      </p:cBhvr>
                                      <p:to>
                                        <p:strVal val="visible"/>
                                      </p:to>
                                    </p:set>
                                  </p:childTnLst>
                                </p:cTn>
                              </p:par>
                              <p:par>
                                <p:cTn id="146" presetID="1" presetClass="exit" presetSubtype="0" fill="hold" grpId="2" nodeType="withEffect">
                                  <p:stCondLst>
                                    <p:cond delay="0"/>
                                  </p:stCondLst>
                                  <p:childTnLst>
                                    <p:set>
                                      <p:cBhvr>
                                        <p:cTn id="147" dur="1" fill="hold">
                                          <p:stCondLst>
                                            <p:cond delay="0"/>
                                          </p:stCondLst>
                                        </p:cTn>
                                        <p:tgtEl>
                                          <p:spTgt spid="19"/>
                                        </p:tgtEl>
                                        <p:attrNameLst>
                                          <p:attrName>style.visibility</p:attrName>
                                        </p:attrNameLst>
                                      </p:cBhvr>
                                      <p:to>
                                        <p:strVal val="hidden"/>
                                      </p:to>
                                    </p:set>
                                  </p:childTnLst>
                                </p:cTn>
                              </p:par>
                              <p:par>
                                <p:cTn id="148" presetID="1" presetClass="exit" presetSubtype="0" fill="hold" grpId="2" nodeType="withEffect">
                                  <p:stCondLst>
                                    <p:cond delay="0"/>
                                  </p:stCondLst>
                                  <p:childTnLst>
                                    <p:set>
                                      <p:cBhvr>
                                        <p:cTn id="149" dur="1" fill="hold">
                                          <p:stCondLst>
                                            <p:cond delay="0"/>
                                          </p:stCondLst>
                                        </p:cTn>
                                        <p:tgtEl>
                                          <p:spTgt spid="21"/>
                                        </p:tgtEl>
                                        <p:attrNameLst>
                                          <p:attrName>style.visibility</p:attrName>
                                        </p:attrNameLst>
                                      </p:cBhvr>
                                      <p:to>
                                        <p:strVal val="hidden"/>
                                      </p:to>
                                    </p:set>
                                  </p:childTnLst>
                                </p:cTn>
                              </p:par>
                              <p:par>
                                <p:cTn id="150" presetID="1" presetClass="exit" presetSubtype="0" fill="hold" grpId="2" nodeType="withEffect">
                                  <p:stCondLst>
                                    <p:cond delay="0"/>
                                  </p:stCondLst>
                                  <p:childTnLst>
                                    <p:set>
                                      <p:cBhvr>
                                        <p:cTn id="151" dur="1" fill="hold">
                                          <p:stCondLst>
                                            <p:cond delay="0"/>
                                          </p:stCondLst>
                                        </p:cTn>
                                        <p:tgtEl>
                                          <p:spTgt spid="23"/>
                                        </p:tgtEl>
                                        <p:attrNameLst>
                                          <p:attrName>style.visibility</p:attrName>
                                        </p:attrNameLst>
                                      </p:cBhvr>
                                      <p:to>
                                        <p:strVal val="hidden"/>
                                      </p:to>
                                    </p:set>
                                  </p:childTnLst>
                                </p:cTn>
                              </p:par>
                              <p:par>
                                <p:cTn id="152" presetID="1" presetClass="exit" presetSubtype="0" fill="hold" grpId="2" nodeType="withEffect">
                                  <p:stCondLst>
                                    <p:cond delay="0"/>
                                  </p:stCondLst>
                                  <p:childTnLst>
                                    <p:set>
                                      <p:cBhvr>
                                        <p:cTn id="153" dur="1" fill="hold">
                                          <p:stCondLst>
                                            <p:cond delay="0"/>
                                          </p:stCondLst>
                                        </p:cTn>
                                        <p:tgtEl>
                                          <p:spTgt spid="25"/>
                                        </p:tgtEl>
                                        <p:attrNameLst>
                                          <p:attrName>style.visibility</p:attrName>
                                        </p:attrNameLst>
                                      </p:cBhvr>
                                      <p:to>
                                        <p:strVal val="hidden"/>
                                      </p:to>
                                    </p:set>
                                  </p:childTnLst>
                                </p:cTn>
                              </p:par>
                              <p:par>
                                <p:cTn id="154" presetID="1" presetClass="exit" presetSubtype="0" fill="hold" grpId="2" nodeType="withEffect">
                                  <p:stCondLst>
                                    <p:cond delay="0"/>
                                  </p:stCondLst>
                                  <p:childTnLst>
                                    <p:set>
                                      <p:cBhvr>
                                        <p:cTn id="155" dur="1" fill="hold">
                                          <p:stCondLst>
                                            <p:cond delay="0"/>
                                          </p:stCondLst>
                                        </p:cTn>
                                        <p:tgtEl>
                                          <p:spTgt spid="31"/>
                                        </p:tgtEl>
                                        <p:attrNameLst>
                                          <p:attrName>style.visibility</p:attrName>
                                        </p:attrNameLst>
                                      </p:cBhvr>
                                      <p:to>
                                        <p:strVal val="hidden"/>
                                      </p:to>
                                    </p:set>
                                  </p:childTnLst>
                                </p:cTn>
                              </p:par>
                              <p:par>
                                <p:cTn id="156" presetID="1" presetClass="exit" presetSubtype="0" fill="hold" grpId="2" nodeType="withEffect">
                                  <p:stCondLst>
                                    <p:cond delay="0"/>
                                  </p:stCondLst>
                                  <p:childTnLst>
                                    <p:set>
                                      <p:cBhvr>
                                        <p:cTn id="157" dur="1" fill="hold">
                                          <p:stCondLst>
                                            <p:cond delay="0"/>
                                          </p:stCondLst>
                                        </p:cTn>
                                        <p:tgtEl>
                                          <p:spTgt spid="34"/>
                                        </p:tgtEl>
                                        <p:attrNameLst>
                                          <p:attrName>style.visibility</p:attrName>
                                        </p:attrNameLst>
                                      </p:cBhvr>
                                      <p:to>
                                        <p:strVal val="hidden"/>
                                      </p:to>
                                    </p:set>
                                  </p:childTnLst>
                                </p:cTn>
                              </p:par>
                              <p:par>
                                <p:cTn id="158" presetID="1" presetClass="exit" presetSubtype="0" fill="hold" grpId="2" nodeType="withEffect">
                                  <p:stCondLst>
                                    <p:cond delay="0"/>
                                  </p:stCondLst>
                                  <p:childTnLst>
                                    <p:set>
                                      <p:cBhvr>
                                        <p:cTn id="159" dur="1" fill="hold">
                                          <p:stCondLst>
                                            <p:cond delay="0"/>
                                          </p:stCondLst>
                                        </p:cTn>
                                        <p:tgtEl>
                                          <p:spTgt spid="36"/>
                                        </p:tgtEl>
                                        <p:attrNameLst>
                                          <p:attrName>style.visibility</p:attrName>
                                        </p:attrNameLst>
                                      </p:cBhvr>
                                      <p:to>
                                        <p:strVal val="hidden"/>
                                      </p:to>
                                    </p:set>
                                  </p:childTnLst>
                                </p:cTn>
                              </p:par>
                              <p:par>
                                <p:cTn id="160" presetID="1" presetClass="exit" presetSubtype="0" fill="hold" grpId="2" nodeType="withEffect">
                                  <p:stCondLst>
                                    <p:cond delay="0"/>
                                  </p:stCondLst>
                                  <p:childTnLst>
                                    <p:set>
                                      <p:cBhvr>
                                        <p:cTn id="161" dur="1" fill="hold">
                                          <p:stCondLst>
                                            <p:cond delay="0"/>
                                          </p:stCondLst>
                                        </p:cTn>
                                        <p:tgtEl>
                                          <p:spTgt spid="38"/>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40"/>
                                        </p:tgtEl>
                                        <p:attrNameLst>
                                          <p:attrName>style.visibility</p:attrName>
                                        </p:attrNameLst>
                                      </p:cBhvr>
                                      <p:to>
                                        <p:strVal val="hidden"/>
                                      </p:to>
                                    </p:set>
                                  </p:childTnLst>
                                </p:cTn>
                              </p:par>
                              <p:par>
                                <p:cTn id="164" presetID="1" presetClass="exit" presetSubtype="0" fill="hold" grpId="2" nodeType="withEffect">
                                  <p:stCondLst>
                                    <p:cond delay="0"/>
                                  </p:stCondLst>
                                  <p:childTnLst>
                                    <p:set>
                                      <p:cBhvr>
                                        <p:cTn id="165" dur="1" fill="hold">
                                          <p:stCondLst>
                                            <p:cond delay="0"/>
                                          </p:stCondLst>
                                        </p:cTn>
                                        <p:tgtEl>
                                          <p:spTgt spid="42"/>
                                        </p:tgtEl>
                                        <p:attrNameLst>
                                          <p:attrName>style.visibility</p:attrName>
                                        </p:attrNameLst>
                                      </p:cBhvr>
                                      <p:to>
                                        <p:strVal val="hidden"/>
                                      </p:to>
                                    </p:set>
                                  </p:childTnLst>
                                </p:cTn>
                              </p:par>
                              <p:par>
                                <p:cTn id="166" presetID="1" presetClass="exit" presetSubtype="0" fill="hold" grpId="2" nodeType="withEffect">
                                  <p:stCondLst>
                                    <p:cond delay="0"/>
                                  </p:stCondLst>
                                  <p:childTnLst>
                                    <p:set>
                                      <p:cBhvr>
                                        <p:cTn id="167" dur="1" fill="hold">
                                          <p:stCondLst>
                                            <p:cond delay="0"/>
                                          </p:stCondLst>
                                        </p:cTn>
                                        <p:tgtEl>
                                          <p:spTgt spid="44"/>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47"/>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49"/>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51"/>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53"/>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55"/>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57"/>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82" restart="whenNotActive" fill="hold" evtFilter="cancelBubble" nodeType="interactiveSeq">
                <p:stCondLst>
                  <p:cond evt="onClick" delay="0">
                    <p:tgtEl>
                      <p:spTgt spid="18"/>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3" nodeType="clickEffect">
                                  <p:stCondLst>
                                    <p:cond delay="0"/>
                                  </p:stCondLst>
                                  <p:childTnLst>
                                    <p:set>
                                      <p:cBhvr>
                                        <p:cTn id="186" dur="1" fill="hold">
                                          <p:stCondLst>
                                            <p:cond delay="0"/>
                                          </p:stCondLst>
                                        </p:cTn>
                                        <p:tgtEl>
                                          <p:spTgt spid="30"/>
                                        </p:tgtEl>
                                        <p:attrNameLst>
                                          <p:attrName>style.visibility</p:attrName>
                                        </p:attrNameLst>
                                      </p:cBhvr>
                                      <p:to>
                                        <p:strVal val="hidden"/>
                                      </p:to>
                                    </p:set>
                                  </p:childTnLst>
                                </p:cTn>
                              </p:par>
                              <p:par>
                                <p:cTn id="187" presetID="1" presetClass="exit" presetSubtype="0" fill="hold" grpId="3" nodeType="withEffect">
                                  <p:stCondLst>
                                    <p:cond delay="0"/>
                                  </p:stCondLst>
                                  <p:childTnLst>
                                    <p:set>
                                      <p:cBhvr>
                                        <p:cTn id="188" dur="1" fill="hold">
                                          <p:stCondLst>
                                            <p:cond delay="0"/>
                                          </p:stCondLst>
                                        </p:cTn>
                                        <p:tgtEl>
                                          <p:spTgt spid="12"/>
                                        </p:tgtEl>
                                        <p:attrNameLst>
                                          <p:attrName>style.visibility</p:attrName>
                                        </p:attrNameLst>
                                      </p:cBhvr>
                                      <p:to>
                                        <p:strVal val="hidden"/>
                                      </p:to>
                                    </p:set>
                                  </p:childTnLst>
                                </p:cTn>
                              </p:par>
                              <p:par>
                                <p:cTn id="189" presetID="1" presetClass="exit" presetSubtype="0" fill="hold" grpId="3" nodeType="withEffect">
                                  <p:stCondLst>
                                    <p:cond delay="0"/>
                                  </p:stCondLst>
                                  <p:childTnLst>
                                    <p:set>
                                      <p:cBhvr>
                                        <p:cTn id="190" dur="1" fill="hold">
                                          <p:stCondLst>
                                            <p:cond delay="0"/>
                                          </p:stCondLst>
                                        </p:cTn>
                                        <p:tgtEl>
                                          <p:spTgt spid="17"/>
                                        </p:tgtEl>
                                        <p:attrNameLst>
                                          <p:attrName>style.visibility</p:attrName>
                                        </p:attrNameLst>
                                      </p:cBhvr>
                                      <p:to>
                                        <p:strVal val="hidden"/>
                                      </p:to>
                                    </p:set>
                                  </p:childTnLst>
                                </p:cTn>
                              </p:par>
                              <p:par>
                                <p:cTn id="191" presetID="1" presetClass="entr" presetSubtype="0" fill="hold" grpId="3" nodeType="withEffect">
                                  <p:stCondLst>
                                    <p:cond delay="0"/>
                                  </p:stCondLst>
                                  <p:childTnLst>
                                    <p:set>
                                      <p:cBhvr>
                                        <p:cTn id="192" dur="1" fill="hold">
                                          <p:stCondLst>
                                            <p:cond delay="0"/>
                                          </p:stCondLst>
                                        </p:cTn>
                                        <p:tgtEl>
                                          <p:spTgt spid="19"/>
                                        </p:tgtEl>
                                        <p:attrNameLst>
                                          <p:attrName>style.visibility</p:attrName>
                                        </p:attrNameLst>
                                      </p:cBhvr>
                                      <p:to>
                                        <p:strVal val="visible"/>
                                      </p:to>
                                    </p:set>
                                  </p:childTnLst>
                                </p:cTn>
                              </p:par>
                              <p:par>
                                <p:cTn id="193" presetID="1" presetClass="exit" presetSubtype="0" fill="hold" grpId="3" nodeType="withEffect">
                                  <p:stCondLst>
                                    <p:cond delay="0"/>
                                  </p:stCondLst>
                                  <p:childTnLst>
                                    <p:set>
                                      <p:cBhvr>
                                        <p:cTn id="194" dur="1" fill="hold">
                                          <p:stCondLst>
                                            <p:cond delay="0"/>
                                          </p:stCondLst>
                                        </p:cTn>
                                        <p:tgtEl>
                                          <p:spTgt spid="21"/>
                                        </p:tgtEl>
                                        <p:attrNameLst>
                                          <p:attrName>style.visibility</p:attrName>
                                        </p:attrNameLst>
                                      </p:cBhvr>
                                      <p:to>
                                        <p:strVal val="hidden"/>
                                      </p:to>
                                    </p:set>
                                  </p:childTnLst>
                                </p:cTn>
                              </p:par>
                              <p:par>
                                <p:cTn id="195" presetID="1" presetClass="exit" presetSubtype="0" fill="hold" grpId="3" nodeType="withEffect">
                                  <p:stCondLst>
                                    <p:cond delay="0"/>
                                  </p:stCondLst>
                                  <p:childTnLst>
                                    <p:set>
                                      <p:cBhvr>
                                        <p:cTn id="196" dur="1" fill="hold">
                                          <p:stCondLst>
                                            <p:cond delay="0"/>
                                          </p:stCondLst>
                                        </p:cTn>
                                        <p:tgtEl>
                                          <p:spTgt spid="23"/>
                                        </p:tgtEl>
                                        <p:attrNameLst>
                                          <p:attrName>style.visibility</p:attrName>
                                        </p:attrNameLst>
                                      </p:cBhvr>
                                      <p:to>
                                        <p:strVal val="hidden"/>
                                      </p:to>
                                    </p:set>
                                  </p:childTnLst>
                                </p:cTn>
                              </p:par>
                              <p:par>
                                <p:cTn id="197" presetID="1" presetClass="exit" presetSubtype="0" fill="hold" grpId="3" nodeType="withEffect">
                                  <p:stCondLst>
                                    <p:cond delay="0"/>
                                  </p:stCondLst>
                                  <p:childTnLst>
                                    <p:set>
                                      <p:cBhvr>
                                        <p:cTn id="198" dur="1" fill="hold">
                                          <p:stCondLst>
                                            <p:cond delay="0"/>
                                          </p:stCondLst>
                                        </p:cTn>
                                        <p:tgtEl>
                                          <p:spTgt spid="25"/>
                                        </p:tgtEl>
                                        <p:attrNameLst>
                                          <p:attrName>style.visibility</p:attrName>
                                        </p:attrNameLst>
                                      </p:cBhvr>
                                      <p:to>
                                        <p:strVal val="hidden"/>
                                      </p:to>
                                    </p:set>
                                  </p:childTnLst>
                                </p:cTn>
                              </p:par>
                              <p:par>
                                <p:cTn id="199" presetID="1" presetClass="exit" presetSubtype="0" fill="hold" grpId="3" nodeType="withEffect">
                                  <p:stCondLst>
                                    <p:cond delay="0"/>
                                  </p:stCondLst>
                                  <p:childTnLst>
                                    <p:set>
                                      <p:cBhvr>
                                        <p:cTn id="200" dur="1" fill="hold">
                                          <p:stCondLst>
                                            <p:cond delay="0"/>
                                          </p:stCondLst>
                                        </p:cTn>
                                        <p:tgtEl>
                                          <p:spTgt spid="31"/>
                                        </p:tgtEl>
                                        <p:attrNameLst>
                                          <p:attrName>style.visibility</p:attrName>
                                        </p:attrNameLst>
                                      </p:cBhvr>
                                      <p:to>
                                        <p:strVal val="hidden"/>
                                      </p:to>
                                    </p:set>
                                  </p:childTnLst>
                                </p:cTn>
                              </p:par>
                              <p:par>
                                <p:cTn id="201" presetID="1" presetClass="exit" presetSubtype="0" fill="hold" grpId="3" nodeType="withEffect">
                                  <p:stCondLst>
                                    <p:cond delay="0"/>
                                  </p:stCondLst>
                                  <p:childTnLst>
                                    <p:set>
                                      <p:cBhvr>
                                        <p:cTn id="202" dur="1" fill="hold">
                                          <p:stCondLst>
                                            <p:cond delay="0"/>
                                          </p:stCondLst>
                                        </p:cTn>
                                        <p:tgtEl>
                                          <p:spTgt spid="34"/>
                                        </p:tgtEl>
                                        <p:attrNameLst>
                                          <p:attrName>style.visibility</p:attrName>
                                        </p:attrNameLst>
                                      </p:cBhvr>
                                      <p:to>
                                        <p:strVal val="hidden"/>
                                      </p:to>
                                    </p:set>
                                  </p:childTnLst>
                                </p:cTn>
                              </p:par>
                              <p:par>
                                <p:cTn id="203" presetID="1" presetClass="exit" presetSubtype="0" fill="hold" grpId="3" nodeType="withEffect">
                                  <p:stCondLst>
                                    <p:cond delay="0"/>
                                  </p:stCondLst>
                                  <p:childTnLst>
                                    <p:set>
                                      <p:cBhvr>
                                        <p:cTn id="204" dur="1" fill="hold">
                                          <p:stCondLst>
                                            <p:cond delay="0"/>
                                          </p:stCondLst>
                                        </p:cTn>
                                        <p:tgtEl>
                                          <p:spTgt spid="36"/>
                                        </p:tgtEl>
                                        <p:attrNameLst>
                                          <p:attrName>style.visibility</p:attrName>
                                        </p:attrNameLst>
                                      </p:cBhvr>
                                      <p:to>
                                        <p:strVal val="hidden"/>
                                      </p:to>
                                    </p:set>
                                  </p:childTnLst>
                                </p:cTn>
                              </p:par>
                              <p:par>
                                <p:cTn id="205" presetID="1" presetClass="exit" presetSubtype="0" fill="hold" grpId="3" nodeType="withEffect">
                                  <p:stCondLst>
                                    <p:cond delay="0"/>
                                  </p:stCondLst>
                                  <p:childTnLst>
                                    <p:set>
                                      <p:cBhvr>
                                        <p:cTn id="206" dur="1" fill="hold">
                                          <p:stCondLst>
                                            <p:cond delay="0"/>
                                          </p:stCondLst>
                                        </p:cTn>
                                        <p:tgtEl>
                                          <p:spTgt spid="38"/>
                                        </p:tgtEl>
                                        <p:attrNameLst>
                                          <p:attrName>style.visibility</p:attrName>
                                        </p:attrNameLst>
                                      </p:cBhvr>
                                      <p:to>
                                        <p:strVal val="hidden"/>
                                      </p:to>
                                    </p:set>
                                  </p:childTnLst>
                                </p:cTn>
                              </p:par>
                              <p:par>
                                <p:cTn id="207" presetID="1" presetClass="exit" presetSubtype="0" fill="hold" grpId="3" nodeType="withEffect">
                                  <p:stCondLst>
                                    <p:cond delay="0"/>
                                  </p:stCondLst>
                                  <p:childTnLst>
                                    <p:set>
                                      <p:cBhvr>
                                        <p:cTn id="208" dur="1" fill="hold">
                                          <p:stCondLst>
                                            <p:cond delay="0"/>
                                          </p:stCondLst>
                                        </p:cTn>
                                        <p:tgtEl>
                                          <p:spTgt spid="40"/>
                                        </p:tgtEl>
                                        <p:attrNameLst>
                                          <p:attrName>style.visibility</p:attrName>
                                        </p:attrNameLst>
                                      </p:cBhvr>
                                      <p:to>
                                        <p:strVal val="hidden"/>
                                      </p:to>
                                    </p:set>
                                  </p:childTnLst>
                                </p:cTn>
                              </p:par>
                              <p:par>
                                <p:cTn id="209" presetID="1" presetClass="exit" presetSubtype="0" fill="hold" grpId="3" nodeType="withEffect">
                                  <p:stCondLst>
                                    <p:cond delay="0"/>
                                  </p:stCondLst>
                                  <p:childTnLst>
                                    <p:set>
                                      <p:cBhvr>
                                        <p:cTn id="210" dur="1" fill="hold">
                                          <p:stCondLst>
                                            <p:cond delay="0"/>
                                          </p:stCondLst>
                                        </p:cTn>
                                        <p:tgtEl>
                                          <p:spTgt spid="42"/>
                                        </p:tgtEl>
                                        <p:attrNameLst>
                                          <p:attrName>style.visibility</p:attrName>
                                        </p:attrNameLst>
                                      </p:cBhvr>
                                      <p:to>
                                        <p:strVal val="hidden"/>
                                      </p:to>
                                    </p:set>
                                  </p:childTnLst>
                                </p:cTn>
                              </p:par>
                              <p:par>
                                <p:cTn id="211" presetID="1" presetClass="exit" presetSubtype="0" fill="hold" grpId="3" nodeType="withEffect">
                                  <p:stCondLst>
                                    <p:cond delay="0"/>
                                  </p:stCondLst>
                                  <p:childTnLst>
                                    <p:set>
                                      <p:cBhvr>
                                        <p:cTn id="212" dur="1" fill="hold">
                                          <p:stCondLst>
                                            <p:cond delay="0"/>
                                          </p:stCondLst>
                                        </p:cTn>
                                        <p:tgtEl>
                                          <p:spTgt spid="44"/>
                                        </p:tgtEl>
                                        <p:attrNameLst>
                                          <p:attrName>style.visibility</p:attrName>
                                        </p:attrNameLst>
                                      </p:cBhvr>
                                      <p:to>
                                        <p:strVal val="hidden"/>
                                      </p:to>
                                    </p:set>
                                  </p:childTnLst>
                                </p:cTn>
                              </p:par>
                              <p:par>
                                <p:cTn id="213" presetID="1" presetClass="exit" presetSubtype="0" fill="hold" grpId="3" nodeType="withEffect">
                                  <p:stCondLst>
                                    <p:cond delay="0"/>
                                  </p:stCondLst>
                                  <p:childTnLst>
                                    <p:set>
                                      <p:cBhvr>
                                        <p:cTn id="214" dur="1" fill="hold">
                                          <p:stCondLst>
                                            <p:cond delay="0"/>
                                          </p:stCondLst>
                                        </p:cTn>
                                        <p:tgtEl>
                                          <p:spTgt spid="47"/>
                                        </p:tgtEl>
                                        <p:attrNameLst>
                                          <p:attrName>style.visibility</p:attrName>
                                        </p:attrNameLst>
                                      </p:cBhvr>
                                      <p:to>
                                        <p:strVal val="hidden"/>
                                      </p:to>
                                    </p:set>
                                  </p:childTnLst>
                                </p:cTn>
                              </p:par>
                              <p:par>
                                <p:cTn id="215" presetID="1" presetClass="exit" presetSubtype="0" fill="hold" grpId="3" nodeType="withEffect">
                                  <p:stCondLst>
                                    <p:cond delay="0"/>
                                  </p:stCondLst>
                                  <p:childTnLst>
                                    <p:set>
                                      <p:cBhvr>
                                        <p:cTn id="216" dur="1" fill="hold">
                                          <p:stCondLst>
                                            <p:cond delay="0"/>
                                          </p:stCondLst>
                                        </p:cTn>
                                        <p:tgtEl>
                                          <p:spTgt spid="49"/>
                                        </p:tgtEl>
                                        <p:attrNameLst>
                                          <p:attrName>style.visibility</p:attrName>
                                        </p:attrNameLst>
                                      </p:cBhvr>
                                      <p:to>
                                        <p:strVal val="hidden"/>
                                      </p:to>
                                    </p:set>
                                  </p:childTnLst>
                                </p:cTn>
                              </p:par>
                              <p:par>
                                <p:cTn id="217" presetID="1" presetClass="exit" presetSubtype="0" fill="hold" grpId="3" nodeType="withEffect">
                                  <p:stCondLst>
                                    <p:cond delay="0"/>
                                  </p:stCondLst>
                                  <p:childTnLst>
                                    <p:set>
                                      <p:cBhvr>
                                        <p:cTn id="218" dur="1" fill="hold">
                                          <p:stCondLst>
                                            <p:cond delay="0"/>
                                          </p:stCondLst>
                                        </p:cTn>
                                        <p:tgtEl>
                                          <p:spTgt spid="51"/>
                                        </p:tgtEl>
                                        <p:attrNameLst>
                                          <p:attrName>style.visibility</p:attrName>
                                        </p:attrNameLst>
                                      </p:cBhvr>
                                      <p:to>
                                        <p:strVal val="hidden"/>
                                      </p:to>
                                    </p:set>
                                  </p:childTnLst>
                                </p:cTn>
                              </p:par>
                              <p:par>
                                <p:cTn id="219" presetID="1" presetClass="exit" presetSubtype="0" fill="hold" grpId="3" nodeType="withEffect">
                                  <p:stCondLst>
                                    <p:cond delay="0"/>
                                  </p:stCondLst>
                                  <p:childTnLst>
                                    <p:set>
                                      <p:cBhvr>
                                        <p:cTn id="220" dur="1" fill="hold">
                                          <p:stCondLst>
                                            <p:cond delay="0"/>
                                          </p:stCondLst>
                                        </p:cTn>
                                        <p:tgtEl>
                                          <p:spTgt spid="53"/>
                                        </p:tgtEl>
                                        <p:attrNameLst>
                                          <p:attrName>style.visibility</p:attrName>
                                        </p:attrNameLst>
                                      </p:cBhvr>
                                      <p:to>
                                        <p:strVal val="hidden"/>
                                      </p:to>
                                    </p:set>
                                  </p:childTnLst>
                                </p:cTn>
                              </p:par>
                              <p:par>
                                <p:cTn id="221" presetID="1" presetClass="exit" presetSubtype="0" fill="hold" grpId="3" nodeType="withEffect">
                                  <p:stCondLst>
                                    <p:cond delay="0"/>
                                  </p:stCondLst>
                                  <p:childTnLst>
                                    <p:set>
                                      <p:cBhvr>
                                        <p:cTn id="222" dur="1" fill="hold">
                                          <p:stCondLst>
                                            <p:cond delay="0"/>
                                          </p:stCondLst>
                                        </p:cTn>
                                        <p:tgtEl>
                                          <p:spTgt spid="55"/>
                                        </p:tgtEl>
                                        <p:attrNameLst>
                                          <p:attrName>style.visibility</p:attrName>
                                        </p:attrNameLst>
                                      </p:cBhvr>
                                      <p:to>
                                        <p:strVal val="hidden"/>
                                      </p:to>
                                    </p:set>
                                  </p:childTnLst>
                                </p:cTn>
                              </p:par>
                              <p:par>
                                <p:cTn id="223" presetID="1" presetClass="exit" presetSubtype="0" fill="hold" grpId="3" nodeType="withEffect">
                                  <p:stCondLst>
                                    <p:cond delay="0"/>
                                  </p:stCondLst>
                                  <p:childTnLst>
                                    <p:set>
                                      <p:cBhvr>
                                        <p:cTn id="224" dur="1" fill="hold">
                                          <p:stCondLst>
                                            <p:cond delay="0"/>
                                          </p:stCondLst>
                                        </p:cTn>
                                        <p:tgtEl>
                                          <p:spTgt spid="57"/>
                                        </p:tgtEl>
                                        <p:attrNameLst>
                                          <p:attrName>style.visibility</p:attrName>
                                        </p:attrNameLst>
                                      </p:cBhvr>
                                      <p:to>
                                        <p:strVal val="hidden"/>
                                      </p:to>
                                    </p:set>
                                  </p:childTnLst>
                                </p:cTn>
                              </p:par>
                              <p:par>
                                <p:cTn id="225" presetID="1" presetClass="exit" presetSubtype="0" fill="hold" grpId="3" nodeType="withEffect">
                                  <p:stCondLst>
                                    <p:cond delay="0"/>
                                  </p:stCondLst>
                                  <p:childTnLst>
                                    <p:set>
                                      <p:cBhvr>
                                        <p:cTn id="22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27" restart="whenNotActive" fill="hold" evtFilter="cancelBubble" nodeType="interactiveSeq">
                <p:stCondLst>
                  <p:cond evt="onClick" delay="0">
                    <p:tgtEl>
                      <p:spTgt spid="20"/>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grpId="4" nodeType="clickEffect">
                                  <p:stCondLst>
                                    <p:cond delay="0"/>
                                  </p:stCondLst>
                                  <p:childTnLst>
                                    <p:set>
                                      <p:cBhvr>
                                        <p:cTn id="231" dur="1" fill="hold">
                                          <p:stCondLst>
                                            <p:cond delay="0"/>
                                          </p:stCondLst>
                                        </p:cTn>
                                        <p:tgtEl>
                                          <p:spTgt spid="30"/>
                                        </p:tgtEl>
                                        <p:attrNameLst>
                                          <p:attrName>style.visibility</p:attrName>
                                        </p:attrNameLst>
                                      </p:cBhvr>
                                      <p:to>
                                        <p:strVal val="hidden"/>
                                      </p:to>
                                    </p:set>
                                  </p:childTnLst>
                                </p:cTn>
                              </p:par>
                              <p:par>
                                <p:cTn id="232" presetID="1" presetClass="exit" presetSubtype="0" fill="hold" grpId="4" nodeType="withEffect">
                                  <p:stCondLst>
                                    <p:cond delay="0"/>
                                  </p:stCondLst>
                                  <p:childTnLst>
                                    <p:set>
                                      <p:cBhvr>
                                        <p:cTn id="233" dur="1" fill="hold">
                                          <p:stCondLst>
                                            <p:cond delay="0"/>
                                          </p:stCondLst>
                                        </p:cTn>
                                        <p:tgtEl>
                                          <p:spTgt spid="12"/>
                                        </p:tgtEl>
                                        <p:attrNameLst>
                                          <p:attrName>style.visibility</p:attrName>
                                        </p:attrNameLst>
                                      </p:cBhvr>
                                      <p:to>
                                        <p:strVal val="hidden"/>
                                      </p:to>
                                    </p:set>
                                  </p:childTnLst>
                                </p:cTn>
                              </p:par>
                              <p:par>
                                <p:cTn id="234" presetID="1" presetClass="exit" presetSubtype="0" fill="hold" grpId="4" nodeType="withEffect">
                                  <p:stCondLst>
                                    <p:cond delay="0"/>
                                  </p:stCondLst>
                                  <p:childTnLst>
                                    <p:set>
                                      <p:cBhvr>
                                        <p:cTn id="235" dur="1" fill="hold">
                                          <p:stCondLst>
                                            <p:cond delay="0"/>
                                          </p:stCondLst>
                                        </p:cTn>
                                        <p:tgtEl>
                                          <p:spTgt spid="17"/>
                                        </p:tgtEl>
                                        <p:attrNameLst>
                                          <p:attrName>style.visibility</p:attrName>
                                        </p:attrNameLst>
                                      </p:cBhvr>
                                      <p:to>
                                        <p:strVal val="hidden"/>
                                      </p:to>
                                    </p:set>
                                  </p:childTnLst>
                                </p:cTn>
                              </p:par>
                              <p:par>
                                <p:cTn id="236" presetID="1" presetClass="exit" presetSubtype="0" fill="hold" grpId="4" nodeType="withEffect">
                                  <p:stCondLst>
                                    <p:cond delay="0"/>
                                  </p:stCondLst>
                                  <p:childTnLst>
                                    <p:set>
                                      <p:cBhvr>
                                        <p:cTn id="237" dur="1" fill="hold">
                                          <p:stCondLst>
                                            <p:cond delay="0"/>
                                          </p:stCondLst>
                                        </p:cTn>
                                        <p:tgtEl>
                                          <p:spTgt spid="19"/>
                                        </p:tgtEl>
                                        <p:attrNameLst>
                                          <p:attrName>style.visibility</p:attrName>
                                        </p:attrNameLst>
                                      </p:cBhvr>
                                      <p:to>
                                        <p:strVal val="hidden"/>
                                      </p:to>
                                    </p:set>
                                  </p:childTnLst>
                                </p:cTn>
                              </p:par>
                              <p:par>
                                <p:cTn id="238" presetID="1" presetClass="entr" presetSubtype="0" fill="hold" grpId="4" nodeType="withEffect">
                                  <p:stCondLst>
                                    <p:cond delay="0"/>
                                  </p:stCondLst>
                                  <p:childTnLst>
                                    <p:set>
                                      <p:cBhvr>
                                        <p:cTn id="239" dur="1" fill="hold">
                                          <p:stCondLst>
                                            <p:cond delay="0"/>
                                          </p:stCondLst>
                                        </p:cTn>
                                        <p:tgtEl>
                                          <p:spTgt spid="21"/>
                                        </p:tgtEl>
                                        <p:attrNameLst>
                                          <p:attrName>style.visibility</p:attrName>
                                        </p:attrNameLst>
                                      </p:cBhvr>
                                      <p:to>
                                        <p:strVal val="visible"/>
                                      </p:to>
                                    </p:set>
                                  </p:childTnLst>
                                </p:cTn>
                              </p:par>
                              <p:par>
                                <p:cTn id="240" presetID="1" presetClass="exit" presetSubtype="0" fill="hold" grpId="4" nodeType="withEffect">
                                  <p:stCondLst>
                                    <p:cond delay="0"/>
                                  </p:stCondLst>
                                  <p:childTnLst>
                                    <p:set>
                                      <p:cBhvr>
                                        <p:cTn id="241" dur="1" fill="hold">
                                          <p:stCondLst>
                                            <p:cond delay="0"/>
                                          </p:stCondLst>
                                        </p:cTn>
                                        <p:tgtEl>
                                          <p:spTgt spid="23"/>
                                        </p:tgtEl>
                                        <p:attrNameLst>
                                          <p:attrName>style.visibility</p:attrName>
                                        </p:attrNameLst>
                                      </p:cBhvr>
                                      <p:to>
                                        <p:strVal val="hidden"/>
                                      </p:to>
                                    </p:set>
                                  </p:childTnLst>
                                </p:cTn>
                              </p:par>
                              <p:par>
                                <p:cTn id="242" presetID="1" presetClass="exit" presetSubtype="0" fill="hold" grpId="4" nodeType="withEffect">
                                  <p:stCondLst>
                                    <p:cond delay="0"/>
                                  </p:stCondLst>
                                  <p:childTnLst>
                                    <p:set>
                                      <p:cBhvr>
                                        <p:cTn id="243" dur="1" fill="hold">
                                          <p:stCondLst>
                                            <p:cond delay="0"/>
                                          </p:stCondLst>
                                        </p:cTn>
                                        <p:tgtEl>
                                          <p:spTgt spid="25"/>
                                        </p:tgtEl>
                                        <p:attrNameLst>
                                          <p:attrName>style.visibility</p:attrName>
                                        </p:attrNameLst>
                                      </p:cBhvr>
                                      <p:to>
                                        <p:strVal val="hidden"/>
                                      </p:to>
                                    </p:set>
                                  </p:childTnLst>
                                </p:cTn>
                              </p:par>
                              <p:par>
                                <p:cTn id="244" presetID="1" presetClass="exit" presetSubtype="0" fill="hold" grpId="4" nodeType="withEffect">
                                  <p:stCondLst>
                                    <p:cond delay="0"/>
                                  </p:stCondLst>
                                  <p:childTnLst>
                                    <p:set>
                                      <p:cBhvr>
                                        <p:cTn id="245" dur="1" fill="hold">
                                          <p:stCondLst>
                                            <p:cond delay="0"/>
                                          </p:stCondLst>
                                        </p:cTn>
                                        <p:tgtEl>
                                          <p:spTgt spid="31"/>
                                        </p:tgtEl>
                                        <p:attrNameLst>
                                          <p:attrName>style.visibility</p:attrName>
                                        </p:attrNameLst>
                                      </p:cBhvr>
                                      <p:to>
                                        <p:strVal val="hidden"/>
                                      </p:to>
                                    </p:set>
                                  </p:childTnLst>
                                </p:cTn>
                              </p:par>
                              <p:par>
                                <p:cTn id="246" presetID="1" presetClass="exit" presetSubtype="0" fill="hold" grpId="4" nodeType="withEffect">
                                  <p:stCondLst>
                                    <p:cond delay="0"/>
                                  </p:stCondLst>
                                  <p:childTnLst>
                                    <p:set>
                                      <p:cBhvr>
                                        <p:cTn id="247" dur="1" fill="hold">
                                          <p:stCondLst>
                                            <p:cond delay="0"/>
                                          </p:stCondLst>
                                        </p:cTn>
                                        <p:tgtEl>
                                          <p:spTgt spid="34"/>
                                        </p:tgtEl>
                                        <p:attrNameLst>
                                          <p:attrName>style.visibility</p:attrName>
                                        </p:attrNameLst>
                                      </p:cBhvr>
                                      <p:to>
                                        <p:strVal val="hidden"/>
                                      </p:to>
                                    </p:set>
                                  </p:childTnLst>
                                </p:cTn>
                              </p:par>
                              <p:par>
                                <p:cTn id="248" presetID="1" presetClass="exit" presetSubtype="0" fill="hold" grpId="4" nodeType="withEffect">
                                  <p:stCondLst>
                                    <p:cond delay="0"/>
                                  </p:stCondLst>
                                  <p:childTnLst>
                                    <p:set>
                                      <p:cBhvr>
                                        <p:cTn id="249" dur="1" fill="hold">
                                          <p:stCondLst>
                                            <p:cond delay="0"/>
                                          </p:stCondLst>
                                        </p:cTn>
                                        <p:tgtEl>
                                          <p:spTgt spid="36"/>
                                        </p:tgtEl>
                                        <p:attrNameLst>
                                          <p:attrName>style.visibility</p:attrName>
                                        </p:attrNameLst>
                                      </p:cBhvr>
                                      <p:to>
                                        <p:strVal val="hidden"/>
                                      </p:to>
                                    </p:set>
                                  </p:childTnLst>
                                </p:cTn>
                              </p:par>
                              <p:par>
                                <p:cTn id="250" presetID="1" presetClass="exit" presetSubtype="0" fill="hold" grpId="4" nodeType="withEffect">
                                  <p:stCondLst>
                                    <p:cond delay="0"/>
                                  </p:stCondLst>
                                  <p:childTnLst>
                                    <p:set>
                                      <p:cBhvr>
                                        <p:cTn id="251" dur="1" fill="hold">
                                          <p:stCondLst>
                                            <p:cond delay="0"/>
                                          </p:stCondLst>
                                        </p:cTn>
                                        <p:tgtEl>
                                          <p:spTgt spid="38"/>
                                        </p:tgtEl>
                                        <p:attrNameLst>
                                          <p:attrName>style.visibility</p:attrName>
                                        </p:attrNameLst>
                                      </p:cBhvr>
                                      <p:to>
                                        <p:strVal val="hidden"/>
                                      </p:to>
                                    </p:set>
                                  </p:childTnLst>
                                </p:cTn>
                              </p:par>
                              <p:par>
                                <p:cTn id="252" presetID="1" presetClass="exit" presetSubtype="0" fill="hold" grpId="4" nodeType="withEffect">
                                  <p:stCondLst>
                                    <p:cond delay="0"/>
                                  </p:stCondLst>
                                  <p:childTnLst>
                                    <p:set>
                                      <p:cBhvr>
                                        <p:cTn id="253" dur="1" fill="hold">
                                          <p:stCondLst>
                                            <p:cond delay="0"/>
                                          </p:stCondLst>
                                        </p:cTn>
                                        <p:tgtEl>
                                          <p:spTgt spid="40"/>
                                        </p:tgtEl>
                                        <p:attrNameLst>
                                          <p:attrName>style.visibility</p:attrName>
                                        </p:attrNameLst>
                                      </p:cBhvr>
                                      <p:to>
                                        <p:strVal val="hidden"/>
                                      </p:to>
                                    </p:set>
                                  </p:childTnLst>
                                </p:cTn>
                              </p:par>
                              <p:par>
                                <p:cTn id="254" presetID="1" presetClass="exit" presetSubtype="0" fill="hold" grpId="4" nodeType="withEffect">
                                  <p:stCondLst>
                                    <p:cond delay="0"/>
                                  </p:stCondLst>
                                  <p:childTnLst>
                                    <p:set>
                                      <p:cBhvr>
                                        <p:cTn id="255" dur="1" fill="hold">
                                          <p:stCondLst>
                                            <p:cond delay="0"/>
                                          </p:stCondLst>
                                        </p:cTn>
                                        <p:tgtEl>
                                          <p:spTgt spid="42"/>
                                        </p:tgtEl>
                                        <p:attrNameLst>
                                          <p:attrName>style.visibility</p:attrName>
                                        </p:attrNameLst>
                                      </p:cBhvr>
                                      <p:to>
                                        <p:strVal val="hidden"/>
                                      </p:to>
                                    </p:set>
                                  </p:childTnLst>
                                </p:cTn>
                              </p:par>
                              <p:par>
                                <p:cTn id="256" presetID="1" presetClass="exit" presetSubtype="0" fill="hold" grpId="4" nodeType="withEffect">
                                  <p:stCondLst>
                                    <p:cond delay="0"/>
                                  </p:stCondLst>
                                  <p:childTnLst>
                                    <p:set>
                                      <p:cBhvr>
                                        <p:cTn id="257" dur="1" fill="hold">
                                          <p:stCondLst>
                                            <p:cond delay="0"/>
                                          </p:stCondLst>
                                        </p:cTn>
                                        <p:tgtEl>
                                          <p:spTgt spid="44"/>
                                        </p:tgtEl>
                                        <p:attrNameLst>
                                          <p:attrName>style.visibility</p:attrName>
                                        </p:attrNameLst>
                                      </p:cBhvr>
                                      <p:to>
                                        <p:strVal val="hidden"/>
                                      </p:to>
                                    </p:set>
                                  </p:childTnLst>
                                </p:cTn>
                              </p:par>
                              <p:par>
                                <p:cTn id="258" presetID="1" presetClass="exit" presetSubtype="0" fill="hold" grpId="4" nodeType="withEffect">
                                  <p:stCondLst>
                                    <p:cond delay="0"/>
                                  </p:stCondLst>
                                  <p:childTnLst>
                                    <p:set>
                                      <p:cBhvr>
                                        <p:cTn id="259" dur="1" fill="hold">
                                          <p:stCondLst>
                                            <p:cond delay="0"/>
                                          </p:stCondLst>
                                        </p:cTn>
                                        <p:tgtEl>
                                          <p:spTgt spid="47"/>
                                        </p:tgtEl>
                                        <p:attrNameLst>
                                          <p:attrName>style.visibility</p:attrName>
                                        </p:attrNameLst>
                                      </p:cBhvr>
                                      <p:to>
                                        <p:strVal val="hidden"/>
                                      </p:to>
                                    </p:set>
                                  </p:childTnLst>
                                </p:cTn>
                              </p:par>
                              <p:par>
                                <p:cTn id="260" presetID="1" presetClass="exit" presetSubtype="0" fill="hold" grpId="4" nodeType="withEffect">
                                  <p:stCondLst>
                                    <p:cond delay="0"/>
                                  </p:stCondLst>
                                  <p:childTnLst>
                                    <p:set>
                                      <p:cBhvr>
                                        <p:cTn id="261" dur="1" fill="hold">
                                          <p:stCondLst>
                                            <p:cond delay="0"/>
                                          </p:stCondLst>
                                        </p:cTn>
                                        <p:tgtEl>
                                          <p:spTgt spid="49"/>
                                        </p:tgtEl>
                                        <p:attrNameLst>
                                          <p:attrName>style.visibility</p:attrName>
                                        </p:attrNameLst>
                                      </p:cBhvr>
                                      <p:to>
                                        <p:strVal val="hidden"/>
                                      </p:to>
                                    </p:set>
                                  </p:childTnLst>
                                </p:cTn>
                              </p:par>
                              <p:par>
                                <p:cTn id="262" presetID="1" presetClass="exit" presetSubtype="0" fill="hold" grpId="4" nodeType="withEffect">
                                  <p:stCondLst>
                                    <p:cond delay="0"/>
                                  </p:stCondLst>
                                  <p:childTnLst>
                                    <p:set>
                                      <p:cBhvr>
                                        <p:cTn id="263" dur="1" fill="hold">
                                          <p:stCondLst>
                                            <p:cond delay="0"/>
                                          </p:stCondLst>
                                        </p:cTn>
                                        <p:tgtEl>
                                          <p:spTgt spid="51"/>
                                        </p:tgtEl>
                                        <p:attrNameLst>
                                          <p:attrName>style.visibility</p:attrName>
                                        </p:attrNameLst>
                                      </p:cBhvr>
                                      <p:to>
                                        <p:strVal val="hidden"/>
                                      </p:to>
                                    </p:set>
                                  </p:childTnLst>
                                </p:cTn>
                              </p:par>
                              <p:par>
                                <p:cTn id="264" presetID="1" presetClass="exit" presetSubtype="0" fill="hold" grpId="4" nodeType="withEffect">
                                  <p:stCondLst>
                                    <p:cond delay="0"/>
                                  </p:stCondLst>
                                  <p:childTnLst>
                                    <p:set>
                                      <p:cBhvr>
                                        <p:cTn id="265" dur="1" fill="hold">
                                          <p:stCondLst>
                                            <p:cond delay="0"/>
                                          </p:stCondLst>
                                        </p:cTn>
                                        <p:tgtEl>
                                          <p:spTgt spid="53"/>
                                        </p:tgtEl>
                                        <p:attrNameLst>
                                          <p:attrName>style.visibility</p:attrName>
                                        </p:attrNameLst>
                                      </p:cBhvr>
                                      <p:to>
                                        <p:strVal val="hidden"/>
                                      </p:to>
                                    </p:set>
                                  </p:childTnLst>
                                </p:cTn>
                              </p:par>
                              <p:par>
                                <p:cTn id="266" presetID="1" presetClass="exit" presetSubtype="0" fill="hold" grpId="4" nodeType="withEffect">
                                  <p:stCondLst>
                                    <p:cond delay="0"/>
                                  </p:stCondLst>
                                  <p:childTnLst>
                                    <p:set>
                                      <p:cBhvr>
                                        <p:cTn id="267" dur="1" fill="hold">
                                          <p:stCondLst>
                                            <p:cond delay="0"/>
                                          </p:stCondLst>
                                        </p:cTn>
                                        <p:tgtEl>
                                          <p:spTgt spid="55"/>
                                        </p:tgtEl>
                                        <p:attrNameLst>
                                          <p:attrName>style.visibility</p:attrName>
                                        </p:attrNameLst>
                                      </p:cBhvr>
                                      <p:to>
                                        <p:strVal val="hidden"/>
                                      </p:to>
                                    </p:set>
                                  </p:childTnLst>
                                </p:cTn>
                              </p:par>
                              <p:par>
                                <p:cTn id="268" presetID="1" presetClass="exit" presetSubtype="0" fill="hold" grpId="4" nodeType="withEffect">
                                  <p:stCondLst>
                                    <p:cond delay="0"/>
                                  </p:stCondLst>
                                  <p:childTnLst>
                                    <p:set>
                                      <p:cBhvr>
                                        <p:cTn id="269" dur="1" fill="hold">
                                          <p:stCondLst>
                                            <p:cond delay="0"/>
                                          </p:stCondLst>
                                        </p:cTn>
                                        <p:tgtEl>
                                          <p:spTgt spid="57"/>
                                        </p:tgtEl>
                                        <p:attrNameLst>
                                          <p:attrName>style.visibility</p:attrName>
                                        </p:attrNameLst>
                                      </p:cBhvr>
                                      <p:to>
                                        <p:strVal val="hidden"/>
                                      </p:to>
                                    </p:set>
                                  </p:childTnLst>
                                </p:cTn>
                              </p:par>
                              <p:par>
                                <p:cTn id="270" presetID="1" presetClass="exit" presetSubtype="0" fill="hold" grpId="4" nodeType="withEffect">
                                  <p:stCondLst>
                                    <p:cond delay="0"/>
                                  </p:stCondLst>
                                  <p:childTnLst>
                                    <p:set>
                                      <p:cBhvr>
                                        <p:cTn id="27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72" restart="whenNotActive" fill="hold" evtFilter="cancelBubble" nodeType="interactiveSeq">
                <p:stCondLst>
                  <p:cond evt="onClick" delay="0">
                    <p:tgtEl>
                      <p:spTgt spid="22"/>
                    </p:tgtEl>
                  </p:cond>
                </p:stCondLst>
                <p:endSync evt="end" delay="0">
                  <p:rtn val="all"/>
                </p:endSync>
                <p:childTnLst>
                  <p:par>
                    <p:cTn id="273" fill="hold">
                      <p:stCondLst>
                        <p:cond delay="0"/>
                      </p:stCondLst>
                      <p:childTnLst>
                        <p:par>
                          <p:cTn id="274" fill="hold">
                            <p:stCondLst>
                              <p:cond delay="0"/>
                            </p:stCondLst>
                            <p:childTnLst>
                              <p:par>
                                <p:cTn id="275" presetID="1" presetClass="exit" presetSubtype="0" fill="hold" grpId="5" nodeType="clickEffect">
                                  <p:stCondLst>
                                    <p:cond delay="0"/>
                                  </p:stCondLst>
                                  <p:childTnLst>
                                    <p:set>
                                      <p:cBhvr>
                                        <p:cTn id="276" dur="1" fill="hold">
                                          <p:stCondLst>
                                            <p:cond delay="0"/>
                                          </p:stCondLst>
                                        </p:cTn>
                                        <p:tgtEl>
                                          <p:spTgt spid="30"/>
                                        </p:tgtEl>
                                        <p:attrNameLst>
                                          <p:attrName>style.visibility</p:attrName>
                                        </p:attrNameLst>
                                      </p:cBhvr>
                                      <p:to>
                                        <p:strVal val="hidden"/>
                                      </p:to>
                                    </p:set>
                                  </p:childTnLst>
                                </p:cTn>
                              </p:par>
                              <p:par>
                                <p:cTn id="277" presetID="1" presetClass="exit" presetSubtype="0" fill="hold" grpId="5" nodeType="withEffect">
                                  <p:stCondLst>
                                    <p:cond delay="0"/>
                                  </p:stCondLst>
                                  <p:childTnLst>
                                    <p:set>
                                      <p:cBhvr>
                                        <p:cTn id="278" dur="1" fill="hold">
                                          <p:stCondLst>
                                            <p:cond delay="0"/>
                                          </p:stCondLst>
                                        </p:cTn>
                                        <p:tgtEl>
                                          <p:spTgt spid="12"/>
                                        </p:tgtEl>
                                        <p:attrNameLst>
                                          <p:attrName>style.visibility</p:attrName>
                                        </p:attrNameLst>
                                      </p:cBhvr>
                                      <p:to>
                                        <p:strVal val="hidden"/>
                                      </p:to>
                                    </p:set>
                                  </p:childTnLst>
                                </p:cTn>
                              </p:par>
                              <p:par>
                                <p:cTn id="279" presetID="1" presetClass="exit" presetSubtype="0" fill="hold" grpId="5" nodeType="withEffect">
                                  <p:stCondLst>
                                    <p:cond delay="0"/>
                                  </p:stCondLst>
                                  <p:childTnLst>
                                    <p:set>
                                      <p:cBhvr>
                                        <p:cTn id="280" dur="1" fill="hold">
                                          <p:stCondLst>
                                            <p:cond delay="0"/>
                                          </p:stCondLst>
                                        </p:cTn>
                                        <p:tgtEl>
                                          <p:spTgt spid="17"/>
                                        </p:tgtEl>
                                        <p:attrNameLst>
                                          <p:attrName>style.visibility</p:attrName>
                                        </p:attrNameLst>
                                      </p:cBhvr>
                                      <p:to>
                                        <p:strVal val="hidden"/>
                                      </p:to>
                                    </p:set>
                                  </p:childTnLst>
                                </p:cTn>
                              </p:par>
                              <p:par>
                                <p:cTn id="281" presetID="1" presetClass="exit" presetSubtype="0" fill="hold" grpId="5" nodeType="withEffect">
                                  <p:stCondLst>
                                    <p:cond delay="0"/>
                                  </p:stCondLst>
                                  <p:childTnLst>
                                    <p:set>
                                      <p:cBhvr>
                                        <p:cTn id="282" dur="1" fill="hold">
                                          <p:stCondLst>
                                            <p:cond delay="0"/>
                                          </p:stCondLst>
                                        </p:cTn>
                                        <p:tgtEl>
                                          <p:spTgt spid="19"/>
                                        </p:tgtEl>
                                        <p:attrNameLst>
                                          <p:attrName>style.visibility</p:attrName>
                                        </p:attrNameLst>
                                      </p:cBhvr>
                                      <p:to>
                                        <p:strVal val="hidden"/>
                                      </p:to>
                                    </p:set>
                                  </p:childTnLst>
                                </p:cTn>
                              </p:par>
                              <p:par>
                                <p:cTn id="283" presetID="1" presetClass="exit" presetSubtype="0" fill="hold" grpId="5" nodeType="withEffect">
                                  <p:stCondLst>
                                    <p:cond delay="0"/>
                                  </p:stCondLst>
                                  <p:childTnLst>
                                    <p:set>
                                      <p:cBhvr>
                                        <p:cTn id="284" dur="1" fill="hold">
                                          <p:stCondLst>
                                            <p:cond delay="0"/>
                                          </p:stCondLst>
                                        </p:cTn>
                                        <p:tgtEl>
                                          <p:spTgt spid="21"/>
                                        </p:tgtEl>
                                        <p:attrNameLst>
                                          <p:attrName>style.visibility</p:attrName>
                                        </p:attrNameLst>
                                      </p:cBhvr>
                                      <p:to>
                                        <p:strVal val="hidden"/>
                                      </p:to>
                                    </p:set>
                                  </p:childTnLst>
                                </p:cTn>
                              </p:par>
                              <p:par>
                                <p:cTn id="285" presetID="1" presetClass="entr" presetSubtype="0" fill="hold" grpId="5" nodeType="withEffect">
                                  <p:stCondLst>
                                    <p:cond delay="0"/>
                                  </p:stCondLst>
                                  <p:childTnLst>
                                    <p:set>
                                      <p:cBhvr>
                                        <p:cTn id="286" dur="1" fill="hold">
                                          <p:stCondLst>
                                            <p:cond delay="0"/>
                                          </p:stCondLst>
                                        </p:cTn>
                                        <p:tgtEl>
                                          <p:spTgt spid="23"/>
                                        </p:tgtEl>
                                        <p:attrNameLst>
                                          <p:attrName>style.visibility</p:attrName>
                                        </p:attrNameLst>
                                      </p:cBhvr>
                                      <p:to>
                                        <p:strVal val="visible"/>
                                      </p:to>
                                    </p:set>
                                  </p:childTnLst>
                                </p:cTn>
                              </p:par>
                              <p:par>
                                <p:cTn id="287" presetID="1" presetClass="exit" presetSubtype="0" fill="hold" grpId="5" nodeType="withEffect">
                                  <p:stCondLst>
                                    <p:cond delay="0"/>
                                  </p:stCondLst>
                                  <p:childTnLst>
                                    <p:set>
                                      <p:cBhvr>
                                        <p:cTn id="288" dur="1" fill="hold">
                                          <p:stCondLst>
                                            <p:cond delay="0"/>
                                          </p:stCondLst>
                                        </p:cTn>
                                        <p:tgtEl>
                                          <p:spTgt spid="25"/>
                                        </p:tgtEl>
                                        <p:attrNameLst>
                                          <p:attrName>style.visibility</p:attrName>
                                        </p:attrNameLst>
                                      </p:cBhvr>
                                      <p:to>
                                        <p:strVal val="hidden"/>
                                      </p:to>
                                    </p:set>
                                  </p:childTnLst>
                                </p:cTn>
                              </p:par>
                              <p:par>
                                <p:cTn id="289" presetID="1" presetClass="exit" presetSubtype="0" fill="hold" grpId="5" nodeType="withEffect">
                                  <p:stCondLst>
                                    <p:cond delay="0"/>
                                  </p:stCondLst>
                                  <p:childTnLst>
                                    <p:set>
                                      <p:cBhvr>
                                        <p:cTn id="290" dur="1" fill="hold">
                                          <p:stCondLst>
                                            <p:cond delay="0"/>
                                          </p:stCondLst>
                                        </p:cTn>
                                        <p:tgtEl>
                                          <p:spTgt spid="31"/>
                                        </p:tgtEl>
                                        <p:attrNameLst>
                                          <p:attrName>style.visibility</p:attrName>
                                        </p:attrNameLst>
                                      </p:cBhvr>
                                      <p:to>
                                        <p:strVal val="hidden"/>
                                      </p:to>
                                    </p:set>
                                  </p:childTnLst>
                                </p:cTn>
                              </p:par>
                              <p:par>
                                <p:cTn id="291" presetID="1" presetClass="exit" presetSubtype="0" fill="hold" grpId="5" nodeType="withEffect">
                                  <p:stCondLst>
                                    <p:cond delay="0"/>
                                  </p:stCondLst>
                                  <p:childTnLst>
                                    <p:set>
                                      <p:cBhvr>
                                        <p:cTn id="292" dur="1" fill="hold">
                                          <p:stCondLst>
                                            <p:cond delay="0"/>
                                          </p:stCondLst>
                                        </p:cTn>
                                        <p:tgtEl>
                                          <p:spTgt spid="34"/>
                                        </p:tgtEl>
                                        <p:attrNameLst>
                                          <p:attrName>style.visibility</p:attrName>
                                        </p:attrNameLst>
                                      </p:cBhvr>
                                      <p:to>
                                        <p:strVal val="hidden"/>
                                      </p:to>
                                    </p:set>
                                  </p:childTnLst>
                                </p:cTn>
                              </p:par>
                              <p:par>
                                <p:cTn id="293" presetID="1" presetClass="exit" presetSubtype="0" fill="hold" grpId="5" nodeType="withEffect">
                                  <p:stCondLst>
                                    <p:cond delay="0"/>
                                  </p:stCondLst>
                                  <p:childTnLst>
                                    <p:set>
                                      <p:cBhvr>
                                        <p:cTn id="294" dur="1" fill="hold">
                                          <p:stCondLst>
                                            <p:cond delay="0"/>
                                          </p:stCondLst>
                                        </p:cTn>
                                        <p:tgtEl>
                                          <p:spTgt spid="36"/>
                                        </p:tgtEl>
                                        <p:attrNameLst>
                                          <p:attrName>style.visibility</p:attrName>
                                        </p:attrNameLst>
                                      </p:cBhvr>
                                      <p:to>
                                        <p:strVal val="hidden"/>
                                      </p:to>
                                    </p:set>
                                  </p:childTnLst>
                                </p:cTn>
                              </p:par>
                              <p:par>
                                <p:cTn id="295" presetID="1" presetClass="exit" presetSubtype="0" fill="hold" grpId="5" nodeType="withEffect">
                                  <p:stCondLst>
                                    <p:cond delay="0"/>
                                  </p:stCondLst>
                                  <p:childTnLst>
                                    <p:set>
                                      <p:cBhvr>
                                        <p:cTn id="296" dur="1" fill="hold">
                                          <p:stCondLst>
                                            <p:cond delay="0"/>
                                          </p:stCondLst>
                                        </p:cTn>
                                        <p:tgtEl>
                                          <p:spTgt spid="38"/>
                                        </p:tgtEl>
                                        <p:attrNameLst>
                                          <p:attrName>style.visibility</p:attrName>
                                        </p:attrNameLst>
                                      </p:cBhvr>
                                      <p:to>
                                        <p:strVal val="hidden"/>
                                      </p:to>
                                    </p:set>
                                  </p:childTnLst>
                                </p:cTn>
                              </p:par>
                              <p:par>
                                <p:cTn id="297" presetID="1" presetClass="exit" presetSubtype="0" fill="hold" grpId="5" nodeType="withEffect">
                                  <p:stCondLst>
                                    <p:cond delay="0"/>
                                  </p:stCondLst>
                                  <p:childTnLst>
                                    <p:set>
                                      <p:cBhvr>
                                        <p:cTn id="298" dur="1" fill="hold">
                                          <p:stCondLst>
                                            <p:cond delay="0"/>
                                          </p:stCondLst>
                                        </p:cTn>
                                        <p:tgtEl>
                                          <p:spTgt spid="40"/>
                                        </p:tgtEl>
                                        <p:attrNameLst>
                                          <p:attrName>style.visibility</p:attrName>
                                        </p:attrNameLst>
                                      </p:cBhvr>
                                      <p:to>
                                        <p:strVal val="hidden"/>
                                      </p:to>
                                    </p:set>
                                  </p:childTnLst>
                                </p:cTn>
                              </p:par>
                              <p:par>
                                <p:cTn id="299" presetID="1" presetClass="exit" presetSubtype="0" fill="hold" grpId="5" nodeType="withEffect">
                                  <p:stCondLst>
                                    <p:cond delay="0"/>
                                  </p:stCondLst>
                                  <p:childTnLst>
                                    <p:set>
                                      <p:cBhvr>
                                        <p:cTn id="300" dur="1" fill="hold">
                                          <p:stCondLst>
                                            <p:cond delay="0"/>
                                          </p:stCondLst>
                                        </p:cTn>
                                        <p:tgtEl>
                                          <p:spTgt spid="42"/>
                                        </p:tgtEl>
                                        <p:attrNameLst>
                                          <p:attrName>style.visibility</p:attrName>
                                        </p:attrNameLst>
                                      </p:cBhvr>
                                      <p:to>
                                        <p:strVal val="hidden"/>
                                      </p:to>
                                    </p:set>
                                  </p:childTnLst>
                                </p:cTn>
                              </p:par>
                              <p:par>
                                <p:cTn id="301" presetID="1" presetClass="exit" presetSubtype="0" fill="hold" grpId="5" nodeType="withEffect">
                                  <p:stCondLst>
                                    <p:cond delay="0"/>
                                  </p:stCondLst>
                                  <p:childTnLst>
                                    <p:set>
                                      <p:cBhvr>
                                        <p:cTn id="302" dur="1" fill="hold">
                                          <p:stCondLst>
                                            <p:cond delay="0"/>
                                          </p:stCondLst>
                                        </p:cTn>
                                        <p:tgtEl>
                                          <p:spTgt spid="44"/>
                                        </p:tgtEl>
                                        <p:attrNameLst>
                                          <p:attrName>style.visibility</p:attrName>
                                        </p:attrNameLst>
                                      </p:cBhvr>
                                      <p:to>
                                        <p:strVal val="hidden"/>
                                      </p:to>
                                    </p:set>
                                  </p:childTnLst>
                                </p:cTn>
                              </p:par>
                              <p:par>
                                <p:cTn id="303" presetID="1" presetClass="exit" presetSubtype="0" fill="hold" grpId="5" nodeType="withEffect">
                                  <p:stCondLst>
                                    <p:cond delay="0"/>
                                  </p:stCondLst>
                                  <p:childTnLst>
                                    <p:set>
                                      <p:cBhvr>
                                        <p:cTn id="304" dur="1" fill="hold">
                                          <p:stCondLst>
                                            <p:cond delay="0"/>
                                          </p:stCondLst>
                                        </p:cTn>
                                        <p:tgtEl>
                                          <p:spTgt spid="47"/>
                                        </p:tgtEl>
                                        <p:attrNameLst>
                                          <p:attrName>style.visibility</p:attrName>
                                        </p:attrNameLst>
                                      </p:cBhvr>
                                      <p:to>
                                        <p:strVal val="hidden"/>
                                      </p:to>
                                    </p:set>
                                  </p:childTnLst>
                                </p:cTn>
                              </p:par>
                              <p:par>
                                <p:cTn id="305" presetID="1" presetClass="exit" presetSubtype="0" fill="hold" grpId="5" nodeType="withEffect">
                                  <p:stCondLst>
                                    <p:cond delay="0"/>
                                  </p:stCondLst>
                                  <p:childTnLst>
                                    <p:set>
                                      <p:cBhvr>
                                        <p:cTn id="306" dur="1" fill="hold">
                                          <p:stCondLst>
                                            <p:cond delay="0"/>
                                          </p:stCondLst>
                                        </p:cTn>
                                        <p:tgtEl>
                                          <p:spTgt spid="49"/>
                                        </p:tgtEl>
                                        <p:attrNameLst>
                                          <p:attrName>style.visibility</p:attrName>
                                        </p:attrNameLst>
                                      </p:cBhvr>
                                      <p:to>
                                        <p:strVal val="hidden"/>
                                      </p:to>
                                    </p:set>
                                  </p:childTnLst>
                                </p:cTn>
                              </p:par>
                              <p:par>
                                <p:cTn id="307" presetID="1" presetClass="exit" presetSubtype="0" fill="hold" grpId="5" nodeType="withEffect">
                                  <p:stCondLst>
                                    <p:cond delay="0"/>
                                  </p:stCondLst>
                                  <p:childTnLst>
                                    <p:set>
                                      <p:cBhvr>
                                        <p:cTn id="308" dur="1" fill="hold">
                                          <p:stCondLst>
                                            <p:cond delay="0"/>
                                          </p:stCondLst>
                                        </p:cTn>
                                        <p:tgtEl>
                                          <p:spTgt spid="51"/>
                                        </p:tgtEl>
                                        <p:attrNameLst>
                                          <p:attrName>style.visibility</p:attrName>
                                        </p:attrNameLst>
                                      </p:cBhvr>
                                      <p:to>
                                        <p:strVal val="hidden"/>
                                      </p:to>
                                    </p:set>
                                  </p:childTnLst>
                                </p:cTn>
                              </p:par>
                              <p:par>
                                <p:cTn id="309" presetID="1" presetClass="exit" presetSubtype="0" fill="hold" grpId="5" nodeType="withEffect">
                                  <p:stCondLst>
                                    <p:cond delay="0"/>
                                  </p:stCondLst>
                                  <p:childTnLst>
                                    <p:set>
                                      <p:cBhvr>
                                        <p:cTn id="310" dur="1" fill="hold">
                                          <p:stCondLst>
                                            <p:cond delay="0"/>
                                          </p:stCondLst>
                                        </p:cTn>
                                        <p:tgtEl>
                                          <p:spTgt spid="53"/>
                                        </p:tgtEl>
                                        <p:attrNameLst>
                                          <p:attrName>style.visibility</p:attrName>
                                        </p:attrNameLst>
                                      </p:cBhvr>
                                      <p:to>
                                        <p:strVal val="hidden"/>
                                      </p:to>
                                    </p:set>
                                  </p:childTnLst>
                                </p:cTn>
                              </p:par>
                              <p:par>
                                <p:cTn id="311" presetID="1" presetClass="exit" presetSubtype="0" fill="hold" grpId="5" nodeType="withEffect">
                                  <p:stCondLst>
                                    <p:cond delay="0"/>
                                  </p:stCondLst>
                                  <p:childTnLst>
                                    <p:set>
                                      <p:cBhvr>
                                        <p:cTn id="312" dur="1" fill="hold">
                                          <p:stCondLst>
                                            <p:cond delay="0"/>
                                          </p:stCondLst>
                                        </p:cTn>
                                        <p:tgtEl>
                                          <p:spTgt spid="55"/>
                                        </p:tgtEl>
                                        <p:attrNameLst>
                                          <p:attrName>style.visibility</p:attrName>
                                        </p:attrNameLst>
                                      </p:cBhvr>
                                      <p:to>
                                        <p:strVal val="hidden"/>
                                      </p:to>
                                    </p:set>
                                  </p:childTnLst>
                                </p:cTn>
                              </p:par>
                              <p:par>
                                <p:cTn id="313" presetID="1" presetClass="exit" presetSubtype="0" fill="hold" grpId="5" nodeType="withEffect">
                                  <p:stCondLst>
                                    <p:cond delay="0"/>
                                  </p:stCondLst>
                                  <p:childTnLst>
                                    <p:set>
                                      <p:cBhvr>
                                        <p:cTn id="314" dur="1" fill="hold">
                                          <p:stCondLst>
                                            <p:cond delay="0"/>
                                          </p:stCondLst>
                                        </p:cTn>
                                        <p:tgtEl>
                                          <p:spTgt spid="57"/>
                                        </p:tgtEl>
                                        <p:attrNameLst>
                                          <p:attrName>style.visibility</p:attrName>
                                        </p:attrNameLst>
                                      </p:cBhvr>
                                      <p:to>
                                        <p:strVal val="hidden"/>
                                      </p:to>
                                    </p:set>
                                  </p:childTnLst>
                                </p:cTn>
                              </p:par>
                              <p:par>
                                <p:cTn id="315" presetID="1" presetClass="exit" presetSubtype="0" fill="hold" grpId="5" nodeType="withEffect">
                                  <p:stCondLst>
                                    <p:cond delay="0"/>
                                  </p:stCondLst>
                                  <p:childTnLst>
                                    <p:set>
                                      <p:cBhvr>
                                        <p:cTn id="31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17" restart="whenNotActive" fill="hold" evtFilter="cancelBubble" nodeType="interactiveSeq">
                <p:stCondLst>
                  <p:cond evt="onClick" delay="0">
                    <p:tgtEl>
                      <p:spTgt spid="24"/>
                    </p:tgtEl>
                  </p:cond>
                </p:stCondLst>
                <p:endSync evt="end" delay="0">
                  <p:rtn val="all"/>
                </p:endSync>
                <p:childTnLst>
                  <p:par>
                    <p:cTn id="318" fill="hold">
                      <p:stCondLst>
                        <p:cond delay="0"/>
                      </p:stCondLst>
                      <p:childTnLst>
                        <p:par>
                          <p:cTn id="319" fill="hold">
                            <p:stCondLst>
                              <p:cond delay="0"/>
                            </p:stCondLst>
                            <p:childTnLst>
                              <p:par>
                                <p:cTn id="320" presetID="1" presetClass="exit" presetSubtype="0" fill="hold" grpId="6" nodeType="clickEffect">
                                  <p:stCondLst>
                                    <p:cond delay="0"/>
                                  </p:stCondLst>
                                  <p:childTnLst>
                                    <p:set>
                                      <p:cBhvr>
                                        <p:cTn id="321" dur="1" fill="hold">
                                          <p:stCondLst>
                                            <p:cond delay="0"/>
                                          </p:stCondLst>
                                        </p:cTn>
                                        <p:tgtEl>
                                          <p:spTgt spid="30"/>
                                        </p:tgtEl>
                                        <p:attrNameLst>
                                          <p:attrName>style.visibility</p:attrName>
                                        </p:attrNameLst>
                                      </p:cBhvr>
                                      <p:to>
                                        <p:strVal val="hidden"/>
                                      </p:to>
                                    </p:set>
                                  </p:childTnLst>
                                </p:cTn>
                              </p:par>
                              <p:par>
                                <p:cTn id="322" presetID="1" presetClass="exit" presetSubtype="0" fill="hold" grpId="6" nodeType="withEffect">
                                  <p:stCondLst>
                                    <p:cond delay="0"/>
                                  </p:stCondLst>
                                  <p:childTnLst>
                                    <p:set>
                                      <p:cBhvr>
                                        <p:cTn id="323" dur="1" fill="hold">
                                          <p:stCondLst>
                                            <p:cond delay="0"/>
                                          </p:stCondLst>
                                        </p:cTn>
                                        <p:tgtEl>
                                          <p:spTgt spid="12"/>
                                        </p:tgtEl>
                                        <p:attrNameLst>
                                          <p:attrName>style.visibility</p:attrName>
                                        </p:attrNameLst>
                                      </p:cBhvr>
                                      <p:to>
                                        <p:strVal val="hidden"/>
                                      </p:to>
                                    </p:set>
                                  </p:childTnLst>
                                </p:cTn>
                              </p:par>
                              <p:par>
                                <p:cTn id="324" presetID="1" presetClass="exit" presetSubtype="0" fill="hold" grpId="6" nodeType="withEffect">
                                  <p:stCondLst>
                                    <p:cond delay="0"/>
                                  </p:stCondLst>
                                  <p:childTnLst>
                                    <p:set>
                                      <p:cBhvr>
                                        <p:cTn id="325" dur="1" fill="hold">
                                          <p:stCondLst>
                                            <p:cond delay="0"/>
                                          </p:stCondLst>
                                        </p:cTn>
                                        <p:tgtEl>
                                          <p:spTgt spid="17"/>
                                        </p:tgtEl>
                                        <p:attrNameLst>
                                          <p:attrName>style.visibility</p:attrName>
                                        </p:attrNameLst>
                                      </p:cBhvr>
                                      <p:to>
                                        <p:strVal val="hidden"/>
                                      </p:to>
                                    </p:set>
                                  </p:childTnLst>
                                </p:cTn>
                              </p:par>
                              <p:par>
                                <p:cTn id="326" presetID="1" presetClass="exit" presetSubtype="0" fill="hold" grpId="6" nodeType="withEffect">
                                  <p:stCondLst>
                                    <p:cond delay="0"/>
                                  </p:stCondLst>
                                  <p:childTnLst>
                                    <p:set>
                                      <p:cBhvr>
                                        <p:cTn id="327" dur="1" fill="hold">
                                          <p:stCondLst>
                                            <p:cond delay="0"/>
                                          </p:stCondLst>
                                        </p:cTn>
                                        <p:tgtEl>
                                          <p:spTgt spid="19"/>
                                        </p:tgtEl>
                                        <p:attrNameLst>
                                          <p:attrName>style.visibility</p:attrName>
                                        </p:attrNameLst>
                                      </p:cBhvr>
                                      <p:to>
                                        <p:strVal val="hidden"/>
                                      </p:to>
                                    </p:set>
                                  </p:childTnLst>
                                </p:cTn>
                              </p:par>
                              <p:par>
                                <p:cTn id="328" presetID="1" presetClass="exit" presetSubtype="0" fill="hold" grpId="6" nodeType="withEffect">
                                  <p:stCondLst>
                                    <p:cond delay="0"/>
                                  </p:stCondLst>
                                  <p:childTnLst>
                                    <p:set>
                                      <p:cBhvr>
                                        <p:cTn id="329" dur="1" fill="hold">
                                          <p:stCondLst>
                                            <p:cond delay="0"/>
                                          </p:stCondLst>
                                        </p:cTn>
                                        <p:tgtEl>
                                          <p:spTgt spid="21"/>
                                        </p:tgtEl>
                                        <p:attrNameLst>
                                          <p:attrName>style.visibility</p:attrName>
                                        </p:attrNameLst>
                                      </p:cBhvr>
                                      <p:to>
                                        <p:strVal val="hidden"/>
                                      </p:to>
                                    </p:set>
                                  </p:childTnLst>
                                </p:cTn>
                              </p:par>
                              <p:par>
                                <p:cTn id="330" presetID="1" presetClass="exit" presetSubtype="0" fill="hold" grpId="6" nodeType="withEffect">
                                  <p:stCondLst>
                                    <p:cond delay="0"/>
                                  </p:stCondLst>
                                  <p:childTnLst>
                                    <p:set>
                                      <p:cBhvr>
                                        <p:cTn id="331" dur="1" fill="hold">
                                          <p:stCondLst>
                                            <p:cond delay="0"/>
                                          </p:stCondLst>
                                        </p:cTn>
                                        <p:tgtEl>
                                          <p:spTgt spid="23"/>
                                        </p:tgtEl>
                                        <p:attrNameLst>
                                          <p:attrName>style.visibility</p:attrName>
                                        </p:attrNameLst>
                                      </p:cBhvr>
                                      <p:to>
                                        <p:strVal val="hidden"/>
                                      </p:to>
                                    </p:set>
                                  </p:childTnLst>
                                </p:cTn>
                              </p:par>
                              <p:par>
                                <p:cTn id="332" presetID="1" presetClass="entr" presetSubtype="0" fill="hold" grpId="6" nodeType="withEffect">
                                  <p:stCondLst>
                                    <p:cond delay="0"/>
                                  </p:stCondLst>
                                  <p:childTnLst>
                                    <p:set>
                                      <p:cBhvr>
                                        <p:cTn id="333" dur="1" fill="hold">
                                          <p:stCondLst>
                                            <p:cond delay="0"/>
                                          </p:stCondLst>
                                        </p:cTn>
                                        <p:tgtEl>
                                          <p:spTgt spid="25"/>
                                        </p:tgtEl>
                                        <p:attrNameLst>
                                          <p:attrName>style.visibility</p:attrName>
                                        </p:attrNameLst>
                                      </p:cBhvr>
                                      <p:to>
                                        <p:strVal val="visible"/>
                                      </p:to>
                                    </p:set>
                                  </p:childTnLst>
                                </p:cTn>
                              </p:par>
                              <p:par>
                                <p:cTn id="334" presetID="1" presetClass="exit" presetSubtype="0" fill="hold" grpId="6" nodeType="withEffect">
                                  <p:stCondLst>
                                    <p:cond delay="0"/>
                                  </p:stCondLst>
                                  <p:childTnLst>
                                    <p:set>
                                      <p:cBhvr>
                                        <p:cTn id="335" dur="1" fill="hold">
                                          <p:stCondLst>
                                            <p:cond delay="0"/>
                                          </p:stCondLst>
                                        </p:cTn>
                                        <p:tgtEl>
                                          <p:spTgt spid="31"/>
                                        </p:tgtEl>
                                        <p:attrNameLst>
                                          <p:attrName>style.visibility</p:attrName>
                                        </p:attrNameLst>
                                      </p:cBhvr>
                                      <p:to>
                                        <p:strVal val="hidden"/>
                                      </p:to>
                                    </p:set>
                                  </p:childTnLst>
                                </p:cTn>
                              </p:par>
                              <p:par>
                                <p:cTn id="336" presetID="1" presetClass="exit" presetSubtype="0" fill="hold" grpId="6" nodeType="withEffect">
                                  <p:stCondLst>
                                    <p:cond delay="0"/>
                                  </p:stCondLst>
                                  <p:childTnLst>
                                    <p:set>
                                      <p:cBhvr>
                                        <p:cTn id="337" dur="1" fill="hold">
                                          <p:stCondLst>
                                            <p:cond delay="0"/>
                                          </p:stCondLst>
                                        </p:cTn>
                                        <p:tgtEl>
                                          <p:spTgt spid="34"/>
                                        </p:tgtEl>
                                        <p:attrNameLst>
                                          <p:attrName>style.visibility</p:attrName>
                                        </p:attrNameLst>
                                      </p:cBhvr>
                                      <p:to>
                                        <p:strVal val="hidden"/>
                                      </p:to>
                                    </p:set>
                                  </p:childTnLst>
                                </p:cTn>
                              </p:par>
                              <p:par>
                                <p:cTn id="338" presetID="1" presetClass="exit" presetSubtype="0" fill="hold" grpId="6" nodeType="withEffect">
                                  <p:stCondLst>
                                    <p:cond delay="0"/>
                                  </p:stCondLst>
                                  <p:childTnLst>
                                    <p:set>
                                      <p:cBhvr>
                                        <p:cTn id="339" dur="1" fill="hold">
                                          <p:stCondLst>
                                            <p:cond delay="0"/>
                                          </p:stCondLst>
                                        </p:cTn>
                                        <p:tgtEl>
                                          <p:spTgt spid="36"/>
                                        </p:tgtEl>
                                        <p:attrNameLst>
                                          <p:attrName>style.visibility</p:attrName>
                                        </p:attrNameLst>
                                      </p:cBhvr>
                                      <p:to>
                                        <p:strVal val="hidden"/>
                                      </p:to>
                                    </p:set>
                                  </p:childTnLst>
                                </p:cTn>
                              </p:par>
                              <p:par>
                                <p:cTn id="340" presetID="1" presetClass="exit" presetSubtype="0" fill="hold" grpId="6" nodeType="withEffect">
                                  <p:stCondLst>
                                    <p:cond delay="0"/>
                                  </p:stCondLst>
                                  <p:childTnLst>
                                    <p:set>
                                      <p:cBhvr>
                                        <p:cTn id="341" dur="1" fill="hold">
                                          <p:stCondLst>
                                            <p:cond delay="0"/>
                                          </p:stCondLst>
                                        </p:cTn>
                                        <p:tgtEl>
                                          <p:spTgt spid="38"/>
                                        </p:tgtEl>
                                        <p:attrNameLst>
                                          <p:attrName>style.visibility</p:attrName>
                                        </p:attrNameLst>
                                      </p:cBhvr>
                                      <p:to>
                                        <p:strVal val="hidden"/>
                                      </p:to>
                                    </p:set>
                                  </p:childTnLst>
                                </p:cTn>
                              </p:par>
                              <p:par>
                                <p:cTn id="342" presetID="1" presetClass="exit" presetSubtype="0" fill="hold" grpId="6" nodeType="withEffect">
                                  <p:stCondLst>
                                    <p:cond delay="0"/>
                                  </p:stCondLst>
                                  <p:childTnLst>
                                    <p:set>
                                      <p:cBhvr>
                                        <p:cTn id="343" dur="1" fill="hold">
                                          <p:stCondLst>
                                            <p:cond delay="0"/>
                                          </p:stCondLst>
                                        </p:cTn>
                                        <p:tgtEl>
                                          <p:spTgt spid="40"/>
                                        </p:tgtEl>
                                        <p:attrNameLst>
                                          <p:attrName>style.visibility</p:attrName>
                                        </p:attrNameLst>
                                      </p:cBhvr>
                                      <p:to>
                                        <p:strVal val="hidden"/>
                                      </p:to>
                                    </p:set>
                                  </p:childTnLst>
                                </p:cTn>
                              </p:par>
                              <p:par>
                                <p:cTn id="344" presetID="1" presetClass="exit" presetSubtype="0" fill="hold" grpId="6" nodeType="withEffect">
                                  <p:stCondLst>
                                    <p:cond delay="0"/>
                                  </p:stCondLst>
                                  <p:childTnLst>
                                    <p:set>
                                      <p:cBhvr>
                                        <p:cTn id="345" dur="1" fill="hold">
                                          <p:stCondLst>
                                            <p:cond delay="0"/>
                                          </p:stCondLst>
                                        </p:cTn>
                                        <p:tgtEl>
                                          <p:spTgt spid="42"/>
                                        </p:tgtEl>
                                        <p:attrNameLst>
                                          <p:attrName>style.visibility</p:attrName>
                                        </p:attrNameLst>
                                      </p:cBhvr>
                                      <p:to>
                                        <p:strVal val="hidden"/>
                                      </p:to>
                                    </p:set>
                                  </p:childTnLst>
                                </p:cTn>
                              </p:par>
                              <p:par>
                                <p:cTn id="346" presetID="1" presetClass="exit" presetSubtype="0" fill="hold" grpId="6" nodeType="withEffect">
                                  <p:stCondLst>
                                    <p:cond delay="0"/>
                                  </p:stCondLst>
                                  <p:childTnLst>
                                    <p:set>
                                      <p:cBhvr>
                                        <p:cTn id="347" dur="1" fill="hold">
                                          <p:stCondLst>
                                            <p:cond delay="0"/>
                                          </p:stCondLst>
                                        </p:cTn>
                                        <p:tgtEl>
                                          <p:spTgt spid="44"/>
                                        </p:tgtEl>
                                        <p:attrNameLst>
                                          <p:attrName>style.visibility</p:attrName>
                                        </p:attrNameLst>
                                      </p:cBhvr>
                                      <p:to>
                                        <p:strVal val="hidden"/>
                                      </p:to>
                                    </p:set>
                                  </p:childTnLst>
                                </p:cTn>
                              </p:par>
                              <p:par>
                                <p:cTn id="348" presetID="1" presetClass="exit" presetSubtype="0" fill="hold" grpId="6" nodeType="withEffect">
                                  <p:stCondLst>
                                    <p:cond delay="0"/>
                                  </p:stCondLst>
                                  <p:childTnLst>
                                    <p:set>
                                      <p:cBhvr>
                                        <p:cTn id="349" dur="1" fill="hold">
                                          <p:stCondLst>
                                            <p:cond delay="0"/>
                                          </p:stCondLst>
                                        </p:cTn>
                                        <p:tgtEl>
                                          <p:spTgt spid="47"/>
                                        </p:tgtEl>
                                        <p:attrNameLst>
                                          <p:attrName>style.visibility</p:attrName>
                                        </p:attrNameLst>
                                      </p:cBhvr>
                                      <p:to>
                                        <p:strVal val="hidden"/>
                                      </p:to>
                                    </p:set>
                                  </p:childTnLst>
                                </p:cTn>
                              </p:par>
                              <p:par>
                                <p:cTn id="350" presetID="1" presetClass="exit" presetSubtype="0" fill="hold" grpId="6" nodeType="withEffect">
                                  <p:stCondLst>
                                    <p:cond delay="0"/>
                                  </p:stCondLst>
                                  <p:childTnLst>
                                    <p:set>
                                      <p:cBhvr>
                                        <p:cTn id="351" dur="1" fill="hold">
                                          <p:stCondLst>
                                            <p:cond delay="0"/>
                                          </p:stCondLst>
                                        </p:cTn>
                                        <p:tgtEl>
                                          <p:spTgt spid="49"/>
                                        </p:tgtEl>
                                        <p:attrNameLst>
                                          <p:attrName>style.visibility</p:attrName>
                                        </p:attrNameLst>
                                      </p:cBhvr>
                                      <p:to>
                                        <p:strVal val="hidden"/>
                                      </p:to>
                                    </p:set>
                                  </p:childTnLst>
                                </p:cTn>
                              </p:par>
                              <p:par>
                                <p:cTn id="352" presetID="1" presetClass="exit" presetSubtype="0" fill="hold" grpId="6" nodeType="withEffect">
                                  <p:stCondLst>
                                    <p:cond delay="0"/>
                                  </p:stCondLst>
                                  <p:childTnLst>
                                    <p:set>
                                      <p:cBhvr>
                                        <p:cTn id="353" dur="1" fill="hold">
                                          <p:stCondLst>
                                            <p:cond delay="0"/>
                                          </p:stCondLst>
                                        </p:cTn>
                                        <p:tgtEl>
                                          <p:spTgt spid="51"/>
                                        </p:tgtEl>
                                        <p:attrNameLst>
                                          <p:attrName>style.visibility</p:attrName>
                                        </p:attrNameLst>
                                      </p:cBhvr>
                                      <p:to>
                                        <p:strVal val="hidden"/>
                                      </p:to>
                                    </p:set>
                                  </p:childTnLst>
                                </p:cTn>
                              </p:par>
                              <p:par>
                                <p:cTn id="354" presetID="1" presetClass="exit" presetSubtype="0" fill="hold" grpId="6" nodeType="withEffect">
                                  <p:stCondLst>
                                    <p:cond delay="0"/>
                                  </p:stCondLst>
                                  <p:childTnLst>
                                    <p:set>
                                      <p:cBhvr>
                                        <p:cTn id="355" dur="1" fill="hold">
                                          <p:stCondLst>
                                            <p:cond delay="0"/>
                                          </p:stCondLst>
                                        </p:cTn>
                                        <p:tgtEl>
                                          <p:spTgt spid="53"/>
                                        </p:tgtEl>
                                        <p:attrNameLst>
                                          <p:attrName>style.visibility</p:attrName>
                                        </p:attrNameLst>
                                      </p:cBhvr>
                                      <p:to>
                                        <p:strVal val="hidden"/>
                                      </p:to>
                                    </p:set>
                                  </p:childTnLst>
                                </p:cTn>
                              </p:par>
                              <p:par>
                                <p:cTn id="356" presetID="1" presetClass="exit" presetSubtype="0" fill="hold" grpId="6" nodeType="withEffect">
                                  <p:stCondLst>
                                    <p:cond delay="0"/>
                                  </p:stCondLst>
                                  <p:childTnLst>
                                    <p:set>
                                      <p:cBhvr>
                                        <p:cTn id="357" dur="1" fill="hold">
                                          <p:stCondLst>
                                            <p:cond delay="0"/>
                                          </p:stCondLst>
                                        </p:cTn>
                                        <p:tgtEl>
                                          <p:spTgt spid="55"/>
                                        </p:tgtEl>
                                        <p:attrNameLst>
                                          <p:attrName>style.visibility</p:attrName>
                                        </p:attrNameLst>
                                      </p:cBhvr>
                                      <p:to>
                                        <p:strVal val="hidden"/>
                                      </p:to>
                                    </p:set>
                                  </p:childTnLst>
                                </p:cTn>
                              </p:par>
                              <p:par>
                                <p:cTn id="358" presetID="1" presetClass="exit" presetSubtype="0" fill="hold" grpId="6" nodeType="withEffect">
                                  <p:stCondLst>
                                    <p:cond delay="0"/>
                                  </p:stCondLst>
                                  <p:childTnLst>
                                    <p:set>
                                      <p:cBhvr>
                                        <p:cTn id="359" dur="1" fill="hold">
                                          <p:stCondLst>
                                            <p:cond delay="0"/>
                                          </p:stCondLst>
                                        </p:cTn>
                                        <p:tgtEl>
                                          <p:spTgt spid="57"/>
                                        </p:tgtEl>
                                        <p:attrNameLst>
                                          <p:attrName>style.visibility</p:attrName>
                                        </p:attrNameLst>
                                      </p:cBhvr>
                                      <p:to>
                                        <p:strVal val="hidden"/>
                                      </p:to>
                                    </p:set>
                                  </p:childTnLst>
                                </p:cTn>
                              </p:par>
                              <p:par>
                                <p:cTn id="360" presetID="1" presetClass="exit" presetSubtype="0" fill="hold" grpId="6" nodeType="withEffect">
                                  <p:stCondLst>
                                    <p:cond delay="0"/>
                                  </p:stCondLst>
                                  <p:childTnLst>
                                    <p:set>
                                      <p:cBhvr>
                                        <p:cTn id="36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62" restart="whenNotActive" fill="hold" evtFilter="cancelBubble" nodeType="interactiveSeq">
                <p:stCondLst>
                  <p:cond evt="onClick" delay="0">
                    <p:tgtEl>
                      <p:spTgt spid="26"/>
                    </p:tgtEl>
                  </p:cond>
                </p:stCondLst>
                <p:endSync evt="end" delay="0">
                  <p:rtn val="all"/>
                </p:endSync>
                <p:childTnLst>
                  <p:par>
                    <p:cTn id="363" fill="hold">
                      <p:stCondLst>
                        <p:cond delay="0"/>
                      </p:stCondLst>
                      <p:childTnLst>
                        <p:par>
                          <p:cTn id="364" fill="hold">
                            <p:stCondLst>
                              <p:cond delay="0"/>
                            </p:stCondLst>
                            <p:childTnLst>
                              <p:par>
                                <p:cTn id="365" presetID="1" presetClass="exit" presetSubtype="0" fill="hold" grpId="7" nodeType="clickEffect">
                                  <p:stCondLst>
                                    <p:cond delay="0"/>
                                  </p:stCondLst>
                                  <p:childTnLst>
                                    <p:set>
                                      <p:cBhvr>
                                        <p:cTn id="366" dur="1" fill="hold">
                                          <p:stCondLst>
                                            <p:cond delay="0"/>
                                          </p:stCondLst>
                                        </p:cTn>
                                        <p:tgtEl>
                                          <p:spTgt spid="30"/>
                                        </p:tgtEl>
                                        <p:attrNameLst>
                                          <p:attrName>style.visibility</p:attrName>
                                        </p:attrNameLst>
                                      </p:cBhvr>
                                      <p:to>
                                        <p:strVal val="hidden"/>
                                      </p:to>
                                    </p:set>
                                  </p:childTnLst>
                                </p:cTn>
                              </p:par>
                              <p:par>
                                <p:cTn id="367" presetID="1" presetClass="exit" presetSubtype="0" fill="hold" grpId="7" nodeType="withEffect">
                                  <p:stCondLst>
                                    <p:cond delay="0"/>
                                  </p:stCondLst>
                                  <p:childTnLst>
                                    <p:set>
                                      <p:cBhvr>
                                        <p:cTn id="368" dur="1" fill="hold">
                                          <p:stCondLst>
                                            <p:cond delay="0"/>
                                          </p:stCondLst>
                                        </p:cTn>
                                        <p:tgtEl>
                                          <p:spTgt spid="12"/>
                                        </p:tgtEl>
                                        <p:attrNameLst>
                                          <p:attrName>style.visibility</p:attrName>
                                        </p:attrNameLst>
                                      </p:cBhvr>
                                      <p:to>
                                        <p:strVal val="hidden"/>
                                      </p:to>
                                    </p:set>
                                  </p:childTnLst>
                                </p:cTn>
                              </p:par>
                              <p:par>
                                <p:cTn id="369" presetID="1" presetClass="exit" presetSubtype="0" fill="hold" grpId="7" nodeType="withEffect">
                                  <p:stCondLst>
                                    <p:cond delay="0"/>
                                  </p:stCondLst>
                                  <p:childTnLst>
                                    <p:set>
                                      <p:cBhvr>
                                        <p:cTn id="370" dur="1" fill="hold">
                                          <p:stCondLst>
                                            <p:cond delay="0"/>
                                          </p:stCondLst>
                                        </p:cTn>
                                        <p:tgtEl>
                                          <p:spTgt spid="17"/>
                                        </p:tgtEl>
                                        <p:attrNameLst>
                                          <p:attrName>style.visibility</p:attrName>
                                        </p:attrNameLst>
                                      </p:cBhvr>
                                      <p:to>
                                        <p:strVal val="hidden"/>
                                      </p:to>
                                    </p:set>
                                  </p:childTnLst>
                                </p:cTn>
                              </p:par>
                              <p:par>
                                <p:cTn id="371" presetID="1" presetClass="exit" presetSubtype="0" fill="hold" grpId="7" nodeType="withEffect">
                                  <p:stCondLst>
                                    <p:cond delay="0"/>
                                  </p:stCondLst>
                                  <p:childTnLst>
                                    <p:set>
                                      <p:cBhvr>
                                        <p:cTn id="372" dur="1" fill="hold">
                                          <p:stCondLst>
                                            <p:cond delay="0"/>
                                          </p:stCondLst>
                                        </p:cTn>
                                        <p:tgtEl>
                                          <p:spTgt spid="19"/>
                                        </p:tgtEl>
                                        <p:attrNameLst>
                                          <p:attrName>style.visibility</p:attrName>
                                        </p:attrNameLst>
                                      </p:cBhvr>
                                      <p:to>
                                        <p:strVal val="hidden"/>
                                      </p:to>
                                    </p:set>
                                  </p:childTnLst>
                                </p:cTn>
                              </p:par>
                              <p:par>
                                <p:cTn id="373" presetID="1" presetClass="exit" presetSubtype="0" fill="hold" grpId="7" nodeType="withEffect">
                                  <p:stCondLst>
                                    <p:cond delay="0"/>
                                  </p:stCondLst>
                                  <p:childTnLst>
                                    <p:set>
                                      <p:cBhvr>
                                        <p:cTn id="374" dur="1" fill="hold">
                                          <p:stCondLst>
                                            <p:cond delay="0"/>
                                          </p:stCondLst>
                                        </p:cTn>
                                        <p:tgtEl>
                                          <p:spTgt spid="21"/>
                                        </p:tgtEl>
                                        <p:attrNameLst>
                                          <p:attrName>style.visibility</p:attrName>
                                        </p:attrNameLst>
                                      </p:cBhvr>
                                      <p:to>
                                        <p:strVal val="hidden"/>
                                      </p:to>
                                    </p:set>
                                  </p:childTnLst>
                                </p:cTn>
                              </p:par>
                              <p:par>
                                <p:cTn id="375" presetID="1" presetClass="exit" presetSubtype="0" fill="hold" grpId="7" nodeType="withEffect">
                                  <p:stCondLst>
                                    <p:cond delay="0"/>
                                  </p:stCondLst>
                                  <p:childTnLst>
                                    <p:set>
                                      <p:cBhvr>
                                        <p:cTn id="376" dur="1" fill="hold">
                                          <p:stCondLst>
                                            <p:cond delay="0"/>
                                          </p:stCondLst>
                                        </p:cTn>
                                        <p:tgtEl>
                                          <p:spTgt spid="23"/>
                                        </p:tgtEl>
                                        <p:attrNameLst>
                                          <p:attrName>style.visibility</p:attrName>
                                        </p:attrNameLst>
                                      </p:cBhvr>
                                      <p:to>
                                        <p:strVal val="hidden"/>
                                      </p:to>
                                    </p:set>
                                  </p:childTnLst>
                                </p:cTn>
                              </p:par>
                              <p:par>
                                <p:cTn id="377" presetID="1" presetClass="exit" presetSubtype="0" fill="hold" grpId="7" nodeType="withEffect">
                                  <p:stCondLst>
                                    <p:cond delay="0"/>
                                  </p:stCondLst>
                                  <p:childTnLst>
                                    <p:set>
                                      <p:cBhvr>
                                        <p:cTn id="378" dur="1" fill="hold">
                                          <p:stCondLst>
                                            <p:cond delay="0"/>
                                          </p:stCondLst>
                                        </p:cTn>
                                        <p:tgtEl>
                                          <p:spTgt spid="25"/>
                                        </p:tgtEl>
                                        <p:attrNameLst>
                                          <p:attrName>style.visibility</p:attrName>
                                        </p:attrNameLst>
                                      </p:cBhvr>
                                      <p:to>
                                        <p:strVal val="hidden"/>
                                      </p:to>
                                    </p:set>
                                  </p:childTnLst>
                                </p:cTn>
                              </p:par>
                              <p:par>
                                <p:cTn id="379" presetID="1" presetClass="entr" presetSubtype="0" fill="hold" grpId="7" nodeType="withEffect">
                                  <p:stCondLst>
                                    <p:cond delay="0"/>
                                  </p:stCondLst>
                                  <p:childTnLst>
                                    <p:set>
                                      <p:cBhvr>
                                        <p:cTn id="380" dur="1" fill="hold">
                                          <p:stCondLst>
                                            <p:cond delay="0"/>
                                          </p:stCondLst>
                                        </p:cTn>
                                        <p:tgtEl>
                                          <p:spTgt spid="31"/>
                                        </p:tgtEl>
                                        <p:attrNameLst>
                                          <p:attrName>style.visibility</p:attrName>
                                        </p:attrNameLst>
                                      </p:cBhvr>
                                      <p:to>
                                        <p:strVal val="visible"/>
                                      </p:to>
                                    </p:set>
                                  </p:childTnLst>
                                </p:cTn>
                              </p:par>
                              <p:par>
                                <p:cTn id="381" presetID="1" presetClass="exit" presetSubtype="0" fill="hold" grpId="7" nodeType="withEffect">
                                  <p:stCondLst>
                                    <p:cond delay="0"/>
                                  </p:stCondLst>
                                  <p:childTnLst>
                                    <p:set>
                                      <p:cBhvr>
                                        <p:cTn id="382" dur="1" fill="hold">
                                          <p:stCondLst>
                                            <p:cond delay="0"/>
                                          </p:stCondLst>
                                        </p:cTn>
                                        <p:tgtEl>
                                          <p:spTgt spid="34"/>
                                        </p:tgtEl>
                                        <p:attrNameLst>
                                          <p:attrName>style.visibility</p:attrName>
                                        </p:attrNameLst>
                                      </p:cBhvr>
                                      <p:to>
                                        <p:strVal val="hidden"/>
                                      </p:to>
                                    </p:set>
                                  </p:childTnLst>
                                </p:cTn>
                              </p:par>
                              <p:par>
                                <p:cTn id="383" presetID="1" presetClass="exit" presetSubtype="0" fill="hold" grpId="7" nodeType="withEffect">
                                  <p:stCondLst>
                                    <p:cond delay="0"/>
                                  </p:stCondLst>
                                  <p:childTnLst>
                                    <p:set>
                                      <p:cBhvr>
                                        <p:cTn id="384" dur="1" fill="hold">
                                          <p:stCondLst>
                                            <p:cond delay="0"/>
                                          </p:stCondLst>
                                        </p:cTn>
                                        <p:tgtEl>
                                          <p:spTgt spid="36"/>
                                        </p:tgtEl>
                                        <p:attrNameLst>
                                          <p:attrName>style.visibility</p:attrName>
                                        </p:attrNameLst>
                                      </p:cBhvr>
                                      <p:to>
                                        <p:strVal val="hidden"/>
                                      </p:to>
                                    </p:set>
                                  </p:childTnLst>
                                </p:cTn>
                              </p:par>
                              <p:par>
                                <p:cTn id="385" presetID="1" presetClass="exit" presetSubtype="0" fill="hold" grpId="7" nodeType="withEffect">
                                  <p:stCondLst>
                                    <p:cond delay="0"/>
                                  </p:stCondLst>
                                  <p:childTnLst>
                                    <p:set>
                                      <p:cBhvr>
                                        <p:cTn id="386" dur="1" fill="hold">
                                          <p:stCondLst>
                                            <p:cond delay="0"/>
                                          </p:stCondLst>
                                        </p:cTn>
                                        <p:tgtEl>
                                          <p:spTgt spid="38"/>
                                        </p:tgtEl>
                                        <p:attrNameLst>
                                          <p:attrName>style.visibility</p:attrName>
                                        </p:attrNameLst>
                                      </p:cBhvr>
                                      <p:to>
                                        <p:strVal val="hidden"/>
                                      </p:to>
                                    </p:set>
                                  </p:childTnLst>
                                </p:cTn>
                              </p:par>
                              <p:par>
                                <p:cTn id="387" presetID="1" presetClass="exit" presetSubtype="0" fill="hold" grpId="7" nodeType="withEffect">
                                  <p:stCondLst>
                                    <p:cond delay="0"/>
                                  </p:stCondLst>
                                  <p:childTnLst>
                                    <p:set>
                                      <p:cBhvr>
                                        <p:cTn id="388" dur="1" fill="hold">
                                          <p:stCondLst>
                                            <p:cond delay="0"/>
                                          </p:stCondLst>
                                        </p:cTn>
                                        <p:tgtEl>
                                          <p:spTgt spid="40"/>
                                        </p:tgtEl>
                                        <p:attrNameLst>
                                          <p:attrName>style.visibility</p:attrName>
                                        </p:attrNameLst>
                                      </p:cBhvr>
                                      <p:to>
                                        <p:strVal val="hidden"/>
                                      </p:to>
                                    </p:set>
                                  </p:childTnLst>
                                </p:cTn>
                              </p:par>
                              <p:par>
                                <p:cTn id="389" presetID="1" presetClass="exit" presetSubtype="0" fill="hold" grpId="7" nodeType="withEffect">
                                  <p:stCondLst>
                                    <p:cond delay="0"/>
                                  </p:stCondLst>
                                  <p:childTnLst>
                                    <p:set>
                                      <p:cBhvr>
                                        <p:cTn id="390" dur="1" fill="hold">
                                          <p:stCondLst>
                                            <p:cond delay="0"/>
                                          </p:stCondLst>
                                        </p:cTn>
                                        <p:tgtEl>
                                          <p:spTgt spid="42"/>
                                        </p:tgtEl>
                                        <p:attrNameLst>
                                          <p:attrName>style.visibility</p:attrName>
                                        </p:attrNameLst>
                                      </p:cBhvr>
                                      <p:to>
                                        <p:strVal val="hidden"/>
                                      </p:to>
                                    </p:set>
                                  </p:childTnLst>
                                </p:cTn>
                              </p:par>
                              <p:par>
                                <p:cTn id="391" presetID="1" presetClass="exit" presetSubtype="0" fill="hold" grpId="7" nodeType="withEffect">
                                  <p:stCondLst>
                                    <p:cond delay="0"/>
                                  </p:stCondLst>
                                  <p:childTnLst>
                                    <p:set>
                                      <p:cBhvr>
                                        <p:cTn id="392" dur="1" fill="hold">
                                          <p:stCondLst>
                                            <p:cond delay="0"/>
                                          </p:stCondLst>
                                        </p:cTn>
                                        <p:tgtEl>
                                          <p:spTgt spid="44"/>
                                        </p:tgtEl>
                                        <p:attrNameLst>
                                          <p:attrName>style.visibility</p:attrName>
                                        </p:attrNameLst>
                                      </p:cBhvr>
                                      <p:to>
                                        <p:strVal val="hidden"/>
                                      </p:to>
                                    </p:set>
                                  </p:childTnLst>
                                </p:cTn>
                              </p:par>
                              <p:par>
                                <p:cTn id="393" presetID="1" presetClass="exit" presetSubtype="0" fill="hold" grpId="7" nodeType="withEffect">
                                  <p:stCondLst>
                                    <p:cond delay="0"/>
                                  </p:stCondLst>
                                  <p:childTnLst>
                                    <p:set>
                                      <p:cBhvr>
                                        <p:cTn id="394" dur="1" fill="hold">
                                          <p:stCondLst>
                                            <p:cond delay="0"/>
                                          </p:stCondLst>
                                        </p:cTn>
                                        <p:tgtEl>
                                          <p:spTgt spid="47"/>
                                        </p:tgtEl>
                                        <p:attrNameLst>
                                          <p:attrName>style.visibility</p:attrName>
                                        </p:attrNameLst>
                                      </p:cBhvr>
                                      <p:to>
                                        <p:strVal val="hidden"/>
                                      </p:to>
                                    </p:set>
                                  </p:childTnLst>
                                </p:cTn>
                              </p:par>
                              <p:par>
                                <p:cTn id="395" presetID="1" presetClass="exit" presetSubtype="0" fill="hold" grpId="7" nodeType="withEffect">
                                  <p:stCondLst>
                                    <p:cond delay="0"/>
                                  </p:stCondLst>
                                  <p:childTnLst>
                                    <p:set>
                                      <p:cBhvr>
                                        <p:cTn id="396" dur="1" fill="hold">
                                          <p:stCondLst>
                                            <p:cond delay="0"/>
                                          </p:stCondLst>
                                        </p:cTn>
                                        <p:tgtEl>
                                          <p:spTgt spid="49"/>
                                        </p:tgtEl>
                                        <p:attrNameLst>
                                          <p:attrName>style.visibility</p:attrName>
                                        </p:attrNameLst>
                                      </p:cBhvr>
                                      <p:to>
                                        <p:strVal val="hidden"/>
                                      </p:to>
                                    </p:set>
                                  </p:childTnLst>
                                </p:cTn>
                              </p:par>
                              <p:par>
                                <p:cTn id="397" presetID="1" presetClass="exit" presetSubtype="0" fill="hold" grpId="7" nodeType="withEffect">
                                  <p:stCondLst>
                                    <p:cond delay="0"/>
                                  </p:stCondLst>
                                  <p:childTnLst>
                                    <p:set>
                                      <p:cBhvr>
                                        <p:cTn id="398" dur="1" fill="hold">
                                          <p:stCondLst>
                                            <p:cond delay="0"/>
                                          </p:stCondLst>
                                        </p:cTn>
                                        <p:tgtEl>
                                          <p:spTgt spid="51"/>
                                        </p:tgtEl>
                                        <p:attrNameLst>
                                          <p:attrName>style.visibility</p:attrName>
                                        </p:attrNameLst>
                                      </p:cBhvr>
                                      <p:to>
                                        <p:strVal val="hidden"/>
                                      </p:to>
                                    </p:set>
                                  </p:childTnLst>
                                </p:cTn>
                              </p:par>
                              <p:par>
                                <p:cTn id="399" presetID="1" presetClass="exit" presetSubtype="0" fill="hold" grpId="7" nodeType="withEffect">
                                  <p:stCondLst>
                                    <p:cond delay="0"/>
                                  </p:stCondLst>
                                  <p:childTnLst>
                                    <p:set>
                                      <p:cBhvr>
                                        <p:cTn id="400" dur="1" fill="hold">
                                          <p:stCondLst>
                                            <p:cond delay="0"/>
                                          </p:stCondLst>
                                        </p:cTn>
                                        <p:tgtEl>
                                          <p:spTgt spid="53"/>
                                        </p:tgtEl>
                                        <p:attrNameLst>
                                          <p:attrName>style.visibility</p:attrName>
                                        </p:attrNameLst>
                                      </p:cBhvr>
                                      <p:to>
                                        <p:strVal val="hidden"/>
                                      </p:to>
                                    </p:set>
                                  </p:childTnLst>
                                </p:cTn>
                              </p:par>
                              <p:par>
                                <p:cTn id="401" presetID="1" presetClass="exit" presetSubtype="0" fill="hold" grpId="7" nodeType="withEffect">
                                  <p:stCondLst>
                                    <p:cond delay="0"/>
                                  </p:stCondLst>
                                  <p:childTnLst>
                                    <p:set>
                                      <p:cBhvr>
                                        <p:cTn id="402" dur="1" fill="hold">
                                          <p:stCondLst>
                                            <p:cond delay="0"/>
                                          </p:stCondLst>
                                        </p:cTn>
                                        <p:tgtEl>
                                          <p:spTgt spid="55"/>
                                        </p:tgtEl>
                                        <p:attrNameLst>
                                          <p:attrName>style.visibility</p:attrName>
                                        </p:attrNameLst>
                                      </p:cBhvr>
                                      <p:to>
                                        <p:strVal val="hidden"/>
                                      </p:to>
                                    </p:set>
                                  </p:childTnLst>
                                </p:cTn>
                              </p:par>
                              <p:par>
                                <p:cTn id="403" presetID="1" presetClass="exit" presetSubtype="0" fill="hold" grpId="7" nodeType="withEffect">
                                  <p:stCondLst>
                                    <p:cond delay="0"/>
                                  </p:stCondLst>
                                  <p:childTnLst>
                                    <p:set>
                                      <p:cBhvr>
                                        <p:cTn id="404" dur="1" fill="hold">
                                          <p:stCondLst>
                                            <p:cond delay="0"/>
                                          </p:stCondLst>
                                        </p:cTn>
                                        <p:tgtEl>
                                          <p:spTgt spid="57"/>
                                        </p:tgtEl>
                                        <p:attrNameLst>
                                          <p:attrName>style.visibility</p:attrName>
                                        </p:attrNameLst>
                                      </p:cBhvr>
                                      <p:to>
                                        <p:strVal val="hidden"/>
                                      </p:to>
                                    </p:set>
                                  </p:childTnLst>
                                </p:cTn>
                              </p:par>
                              <p:par>
                                <p:cTn id="405" presetID="1" presetClass="exit" presetSubtype="0" fill="hold" grpId="7" nodeType="withEffect">
                                  <p:stCondLst>
                                    <p:cond delay="0"/>
                                  </p:stCondLst>
                                  <p:childTnLst>
                                    <p:set>
                                      <p:cBhvr>
                                        <p:cTn id="40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07" restart="whenNotActive" fill="hold" evtFilter="cancelBubble" nodeType="interactiveSeq">
                <p:stCondLst>
                  <p:cond evt="onClick" delay="0">
                    <p:tgtEl>
                      <p:spTgt spid="33"/>
                    </p:tgtEl>
                  </p:cond>
                </p:stCondLst>
                <p:endSync evt="end" delay="0">
                  <p:rtn val="all"/>
                </p:endSync>
                <p:childTnLst>
                  <p:par>
                    <p:cTn id="408" fill="hold">
                      <p:stCondLst>
                        <p:cond delay="0"/>
                      </p:stCondLst>
                      <p:childTnLst>
                        <p:par>
                          <p:cTn id="409" fill="hold">
                            <p:stCondLst>
                              <p:cond delay="0"/>
                            </p:stCondLst>
                            <p:childTnLst>
                              <p:par>
                                <p:cTn id="410" presetID="1" presetClass="exit" presetSubtype="0" fill="hold" grpId="8" nodeType="clickEffect">
                                  <p:stCondLst>
                                    <p:cond delay="0"/>
                                  </p:stCondLst>
                                  <p:childTnLst>
                                    <p:set>
                                      <p:cBhvr>
                                        <p:cTn id="411" dur="1" fill="hold">
                                          <p:stCondLst>
                                            <p:cond delay="0"/>
                                          </p:stCondLst>
                                        </p:cTn>
                                        <p:tgtEl>
                                          <p:spTgt spid="30"/>
                                        </p:tgtEl>
                                        <p:attrNameLst>
                                          <p:attrName>style.visibility</p:attrName>
                                        </p:attrNameLst>
                                      </p:cBhvr>
                                      <p:to>
                                        <p:strVal val="hidden"/>
                                      </p:to>
                                    </p:set>
                                  </p:childTnLst>
                                </p:cTn>
                              </p:par>
                              <p:par>
                                <p:cTn id="412" presetID="1" presetClass="exit" presetSubtype="0" fill="hold" grpId="8" nodeType="withEffect">
                                  <p:stCondLst>
                                    <p:cond delay="0"/>
                                  </p:stCondLst>
                                  <p:childTnLst>
                                    <p:set>
                                      <p:cBhvr>
                                        <p:cTn id="413" dur="1" fill="hold">
                                          <p:stCondLst>
                                            <p:cond delay="0"/>
                                          </p:stCondLst>
                                        </p:cTn>
                                        <p:tgtEl>
                                          <p:spTgt spid="12"/>
                                        </p:tgtEl>
                                        <p:attrNameLst>
                                          <p:attrName>style.visibility</p:attrName>
                                        </p:attrNameLst>
                                      </p:cBhvr>
                                      <p:to>
                                        <p:strVal val="hidden"/>
                                      </p:to>
                                    </p:set>
                                  </p:childTnLst>
                                </p:cTn>
                              </p:par>
                              <p:par>
                                <p:cTn id="414" presetID="1" presetClass="exit" presetSubtype="0" fill="hold" grpId="8" nodeType="withEffect">
                                  <p:stCondLst>
                                    <p:cond delay="0"/>
                                  </p:stCondLst>
                                  <p:childTnLst>
                                    <p:set>
                                      <p:cBhvr>
                                        <p:cTn id="415" dur="1" fill="hold">
                                          <p:stCondLst>
                                            <p:cond delay="0"/>
                                          </p:stCondLst>
                                        </p:cTn>
                                        <p:tgtEl>
                                          <p:spTgt spid="17"/>
                                        </p:tgtEl>
                                        <p:attrNameLst>
                                          <p:attrName>style.visibility</p:attrName>
                                        </p:attrNameLst>
                                      </p:cBhvr>
                                      <p:to>
                                        <p:strVal val="hidden"/>
                                      </p:to>
                                    </p:set>
                                  </p:childTnLst>
                                </p:cTn>
                              </p:par>
                              <p:par>
                                <p:cTn id="416" presetID="1" presetClass="exit" presetSubtype="0" fill="hold" grpId="8" nodeType="withEffect">
                                  <p:stCondLst>
                                    <p:cond delay="0"/>
                                  </p:stCondLst>
                                  <p:childTnLst>
                                    <p:set>
                                      <p:cBhvr>
                                        <p:cTn id="417" dur="1" fill="hold">
                                          <p:stCondLst>
                                            <p:cond delay="0"/>
                                          </p:stCondLst>
                                        </p:cTn>
                                        <p:tgtEl>
                                          <p:spTgt spid="19"/>
                                        </p:tgtEl>
                                        <p:attrNameLst>
                                          <p:attrName>style.visibility</p:attrName>
                                        </p:attrNameLst>
                                      </p:cBhvr>
                                      <p:to>
                                        <p:strVal val="hidden"/>
                                      </p:to>
                                    </p:set>
                                  </p:childTnLst>
                                </p:cTn>
                              </p:par>
                              <p:par>
                                <p:cTn id="418" presetID="1" presetClass="exit" presetSubtype="0" fill="hold" grpId="8" nodeType="withEffect">
                                  <p:stCondLst>
                                    <p:cond delay="0"/>
                                  </p:stCondLst>
                                  <p:childTnLst>
                                    <p:set>
                                      <p:cBhvr>
                                        <p:cTn id="419" dur="1" fill="hold">
                                          <p:stCondLst>
                                            <p:cond delay="0"/>
                                          </p:stCondLst>
                                        </p:cTn>
                                        <p:tgtEl>
                                          <p:spTgt spid="21"/>
                                        </p:tgtEl>
                                        <p:attrNameLst>
                                          <p:attrName>style.visibility</p:attrName>
                                        </p:attrNameLst>
                                      </p:cBhvr>
                                      <p:to>
                                        <p:strVal val="hidden"/>
                                      </p:to>
                                    </p:set>
                                  </p:childTnLst>
                                </p:cTn>
                              </p:par>
                              <p:par>
                                <p:cTn id="420" presetID="1" presetClass="exit" presetSubtype="0" fill="hold" grpId="8" nodeType="withEffect">
                                  <p:stCondLst>
                                    <p:cond delay="0"/>
                                  </p:stCondLst>
                                  <p:childTnLst>
                                    <p:set>
                                      <p:cBhvr>
                                        <p:cTn id="421" dur="1" fill="hold">
                                          <p:stCondLst>
                                            <p:cond delay="0"/>
                                          </p:stCondLst>
                                        </p:cTn>
                                        <p:tgtEl>
                                          <p:spTgt spid="23"/>
                                        </p:tgtEl>
                                        <p:attrNameLst>
                                          <p:attrName>style.visibility</p:attrName>
                                        </p:attrNameLst>
                                      </p:cBhvr>
                                      <p:to>
                                        <p:strVal val="hidden"/>
                                      </p:to>
                                    </p:set>
                                  </p:childTnLst>
                                </p:cTn>
                              </p:par>
                              <p:par>
                                <p:cTn id="422" presetID="1" presetClass="exit" presetSubtype="0" fill="hold" grpId="8" nodeType="withEffect">
                                  <p:stCondLst>
                                    <p:cond delay="0"/>
                                  </p:stCondLst>
                                  <p:childTnLst>
                                    <p:set>
                                      <p:cBhvr>
                                        <p:cTn id="423" dur="1" fill="hold">
                                          <p:stCondLst>
                                            <p:cond delay="0"/>
                                          </p:stCondLst>
                                        </p:cTn>
                                        <p:tgtEl>
                                          <p:spTgt spid="25"/>
                                        </p:tgtEl>
                                        <p:attrNameLst>
                                          <p:attrName>style.visibility</p:attrName>
                                        </p:attrNameLst>
                                      </p:cBhvr>
                                      <p:to>
                                        <p:strVal val="hidden"/>
                                      </p:to>
                                    </p:set>
                                  </p:childTnLst>
                                </p:cTn>
                              </p:par>
                              <p:par>
                                <p:cTn id="424" presetID="1" presetClass="exit" presetSubtype="0" fill="hold" grpId="8" nodeType="withEffect">
                                  <p:stCondLst>
                                    <p:cond delay="0"/>
                                  </p:stCondLst>
                                  <p:childTnLst>
                                    <p:set>
                                      <p:cBhvr>
                                        <p:cTn id="425" dur="1" fill="hold">
                                          <p:stCondLst>
                                            <p:cond delay="0"/>
                                          </p:stCondLst>
                                        </p:cTn>
                                        <p:tgtEl>
                                          <p:spTgt spid="31"/>
                                        </p:tgtEl>
                                        <p:attrNameLst>
                                          <p:attrName>style.visibility</p:attrName>
                                        </p:attrNameLst>
                                      </p:cBhvr>
                                      <p:to>
                                        <p:strVal val="hidden"/>
                                      </p:to>
                                    </p:set>
                                  </p:childTnLst>
                                </p:cTn>
                              </p:par>
                              <p:par>
                                <p:cTn id="426" presetID="1" presetClass="entr" presetSubtype="0" fill="hold" grpId="8" nodeType="withEffect">
                                  <p:stCondLst>
                                    <p:cond delay="0"/>
                                  </p:stCondLst>
                                  <p:childTnLst>
                                    <p:set>
                                      <p:cBhvr>
                                        <p:cTn id="427" dur="1" fill="hold">
                                          <p:stCondLst>
                                            <p:cond delay="0"/>
                                          </p:stCondLst>
                                        </p:cTn>
                                        <p:tgtEl>
                                          <p:spTgt spid="34"/>
                                        </p:tgtEl>
                                        <p:attrNameLst>
                                          <p:attrName>style.visibility</p:attrName>
                                        </p:attrNameLst>
                                      </p:cBhvr>
                                      <p:to>
                                        <p:strVal val="visible"/>
                                      </p:to>
                                    </p:set>
                                  </p:childTnLst>
                                </p:cTn>
                              </p:par>
                              <p:par>
                                <p:cTn id="428" presetID="1" presetClass="exit" presetSubtype="0" fill="hold" grpId="8" nodeType="withEffect">
                                  <p:stCondLst>
                                    <p:cond delay="0"/>
                                  </p:stCondLst>
                                  <p:childTnLst>
                                    <p:set>
                                      <p:cBhvr>
                                        <p:cTn id="429" dur="1" fill="hold">
                                          <p:stCondLst>
                                            <p:cond delay="0"/>
                                          </p:stCondLst>
                                        </p:cTn>
                                        <p:tgtEl>
                                          <p:spTgt spid="36"/>
                                        </p:tgtEl>
                                        <p:attrNameLst>
                                          <p:attrName>style.visibility</p:attrName>
                                        </p:attrNameLst>
                                      </p:cBhvr>
                                      <p:to>
                                        <p:strVal val="hidden"/>
                                      </p:to>
                                    </p:set>
                                  </p:childTnLst>
                                </p:cTn>
                              </p:par>
                              <p:par>
                                <p:cTn id="430" presetID="1" presetClass="exit" presetSubtype="0" fill="hold" grpId="8" nodeType="withEffect">
                                  <p:stCondLst>
                                    <p:cond delay="0"/>
                                  </p:stCondLst>
                                  <p:childTnLst>
                                    <p:set>
                                      <p:cBhvr>
                                        <p:cTn id="431" dur="1" fill="hold">
                                          <p:stCondLst>
                                            <p:cond delay="0"/>
                                          </p:stCondLst>
                                        </p:cTn>
                                        <p:tgtEl>
                                          <p:spTgt spid="38"/>
                                        </p:tgtEl>
                                        <p:attrNameLst>
                                          <p:attrName>style.visibility</p:attrName>
                                        </p:attrNameLst>
                                      </p:cBhvr>
                                      <p:to>
                                        <p:strVal val="hidden"/>
                                      </p:to>
                                    </p:set>
                                  </p:childTnLst>
                                </p:cTn>
                              </p:par>
                              <p:par>
                                <p:cTn id="432" presetID="1" presetClass="exit" presetSubtype="0" fill="hold" grpId="8" nodeType="withEffect">
                                  <p:stCondLst>
                                    <p:cond delay="0"/>
                                  </p:stCondLst>
                                  <p:childTnLst>
                                    <p:set>
                                      <p:cBhvr>
                                        <p:cTn id="433" dur="1" fill="hold">
                                          <p:stCondLst>
                                            <p:cond delay="0"/>
                                          </p:stCondLst>
                                        </p:cTn>
                                        <p:tgtEl>
                                          <p:spTgt spid="40"/>
                                        </p:tgtEl>
                                        <p:attrNameLst>
                                          <p:attrName>style.visibility</p:attrName>
                                        </p:attrNameLst>
                                      </p:cBhvr>
                                      <p:to>
                                        <p:strVal val="hidden"/>
                                      </p:to>
                                    </p:set>
                                  </p:childTnLst>
                                </p:cTn>
                              </p:par>
                              <p:par>
                                <p:cTn id="434" presetID="1" presetClass="exit" presetSubtype="0" fill="hold" grpId="8" nodeType="withEffect">
                                  <p:stCondLst>
                                    <p:cond delay="0"/>
                                  </p:stCondLst>
                                  <p:childTnLst>
                                    <p:set>
                                      <p:cBhvr>
                                        <p:cTn id="435" dur="1" fill="hold">
                                          <p:stCondLst>
                                            <p:cond delay="0"/>
                                          </p:stCondLst>
                                        </p:cTn>
                                        <p:tgtEl>
                                          <p:spTgt spid="42"/>
                                        </p:tgtEl>
                                        <p:attrNameLst>
                                          <p:attrName>style.visibility</p:attrName>
                                        </p:attrNameLst>
                                      </p:cBhvr>
                                      <p:to>
                                        <p:strVal val="hidden"/>
                                      </p:to>
                                    </p:set>
                                  </p:childTnLst>
                                </p:cTn>
                              </p:par>
                              <p:par>
                                <p:cTn id="436" presetID="1" presetClass="exit" presetSubtype="0" fill="hold" grpId="8" nodeType="withEffect">
                                  <p:stCondLst>
                                    <p:cond delay="0"/>
                                  </p:stCondLst>
                                  <p:childTnLst>
                                    <p:set>
                                      <p:cBhvr>
                                        <p:cTn id="437" dur="1" fill="hold">
                                          <p:stCondLst>
                                            <p:cond delay="0"/>
                                          </p:stCondLst>
                                        </p:cTn>
                                        <p:tgtEl>
                                          <p:spTgt spid="44"/>
                                        </p:tgtEl>
                                        <p:attrNameLst>
                                          <p:attrName>style.visibility</p:attrName>
                                        </p:attrNameLst>
                                      </p:cBhvr>
                                      <p:to>
                                        <p:strVal val="hidden"/>
                                      </p:to>
                                    </p:set>
                                  </p:childTnLst>
                                </p:cTn>
                              </p:par>
                              <p:par>
                                <p:cTn id="438" presetID="1" presetClass="exit" presetSubtype="0" fill="hold" grpId="8" nodeType="withEffect">
                                  <p:stCondLst>
                                    <p:cond delay="0"/>
                                  </p:stCondLst>
                                  <p:childTnLst>
                                    <p:set>
                                      <p:cBhvr>
                                        <p:cTn id="439" dur="1" fill="hold">
                                          <p:stCondLst>
                                            <p:cond delay="0"/>
                                          </p:stCondLst>
                                        </p:cTn>
                                        <p:tgtEl>
                                          <p:spTgt spid="47"/>
                                        </p:tgtEl>
                                        <p:attrNameLst>
                                          <p:attrName>style.visibility</p:attrName>
                                        </p:attrNameLst>
                                      </p:cBhvr>
                                      <p:to>
                                        <p:strVal val="hidden"/>
                                      </p:to>
                                    </p:set>
                                  </p:childTnLst>
                                </p:cTn>
                              </p:par>
                              <p:par>
                                <p:cTn id="440" presetID="1" presetClass="exit" presetSubtype="0" fill="hold" grpId="8" nodeType="withEffect">
                                  <p:stCondLst>
                                    <p:cond delay="0"/>
                                  </p:stCondLst>
                                  <p:childTnLst>
                                    <p:set>
                                      <p:cBhvr>
                                        <p:cTn id="441" dur="1" fill="hold">
                                          <p:stCondLst>
                                            <p:cond delay="0"/>
                                          </p:stCondLst>
                                        </p:cTn>
                                        <p:tgtEl>
                                          <p:spTgt spid="49"/>
                                        </p:tgtEl>
                                        <p:attrNameLst>
                                          <p:attrName>style.visibility</p:attrName>
                                        </p:attrNameLst>
                                      </p:cBhvr>
                                      <p:to>
                                        <p:strVal val="hidden"/>
                                      </p:to>
                                    </p:set>
                                  </p:childTnLst>
                                </p:cTn>
                              </p:par>
                              <p:par>
                                <p:cTn id="442" presetID="1" presetClass="exit" presetSubtype="0" fill="hold" grpId="8" nodeType="withEffect">
                                  <p:stCondLst>
                                    <p:cond delay="0"/>
                                  </p:stCondLst>
                                  <p:childTnLst>
                                    <p:set>
                                      <p:cBhvr>
                                        <p:cTn id="443" dur="1" fill="hold">
                                          <p:stCondLst>
                                            <p:cond delay="0"/>
                                          </p:stCondLst>
                                        </p:cTn>
                                        <p:tgtEl>
                                          <p:spTgt spid="51"/>
                                        </p:tgtEl>
                                        <p:attrNameLst>
                                          <p:attrName>style.visibility</p:attrName>
                                        </p:attrNameLst>
                                      </p:cBhvr>
                                      <p:to>
                                        <p:strVal val="hidden"/>
                                      </p:to>
                                    </p:set>
                                  </p:childTnLst>
                                </p:cTn>
                              </p:par>
                              <p:par>
                                <p:cTn id="444" presetID="1" presetClass="exit" presetSubtype="0" fill="hold" grpId="8" nodeType="withEffect">
                                  <p:stCondLst>
                                    <p:cond delay="0"/>
                                  </p:stCondLst>
                                  <p:childTnLst>
                                    <p:set>
                                      <p:cBhvr>
                                        <p:cTn id="445" dur="1" fill="hold">
                                          <p:stCondLst>
                                            <p:cond delay="0"/>
                                          </p:stCondLst>
                                        </p:cTn>
                                        <p:tgtEl>
                                          <p:spTgt spid="53"/>
                                        </p:tgtEl>
                                        <p:attrNameLst>
                                          <p:attrName>style.visibility</p:attrName>
                                        </p:attrNameLst>
                                      </p:cBhvr>
                                      <p:to>
                                        <p:strVal val="hidden"/>
                                      </p:to>
                                    </p:set>
                                  </p:childTnLst>
                                </p:cTn>
                              </p:par>
                              <p:par>
                                <p:cTn id="446" presetID="1" presetClass="exit" presetSubtype="0" fill="hold" grpId="8" nodeType="withEffect">
                                  <p:stCondLst>
                                    <p:cond delay="0"/>
                                  </p:stCondLst>
                                  <p:childTnLst>
                                    <p:set>
                                      <p:cBhvr>
                                        <p:cTn id="447" dur="1" fill="hold">
                                          <p:stCondLst>
                                            <p:cond delay="0"/>
                                          </p:stCondLst>
                                        </p:cTn>
                                        <p:tgtEl>
                                          <p:spTgt spid="55"/>
                                        </p:tgtEl>
                                        <p:attrNameLst>
                                          <p:attrName>style.visibility</p:attrName>
                                        </p:attrNameLst>
                                      </p:cBhvr>
                                      <p:to>
                                        <p:strVal val="hidden"/>
                                      </p:to>
                                    </p:set>
                                  </p:childTnLst>
                                </p:cTn>
                              </p:par>
                              <p:par>
                                <p:cTn id="448" presetID="1" presetClass="exit" presetSubtype="0" fill="hold" grpId="8" nodeType="withEffect">
                                  <p:stCondLst>
                                    <p:cond delay="0"/>
                                  </p:stCondLst>
                                  <p:childTnLst>
                                    <p:set>
                                      <p:cBhvr>
                                        <p:cTn id="449" dur="1" fill="hold">
                                          <p:stCondLst>
                                            <p:cond delay="0"/>
                                          </p:stCondLst>
                                        </p:cTn>
                                        <p:tgtEl>
                                          <p:spTgt spid="57"/>
                                        </p:tgtEl>
                                        <p:attrNameLst>
                                          <p:attrName>style.visibility</p:attrName>
                                        </p:attrNameLst>
                                      </p:cBhvr>
                                      <p:to>
                                        <p:strVal val="hidden"/>
                                      </p:to>
                                    </p:set>
                                  </p:childTnLst>
                                </p:cTn>
                              </p:par>
                              <p:par>
                                <p:cTn id="450" presetID="1" presetClass="exit" presetSubtype="0" fill="hold" grpId="8" nodeType="withEffect">
                                  <p:stCondLst>
                                    <p:cond delay="0"/>
                                  </p:stCondLst>
                                  <p:childTnLst>
                                    <p:set>
                                      <p:cBhvr>
                                        <p:cTn id="45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452" restart="whenNotActive" fill="hold" evtFilter="cancelBubble" nodeType="interactiveSeq">
                <p:stCondLst>
                  <p:cond evt="onClick" delay="0">
                    <p:tgtEl>
                      <p:spTgt spid="35"/>
                    </p:tgtEl>
                  </p:cond>
                </p:stCondLst>
                <p:endSync evt="end" delay="0">
                  <p:rtn val="all"/>
                </p:endSync>
                <p:childTnLst>
                  <p:par>
                    <p:cTn id="453" fill="hold">
                      <p:stCondLst>
                        <p:cond delay="0"/>
                      </p:stCondLst>
                      <p:childTnLst>
                        <p:par>
                          <p:cTn id="454" fill="hold">
                            <p:stCondLst>
                              <p:cond delay="0"/>
                            </p:stCondLst>
                            <p:childTnLst>
                              <p:par>
                                <p:cTn id="455" presetID="1" presetClass="exit" presetSubtype="0" fill="hold" grpId="9" nodeType="clickEffect">
                                  <p:stCondLst>
                                    <p:cond delay="0"/>
                                  </p:stCondLst>
                                  <p:childTnLst>
                                    <p:set>
                                      <p:cBhvr>
                                        <p:cTn id="456" dur="1" fill="hold">
                                          <p:stCondLst>
                                            <p:cond delay="0"/>
                                          </p:stCondLst>
                                        </p:cTn>
                                        <p:tgtEl>
                                          <p:spTgt spid="30"/>
                                        </p:tgtEl>
                                        <p:attrNameLst>
                                          <p:attrName>style.visibility</p:attrName>
                                        </p:attrNameLst>
                                      </p:cBhvr>
                                      <p:to>
                                        <p:strVal val="hidden"/>
                                      </p:to>
                                    </p:set>
                                  </p:childTnLst>
                                </p:cTn>
                              </p:par>
                              <p:par>
                                <p:cTn id="457" presetID="1" presetClass="exit" presetSubtype="0" fill="hold" grpId="9" nodeType="withEffect">
                                  <p:stCondLst>
                                    <p:cond delay="0"/>
                                  </p:stCondLst>
                                  <p:childTnLst>
                                    <p:set>
                                      <p:cBhvr>
                                        <p:cTn id="458" dur="1" fill="hold">
                                          <p:stCondLst>
                                            <p:cond delay="0"/>
                                          </p:stCondLst>
                                        </p:cTn>
                                        <p:tgtEl>
                                          <p:spTgt spid="12"/>
                                        </p:tgtEl>
                                        <p:attrNameLst>
                                          <p:attrName>style.visibility</p:attrName>
                                        </p:attrNameLst>
                                      </p:cBhvr>
                                      <p:to>
                                        <p:strVal val="hidden"/>
                                      </p:to>
                                    </p:set>
                                  </p:childTnLst>
                                </p:cTn>
                              </p:par>
                              <p:par>
                                <p:cTn id="459" presetID="1" presetClass="exit" presetSubtype="0" fill="hold" grpId="9" nodeType="withEffect">
                                  <p:stCondLst>
                                    <p:cond delay="0"/>
                                  </p:stCondLst>
                                  <p:childTnLst>
                                    <p:set>
                                      <p:cBhvr>
                                        <p:cTn id="460" dur="1" fill="hold">
                                          <p:stCondLst>
                                            <p:cond delay="0"/>
                                          </p:stCondLst>
                                        </p:cTn>
                                        <p:tgtEl>
                                          <p:spTgt spid="17"/>
                                        </p:tgtEl>
                                        <p:attrNameLst>
                                          <p:attrName>style.visibility</p:attrName>
                                        </p:attrNameLst>
                                      </p:cBhvr>
                                      <p:to>
                                        <p:strVal val="hidden"/>
                                      </p:to>
                                    </p:set>
                                  </p:childTnLst>
                                </p:cTn>
                              </p:par>
                              <p:par>
                                <p:cTn id="461" presetID="1" presetClass="exit" presetSubtype="0" fill="hold" grpId="9" nodeType="withEffect">
                                  <p:stCondLst>
                                    <p:cond delay="0"/>
                                  </p:stCondLst>
                                  <p:childTnLst>
                                    <p:set>
                                      <p:cBhvr>
                                        <p:cTn id="462" dur="1" fill="hold">
                                          <p:stCondLst>
                                            <p:cond delay="0"/>
                                          </p:stCondLst>
                                        </p:cTn>
                                        <p:tgtEl>
                                          <p:spTgt spid="19"/>
                                        </p:tgtEl>
                                        <p:attrNameLst>
                                          <p:attrName>style.visibility</p:attrName>
                                        </p:attrNameLst>
                                      </p:cBhvr>
                                      <p:to>
                                        <p:strVal val="hidden"/>
                                      </p:to>
                                    </p:set>
                                  </p:childTnLst>
                                </p:cTn>
                              </p:par>
                              <p:par>
                                <p:cTn id="463" presetID="1" presetClass="exit" presetSubtype="0" fill="hold" grpId="9" nodeType="withEffect">
                                  <p:stCondLst>
                                    <p:cond delay="0"/>
                                  </p:stCondLst>
                                  <p:childTnLst>
                                    <p:set>
                                      <p:cBhvr>
                                        <p:cTn id="464" dur="1" fill="hold">
                                          <p:stCondLst>
                                            <p:cond delay="0"/>
                                          </p:stCondLst>
                                        </p:cTn>
                                        <p:tgtEl>
                                          <p:spTgt spid="21"/>
                                        </p:tgtEl>
                                        <p:attrNameLst>
                                          <p:attrName>style.visibility</p:attrName>
                                        </p:attrNameLst>
                                      </p:cBhvr>
                                      <p:to>
                                        <p:strVal val="hidden"/>
                                      </p:to>
                                    </p:set>
                                  </p:childTnLst>
                                </p:cTn>
                              </p:par>
                              <p:par>
                                <p:cTn id="465" presetID="1" presetClass="exit" presetSubtype="0" fill="hold" grpId="9" nodeType="withEffect">
                                  <p:stCondLst>
                                    <p:cond delay="0"/>
                                  </p:stCondLst>
                                  <p:childTnLst>
                                    <p:set>
                                      <p:cBhvr>
                                        <p:cTn id="466" dur="1" fill="hold">
                                          <p:stCondLst>
                                            <p:cond delay="0"/>
                                          </p:stCondLst>
                                        </p:cTn>
                                        <p:tgtEl>
                                          <p:spTgt spid="23"/>
                                        </p:tgtEl>
                                        <p:attrNameLst>
                                          <p:attrName>style.visibility</p:attrName>
                                        </p:attrNameLst>
                                      </p:cBhvr>
                                      <p:to>
                                        <p:strVal val="hidden"/>
                                      </p:to>
                                    </p:set>
                                  </p:childTnLst>
                                </p:cTn>
                              </p:par>
                              <p:par>
                                <p:cTn id="467" presetID="1" presetClass="exit" presetSubtype="0" fill="hold" grpId="9" nodeType="withEffect">
                                  <p:stCondLst>
                                    <p:cond delay="0"/>
                                  </p:stCondLst>
                                  <p:childTnLst>
                                    <p:set>
                                      <p:cBhvr>
                                        <p:cTn id="468" dur="1" fill="hold">
                                          <p:stCondLst>
                                            <p:cond delay="0"/>
                                          </p:stCondLst>
                                        </p:cTn>
                                        <p:tgtEl>
                                          <p:spTgt spid="25"/>
                                        </p:tgtEl>
                                        <p:attrNameLst>
                                          <p:attrName>style.visibility</p:attrName>
                                        </p:attrNameLst>
                                      </p:cBhvr>
                                      <p:to>
                                        <p:strVal val="hidden"/>
                                      </p:to>
                                    </p:set>
                                  </p:childTnLst>
                                </p:cTn>
                              </p:par>
                              <p:par>
                                <p:cTn id="469" presetID="1" presetClass="exit" presetSubtype="0" fill="hold" grpId="9" nodeType="withEffect">
                                  <p:stCondLst>
                                    <p:cond delay="0"/>
                                  </p:stCondLst>
                                  <p:childTnLst>
                                    <p:set>
                                      <p:cBhvr>
                                        <p:cTn id="470" dur="1" fill="hold">
                                          <p:stCondLst>
                                            <p:cond delay="0"/>
                                          </p:stCondLst>
                                        </p:cTn>
                                        <p:tgtEl>
                                          <p:spTgt spid="31"/>
                                        </p:tgtEl>
                                        <p:attrNameLst>
                                          <p:attrName>style.visibility</p:attrName>
                                        </p:attrNameLst>
                                      </p:cBhvr>
                                      <p:to>
                                        <p:strVal val="hidden"/>
                                      </p:to>
                                    </p:set>
                                  </p:childTnLst>
                                </p:cTn>
                              </p:par>
                              <p:par>
                                <p:cTn id="471" presetID="1" presetClass="exit" presetSubtype="0" fill="hold" grpId="9" nodeType="withEffect">
                                  <p:stCondLst>
                                    <p:cond delay="0"/>
                                  </p:stCondLst>
                                  <p:childTnLst>
                                    <p:set>
                                      <p:cBhvr>
                                        <p:cTn id="472" dur="1" fill="hold">
                                          <p:stCondLst>
                                            <p:cond delay="0"/>
                                          </p:stCondLst>
                                        </p:cTn>
                                        <p:tgtEl>
                                          <p:spTgt spid="34"/>
                                        </p:tgtEl>
                                        <p:attrNameLst>
                                          <p:attrName>style.visibility</p:attrName>
                                        </p:attrNameLst>
                                      </p:cBhvr>
                                      <p:to>
                                        <p:strVal val="hidden"/>
                                      </p:to>
                                    </p:set>
                                  </p:childTnLst>
                                </p:cTn>
                              </p:par>
                              <p:par>
                                <p:cTn id="473" presetID="1" presetClass="entr" presetSubtype="0" fill="hold" grpId="9" nodeType="withEffect">
                                  <p:stCondLst>
                                    <p:cond delay="0"/>
                                  </p:stCondLst>
                                  <p:childTnLst>
                                    <p:set>
                                      <p:cBhvr>
                                        <p:cTn id="474" dur="1" fill="hold">
                                          <p:stCondLst>
                                            <p:cond delay="0"/>
                                          </p:stCondLst>
                                        </p:cTn>
                                        <p:tgtEl>
                                          <p:spTgt spid="36"/>
                                        </p:tgtEl>
                                        <p:attrNameLst>
                                          <p:attrName>style.visibility</p:attrName>
                                        </p:attrNameLst>
                                      </p:cBhvr>
                                      <p:to>
                                        <p:strVal val="visible"/>
                                      </p:to>
                                    </p:set>
                                  </p:childTnLst>
                                </p:cTn>
                              </p:par>
                              <p:par>
                                <p:cTn id="475" presetID="1" presetClass="exit" presetSubtype="0" fill="hold" grpId="9" nodeType="withEffect">
                                  <p:stCondLst>
                                    <p:cond delay="0"/>
                                  </p:stCondLst>
                                  <p:childTnLst>
                                    <p:set>
                                      <p:cBhvr>
                                        <p:cTn id="476" dur="1" fill="hold">
                                          <p:stCondLst>
                                            <p:cond delay="0"/>
                                          </p:stCondLst>
                                        </p:cTn>
                                        <p:tgtEl>
                                          <p:spTgt spid="38"/>
                                        </p:tgtEl>
                                        <p:attrNameLst>
                                          <p:attrName>style.visibility</p:attrName>
                                        </p:attrNameLst>
                                      </p:cBhvr>
                                      <p:to>
                                        <p:strVal val="hidden"/>
                                      </p:to>
                                    </p:set>
                                  </p:childTnLst>
                                </p:cTn>
                              </p:par>
                              <p:par>
                                <p:cTn id="477" presetID="1" presetClass="exit" presetSubtype="0" fill="hold" grpId="9" nodeType="withEffect">
                                  <p:stCondLst>
                                    <p:cond delay="0"/>
                                  </p:stCondLst>
                                  <p:childTnLst>
                                    <p:set>
                                      <p:cBhvr>
                                        <p:cTn id="478" dur="1" fill="hold">
                                          <p:stCondLst>
                                            <p:cond delay="0"/>
                                          </p:stCondLst>
                                        </p:cTn>
                                        <p:tgtEl>
                                          <p:spTgt spid="40"/>
                                        </p:tgtEl>
                                        <p:attrNameLst>
                                          <p:attrName>style.visibility</p:attrName>
                                        </p:attrNameLst>
                                      </p:cBhvr>
                                      <p:to>
                                        <p:strVal val="hidden"/>
                                      </p:to>
                                    </p:set>
                                  </p:childTnLst>
                                </p:cTn>
                              </p:par>
                              <p:par>
                                <p:cTn id="479" presetID="1" presetClass="exit" presetSubtype="0" fill="hold" grpId="9" nodeType="withEffect">
                                  <p:stCondLst>
                                    <p:cond delay="0"/>
                                  </p:stCondLst>
                                  <p:childTnLst>
                                    <p:set>
                                      <p:cBhvr>
                                        <p:cTn id="480" dur="1" fill="hold">
                                          <p:stCondLst>
                                            <p:cond delay="0"/>
                                          </p:stCondLst>
                                        </p:cTn>
                                        <p:tgtEl>
                                          <p:spTgt spid="42"/>
                                        </p:tgtEl>
                                        <p:attrNameLst>
                                          <p:attrName>style.visibility</p:attrName>
                                        </p:attrNameLst>
                                      </p:cBhvr>
                                      <p:to>
                                        <p:strVal val="hidden"/>
                                      </p:to>
                                    </p:set>
                                  </p:childTnLst>
                                </p:cTn>
                              </p:par>
                              <p:par>
                                <p:cTn id="481" presetID="1" presetClass="exit" presetSubtype="0" fill="hold" grpId="9" nodeType="withEffect">
                                  <p:stCondLst>
                                    <p:cond delay="0"/>
                                  </p:stCondLst>
                                  <p:childTnLst>
                                    <p:set>
                                      <p:cBhvr>
                                        <p:cTn id="482" dur="1" fill="hold">
                                          <p:stCondLst>
                                            <p:cond delay="0"/>
                                          </p:stCondLst>
                                        </p:cTn>
                                        <p:tgtEl>
                                          <p:spTgt spid="44"/>
                                        </p:tgtEl>
                                        <p:attrNameLst>
                                          <p:attrName>style.visibility</p:attrName>
                                        </p:attrNameLst>
                                      </p:cBhvr>
                                      <p:to>
                                        <p:strVal val="hidden"/>
                                      </p:to>
                                    </p:set>
                                  </p:childTnLst>
                                </p:cTn>
                              </p:par>
                              <p:par>
                                <p:cTn id="483" presetID="1" presetClass="exit" presetSubtype="0" fill="hold" grpId="9" nodeType="withEffect">
                                  <p:stCondLst>
                                    <p:cond delay="0"/>
                                  </p:stCondLst>
                                  <p:childTnLst>
                                    <p:set>
                                      <p:cBhvr>
                                        <p:cTn id="484" dur="1" fill="hold">
                                          <p:stCondLst>
                                            <p:cond delay="0"/>
                                          </p:stCondLst>
                                        </p:cTn>
                                        <p:tgtEl>
                                          <p:spTgt spid="47"/>
                                        </p:tgtEl>
                                        <p:attrNameLst>
                                          <p:attrName>style.visibility</p:attrName>
                                        </p:attrNameLst>
                                      </p:cBhvr>
                                      <p:to>
                                        <p:strVal val="hidden"/>
                                      </p:to>
                                    </p:set>
                                  </p:childTnLst>
                                </p:cTn>
                              </p:par>
                              <p:par>
                                <p:cTn id="485" presetID="1" presetClass="exit" presetSubtype="0" fill="hold" grpId="9" nodeType="withEffect">
                                  <p:stCondLst>
                                    <p:cond delay="0"/>
                                  </p:stCondLst>
                                  <p:childTnLst>
                                    <p:set>
                                      <p:cBhvr>
                                        <p:cTn id="486" dur="1" fill="hold">
                                          <p:stCondLst>
                                            <p:cond delay="0"/>
                                          </p:stCondLst>
                                        </p:cTn>
                                        <p:tgtEl>
                                          <p:spTgt spid="49"/>
                                        </p:tgtEl>
                                        <p:attrNameLst>
                                          <p:attrName>style.visibility</p:attrName>
                                        </p:attrNameLst>
                                      </p:cBhvr>
                                      <p:to>
                                        <p:strVal val="hidden"/>
                                      </p:to>
                                    </p:set>
                                  </p:childTnLst>
                                </p:cTn>
                              </p:par>
                              <p:par>
                                <p:cTn id="487" presetID="1" presetClass="exit" presetSubtype="0" fill="hold" grpId="9" nodeType="withEffect">
                                  <p:stCondLst>
                                    <p:cond delay="0"/>
                                  </p:stCondLst>
                                  <p:childTnLst>
                                    <p:set>
                                      <p:cBhvr>
                                        <p:cTn id="488" dur="1" fill="hold">
                                          <p:stCondLst>
                                            <p:cond delay="0"/>
                                          </p:stCondLst>
                                        </p:cTn>
                                        <p:tgtEl>
                                          <p:spTgt spid="51"/>
                                        </p:tgtEl>
                                        <p:attrNameLst>
                                          <p:attrName>style.visibility</p:attrName>
                                        </p:attrNameLst>
                                      </p:cBhvr>
                                      <p:to>
                                        <p:strVal val="hidden"/>
                                      </p:to>
                                    </p:set>
                                  </p:childTnLst>
                                </p:cTn>
                              </p:par>
                              <p:par>
                                <p:cTn id="489" presetID="1" presetClass="exit" presetSubtype="0" fill="hold" grpId="9" nodeType="withEffect">
                                  <p:stCondLst>
                                    <p:cond delay="0"/>
                                  </p:stCondLst>
                                  <p:childTnLst>
                                    <p:set>
                                      <p:cBhvr>
                                        <p:cTn id="490" dur="1" fill="hold">
                                          <p:stCondLst>
                                            <p:cond delay="0"/>
                                          </p:stCondLst>
                                        </p:cTn>
                                        <p:tgtEl>
                                          <p:spTgt spid="53"/>
                                        </p:tgtEl>
                                        <p:attrNameLst>
                                          <p:attrName>style.visibility</p:attrName>
                                        </p:attrNameLst>
                                      </p:cBhvr>
                                      <p:to>
                                        <p:strVal val="hidden"/>
                                      </p:to>
                                    </p:set>
                                  </p:childTnLst>
                                </p:cTn>
                              </p:par>
                              <p:par>
                                <p:cTn id="491" presetID="1" presetClass="exit" presetSubtype="0" fill="hold" grpId="9" nodeType="withEffect">
                                  <p:stCondLst>
                                    <p:cond delay="0"/>
                                  </p:stCondLst>
                                  <p:childTnLst>
                                    <p:set>
                                      <p:cBhvr>
                                        <p:cTn id="492" dur="1" fill="hold">
                                          <p:stCondLst>
                                            <p:cond delay="0"/>
                                          </p:stCondLst>
                                        </p:cTn>
                                        <p:tgtEl>
                                          <p:spTgt spid="55"/>
                                        </p:tgtEl>
                                        <p:attrNameLst>
                                          <p:attrName>style.visibility</p:attrName>
                                        </p:attrNameLst>
                                      </p:cBhvr>
                                      <p:to>
                                        <p:strVal val="hidden"/>
                                      </p:to>
                                    </p:set>
                                  </p:childTnLst>
                                </p:cTn>
                              </p:par>
                              <p:par>
                                <p:cTn id="493" presetID="1" presetClass="exit" presetSubtype="0" fill="hold" grpId="9" nodeType="withEffect">
                                  <p:stCondLst>
                                    <p:cond delay="0"/>
                                  </p:stCondLst>
                                  <p:childTnLst>
                                    <p:set>
                                      <p:cBhvr>
                                        <p:cTn id="494" dur="1" fill="hold">
                                          <p:stCondLst>
                                            <p:cond delay="0"/>
                                          </p:stCondLst>
                                        </p:cTn>
                                        <p:tgtEl>
                                          <p:spTgt spid="57"/>
                                        </p:tgtEl>
                                        <p:attrNameLst>
                                          <p:attrName>style.visibility</p:attrName>
                                        </p:attrNameLst>
                                      </p:cBhvr>
                                      <p:to>
                                        <p:strVal val="hidden"/>
                                      </p:to>
                                    </p:set>
                                  </p:childTnLst>
                                </p:cTn>
                              </p:par>
                              <p:par>
                                <p:cTn id="495" presetID="1" presetClass="exit" presetSubtype="0" fill="hold" grpId="9" nodeType="withEffect">
                                  <p:stCondLst>
                                    <p:cond delay="0"/>
                                  </p:stCondLst>
                                  <p:childTnLst>
                                    <p:set>
                                      <p:cBhvr>
                                        <p:cTn id="49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497" restart="whenNotActive" fill="hold" evtFilter="cancelBubble" nodeType="interactiveSeq">
                <p:stCondLst>
                  <p:cond evt="onClick" delay="0">
                    <p:tgtEl>
                      <p:spTgt spid="37"/>
                    </p:tgtEl>
                  </p:cond>
                </p:stCondLst>
                <p:endSync evt="end" delay="0">
                  <p:rtn val="all"/>
                </p:endSync>
                <p:childTnLst>
                  <p:par>
                    <p:cTn id="498" fill="hold">
                      <p:stCondLst>
                        <p:cond delay="0"/>
                      </p:stCondLst>
                      <p:childTnLst>
                        <p:par>
                          <p:cTn id="499" fill="hold">
                            <p:stCondLst>
                              <p:cond delay="0"/>
                            </p:stCondLst>
                            <p:childTnLst>
                              <p:par>
                                <p:cTn id="500" presetID="1" presetClass="exit" presetSubtype="0" fill="hold" grpId="10" nodeType="clickEffect">
                                  <p:stCondLst>
                                    <p:cond delay="0"/>
                                  </p:stCondLst>
                                  <p:childTnLst>
                                    <p:set>
                                      <p:cBhvr>
                                        <p:cTn id="501" dur="1" fill="hold">
                                          <p:stCondLst>
                                            <p:cond delay="0"/>
                                          </p:stCondLst>
                                        </p:cTn>
                                        <p:tgtEl>
                                          <p:spTgt spid="30"/>
                                        </p:tgtEl>
                                        <p:attrNameLst>
                                          <p:attrName>style.visibility</p:attrName>
                                        </p:attrNameLst>
                                      </p:cBhvr>
                                      <p:to>
                                        <p:strVal val="hidden"/>
                                      </p:to>
                                    </p:set>
                                  </p:childTnLst>
                                </p:cTn>
                              </p:par>
                              <p:par>
                                <p:cTn id="502" presetID="1" presetClass="exit" presetSubtype="0" fill="hold" grpId="10" nodeType="withEffect">
                                  <p:stCondLst>
                                    <p:cond delay="0"/>
                                  </p:stCondLst>
                                  <p:childTnLst>
                                    <p:set>
                                      <p:cBhvr>
                                        <p:cTn id="503" dur="1" fill="hold">
                                          <p:stCondLst>
                                            <p:cond delay="0"/>
                                          </p:stCondLst>
                                        </p:cTn>
                                        <p:tgtEl>
                                          <p:spTgt spid="12"/>
                                        </p:tgtEl>
                                        <p:attrNameLst>
                                          <p:attrName>style.visibility</p:attrName>
                                        </p:attrNameLst>
                                      </p:cBhvr>
                                      <p:to>
                                        <p:strVal val="hidden"/>
                                      </p:to>
                                    </p:set>
                                  </p:childTnLst>
                                </p:cTn>
                              </p:par>
                              <p:par>
                                <p:cTn id="504" presetID="1" presetClass="exit" presetSubtype="0" fill="hold" grpId="10" nodeType="withEffect">
                                  <p:stCondLst>
                                    <p:cond delay="0"/>
                                  </p:stCondLst>
                                  <p:childTnLst>
                                    <p:set>
                                      <p:cBhvr>
                                        <p:cTn id="505" dur="1" fill="hold">
                                          <p:stCondLst>
                                            <p:cond delay="0"/>
                                          </p:stCondLst>
                                        </p:cTn>
                                        <p:tgtEl>
                                          <p:spTgt spid="17"/>
                                        </p:tgtEl>
                                        <p:attrNameLst>
                                          <p:attrName>style.visibility</p:attrName>
                                        </p:attrNameLst>
                                      </p:cBhvr>
                                      <p:to>
                                        <p:strVal val="hidden"/>
                                      </p:to>
                                    </p:set>
                                  </p:childTnLst>
                                </p:cTn>
                              </p:par>
                              <p:par>
                                <p:cTn id="506" presetID="1" presetClass="exit" presetSubtype="0" fill="hold" grpId="10" nodeType="withEffect">
                                  <p:stCondLst>
                                    <p:cond delay="0"/>
                                  </p:stCondLst>
                                  <p:childTnLst>
                                    <p:set>
                                      <p:cBhvr>
                                        <p:cTn id="507" dur="1" fill="hold">
                                          <p:stCondLst>
                                            <p:cond delay="0"/>
                                          </p:stCondLst>
                                        </p:cTn>
                                        <p:tgtEl>
                                          <p:spTgt spid="19"/>
                                        </p:tgtEl>
                                        <p:attrNameLst>
                                          <p:attrName>style.visibility</p:attrName>
                                        </p:attrNameLst>
                                      </p:cBhvr>
                                      <p:to>
                                        <p:strVal val="hidden"/>
                                      </p:to>
                                    </p:set>
                                  </p:childTnLst>
                                </p:cTn>
                              </p:par>
                              <p:par>
                                <p:cTn id="508" presetID="1" presetClass="exit" presetSubtype="0" fill="hold" grpId="10" nodeType="withEffect">
                                  <p:stCondLst>
                                    <p:cond delay="0"/>
                                  </p:stCondLst>
                                  <p:childTnLst>
                                    <p:set>
                                      <p:cBhvr>
                                        <p:cTn id="509" dur="1" fill="hold">
                                          <p:stCondLst>
                                            <p:cond delay="0"/>
                                          </p:stCondLst>
                                        </p:cTn>
                                        <p:tgtEl>
                                          <p:spTgt spid="21"/>
                                        </p:tgtEl>
                                        <p:attrNameLst>
                                          <p:attrName>style.visibility</p:attrName>
                                        </p:attrNameLst>
                                      </p:cBhvr>
                                      <p:to>
                                        <p:strVal val="hidden"/>
                                      </p:to>
                                    </p:set>
                                  </p:childTnLst>
                                </p:cTn>
                              </p:par>
                              <p:par>
                                <p:cTn id="510" presetID="1" presetClass="exit" presetSubtype="0" fill="hold" grpId="10" nodeType="withEffect">
                                  <p:stCondLst>
                                    <p:cond delay="0"/>
                                  </p:stCondLst>
                                  <p:childTnLst>
                                    <p:set>
                                      <p:cBhvr>
                                        <p:cTn id="511" dur="1" fill="hold">
                                          <p:stCondLst>
                                            <p:cond delay="0"/>
                                          </p:stCondLst>
                                        </p:cTn>
                                        <p:tgtEl>
                                          <p:spTgt spid="23"/>
                                        </p:tgtEl>
                                        <p:attrNameLst>
                                          <p:attrName>style.visibility</p:attrName>
                                        </p:attrNameLst>
                                      </p:cBhvr>
                                      <p:to>
                                        <p:strVal val="hidden"/>
                                      </p:to>
                                    </p:set>
                                  </p:childTnLst>
                                </p:cTn>
                              </p:par>
                              <p:par>
                                <p:cTn id="512" presetID="1" presetClass="exit" presetSubtype="0" fill="hold" grpId="10" nodeType="withEffect">
                                  <p:stCondLst>
                                    <p:cond delay="0"/>
                                  </p:stCondLst>
                                  <p:childTnLst>
                                    <p:set>
                                      <p:cBhvr>
                                        <p:cTn id="513" dur="1" fill="hold">
                                          <p:stCondLst>
                                            <p:cond delay="0"/>
                                          </p:stCondLst>
                                        </p:cTn>
                                        <p:tgtEl>
                                          <p:spTgt spid="25"/>
                                        </p:tgtEl>
                                        <p:attrNameLst>
                                          <p:attrName>style.visibility</p:attrName>
                                        </p:attrNameLst>
                                      </p:cBhvr>
                                      <p:to>
                                        <p:strVal val="hidden"/>
                                      </p:to>
                                    </p:set>
                                  </p:childTnLst>
                                </p:cTn>
                              </p:par>
                              <p:par>
                                <p:cTn id="514" presetID="1" presetClass="exit" presetSubtype="0" fill="hold" grpId="10" nodeType="withEffect">
                                  <p:stCondLst>
                                    <p:cond delay="0"/>
                                  </p:stCondLst>
                                  <p:childTnLst>
                                    <p:set>
                                      <p:cBhvr>
                                        <p:cTn id="515" dur="1" fill="hold">
                                          <p:stCondLst>
                                            <p:cond delay="0"/>
                                          </p:stCondLst>
                                        </p:cTn>
                                        <p:tgtEl>
                                          <p:spTgt spid="31"/>
                                        </p:tgtEl>
                                        <p:attrNameLst>
                                          <p:attrName>style.visibility</p:attrName>
                                        </p:attrNameLst>
                                      </p:cBhvr>
                                      <p:to>
                                        <p:strVal val="hidden"/>
                                      </p:to>
                                    </p:set>
                                  </p:childTnLst>
                                </p:cTn>
                              </p:par>
                              <p:par>
                                <p:cTn id="516" presetID="1" presetClass="exit" presetSubtype="0" fill="hold" grpId="10" nodeType="withEffect">
                                  <p:stCondLst>
                                    <p:cond delay="0"/>
                                  </p:stCondLst>
                                  <p:childTnLst>
                                    <p:set>
                                      <p:cBhvr>
                                        <p:cTn id="517" dur="1" fill="hold">
                                          <p:stCondLst>
                                            <p:cond delay="0"/>
                                          </p:stCondLst>
                                        </p:cTn>
                                        <p:tgtEl>
                                          <p:spTgt spid="34"/>
                                        </p:tgtEl>
                                        <p:attrNameLst>
                                          <p:attrName>style.visibility</p:attrName>
                                        </p:attrNameLst>
                                      </p:cBhvr>
                                      <p:to>
                                        <p:strVal val="hidden"/>
                                      </p:to>
                                    </p:set>
                                  </p:childTnLst>
                                </p:cTn>
                              </p:par>
                              <p:par>
                                <p:cTn id="518" presetID="1" presetClass="exit" presetSubtype="0" fill="hold" grpId="10" nodeType="withEffect">
                                  <p:stCondLst>
                                    <p:cond delay="0"/>
                                  </p:stCondLst>
                                  <p:childTnLst>
                                    <p:set>
                                      <p:cBhvr>
                                        <p:cTn id="519" dur="1" fill="hold">
                                          <p:stCondLst>
                                            <p:cond delay="0"/>
                                          </p:stCondLst>
                                        </p:cTn>
                                        <p:tgtEl>
                                          <p:spTgt spid="36"/>
                                        </p:tgtEl>
                                        <p:attrNameLst>
                                          <p:attrName>style.visibility</p:attrName>
                                        </p:attrNameLst>
                                      </p:cBhvr>
                                      <p:to>
                                        <p:strVal val="hidden"/>
                                      </p:to>
                                    </p:set>
                                  </p:childTnLst>
                                </p:cTn>
                              </p:par>
                              <p:par>
                                <p:cTn id="520" presetID="1" presetClass="entr" presetSubtype="0" fill="hold" grpId="10" nodeType="withEffect">
                                  <p:stCondLst>
                                    <p:cond delay="0"/>
                                  </p:stCondLst>
                                  <p:childTnLst>
                                    <p:set>
                                      <p:cBhvr>
                                        <p:cTn id="521" dur="1" fill="hold">
                                          <p:stCondLst>
                                            <p:cond delay="0"/>
                                          </p:stCondLst>
                                        </p:cTn>
                                        <p:tgtEl>
                                          <p:spTgt spid="38"/>
                                        </p:tgtEl>
                                        <p:attrNameLst>
                                          <p:attrName>style.visibility</p:attrName>
                                        </p:attrNameLst>
                                      </p:cBhvr>
                                      <p:to>
                                        <p:strVal val="visible"/>
                                      </p:to>
                                    </p:set>
                                  </p:childTnLst>
                                </p:cTn>
                              </p:par>
                              <p:par>
                                <p:cTn id="522" presetID="1" presetClass="exit" presetSubtype="0" fill="hold" grpId="10" nodeType="withEffect">
                                  <p:stCondLst>
                                    <p:cond delay="0"/>
                                  </p:stCondLst>
                                  <p:childTnLst>
                                    <p:set>
                                      <p:cBhvr>
                                        <p:cTn id="523" dur="1" fill="hold">
                                          <p:stCondLst>
                                            <p:cond delay="0"/>
                                          </p:stCondLst>
                                        </p:cTn>
                                        <p:tgtEl>
                                          <p:spTgt spid="40"/>
                                        </p:tgtEl>
                                        <p:attrNameLst>
                                          <p:attrName>style.visibility</p:attrName>
                                        </p:attrNameLst>
                                      </p:cBhvr>
                                      <p:to>
                                        <p:strVal val="hidden"/>
                                      </p:to>
                                    </p:set>
                                  </p:childTnLst>
                                </p:cTn>
                              </p:par>
                              <p:par>
                                <p:cTn id="524" presetID="1" presetClass="exit" presetSubtype="0" fill="hold" grpId="10" nodeType="withEffect">
                                  <p:stCondLst>
                                    <p:cond delay="0"/>
                                  </p:stCondLst>
                                  <p:childTnLst>
                                    <p:set>
                                      <p:cBhvr>
                                        <p:cTn id="525" dur="1" fill="hold">
                                          <p:stCondLst>
                                            <p:cond delay="0"/>
                                          </p:stCondLst>
                                        </p:cTn>
                                        <p:tgtEl>
                                          <p:spTgt spid="42"/>
                                        </p:tgtEl>
                                        <p:attrNameLst>
                                          <p:attrName>style.visibility</p:attrName>
                                        </p:attrNameLst>
                                      </p:cBhvr>
                                      <p:to>
                                        <p:strVal val="hidden"/>
                                      </p:to>
                                    </p:set>
                                  </p:childTnLst>
                                </p:cTn>
                              </p:par>
                              <p:par>
                                <p:cTn id="526" presetID="1" presetClass="exit" presetSubtype="0" fill="hold" grpId="10" nodeType="withEffect">
                                  <p:stCondLst>
                                    <p:cond delay="0"/>
                                  </p:stCondLst>
                                  <p:childTnLst>
                                    <p:set>
                                      <p:cBhvr>
                                        <p:cTn id="527" dur="1" fill="hold">
                                          <p:stCondLst>
                                            <p:cond delay="0"/>
                                          </p:stCondLst>
                                        </p:cTn>
                                        <p:tgtEl>
                                          <p:spTgt spid="44"/>
                                        </p:tgtEl>
                                        <p:attrNameLst>
                                          <p:attrName>style.visibility</p:attrName>
                                        </p:attrNameLst>
                                      </p:cBhvr>
                                      <p:to>
                                        <p:strVal val="hidden"/>
                                      </p:to>
                                    </p:set>
                                  </p:childTnLst>
                                </p:cTn>
                              </p:par>
                              <p:par>
                                <p:cTn id="528" presetID="1" presetClass="exit" presetSubtype="0" fill="hold" grpId="10" nodeType="withEffect">
                                  <p:stCondLst>
                                    <p:cond delay="0"/>
                                  </p:stCondLst>
                                  <p:childTnLst>
                                    <p:set>
                                      <p:cBhvr>
                                        <p:cTn id="529" dur="1" fill="hold">
                                          <p:stCondLst>
                                            <p:cond delay="0"/>
                                          </p:stCondLst>
                                        </p:cTn>
                                        <p:tgtEl>
                                          <p:spTgt spid="47"/>
                                        </p:tgtEl>
                                        <p:attrNameLst>
                                          <p:attrName>style.visibility</p:attrName>
                                        </p:attrNameLst>
                                      </p:cBhvr>
                                      <p:to>
                                        <p:strVal val="hidden"/>
                                      </p:to>
                                    </p:set>
                                  </p:childTnLst>
                                </p:cTn>
                              </p:par>
                              <p:par>
                                <p:cTn id="530" presetID="1" presetClass="exit" presetSubtype="0" fill="hold" grpId="10" nodeType="withEffect">
                                  <p:stCondLst>
                                    <p:cond delay="0"/>
                                  </p:stCondLst>
                                  <p:childTnLst>
                                    <p:set>
                                      <p:cBhvr>
                                        <p:cTn id="531" dur="1" fill="hold">
                                          <p:stCondLst>
                                            <p:cond delay="0"/>
                                          </p:stCondLst>
                                        </p:cTn>
                                        <p:tgtEl>
                                          <p:spTgt spid="49"/>
                                        </p:tgtEl>
                                        <p:attrNameLst>
                                          <p:attrName>style.visibility</p:attrName>
                                        </p:attrNameLst>
                                      </p:cBhvr>
                                      <p:to>
                                        <p:strVal val="hidden"/>
                                      </p:to>
                                    </p:set>
                                  </p:childTnLst>
                                </p:cTn>
                              </p:par>
                              <p:par>
                                <p:cTn id="532" presetID="1" presetClass="exit" presetSubtype="0" fill="hold" grpId="10" nodeType="withEffect">
                                  <p:stCondLst>
                                    <p:cond delay="0"/>
                                  </p:stCondLst>
                                  <p:childTnLst>
                                    <p:set>
                                      <p:cBhvr>
                                        <p:cTn id="533" dur="1" fill="hold">
                                          <p:stCondLst>
                                            <p:cond delay="0"/>
                                          </p:stCondLst>
                                        </p:cTn>
                                        <p:tgtEl>
                                          <p:spTgt spid="51"/>
                                        </p:tgtEl>
                                        <p:attrNameLst>
                                          <p:attrName>style.visibility</p:attrName>
                                        </p:attrNameLst>
                                      </p:cBhvr>
                                      <p:to>
                                        <p:strVal val="hidden"/>
                                      </p:to>
                                    </p:set>
                                  </p:childTnLst>
                                </p:cTn>
                              </p:par>
                              <p:par>
                                <p:cTn id="534" presetID="1" presetClass="exit" presetSubtype="0" fill="hold" grpId="10" nodeType="withEffect">
                                  <p:stCondLst>
                                    <p:cond delay="0"/>
                                  </p:stCondLst>
                                  <p:childTnLst>
                                    <p:set>
                                      <p:cBhvr>
                                        <p:cTn id="535" dur="1" fill="hold">
                                          <p:stCondLst>
                                            <p:cond delay="0"/>
                                          </p:stCondLst>
                                        </p:cTn>
                                        <p:tgtEl>
                                          <p:spTgt spid="53"/>
                                        </p:tgtEl>
                                        <p:attrNameLst>
                                          <p:attrName>style.visibility</p:attrName>
                                        </p:attrNameLst>
                                      </p:cBhvr>
                                      <p:to>
                                        <p:strVal val="hidden"/>
                                      </p:to>
                                    </p:set>
                                  </p:childTnLst>
                                </p:cTn>
                              </p:par>
                              <p:par>
                                <p:cTn id="536" presetID="1" presetClass="exit" presetSubtype="0" fill="hold" grpId="10" nodeType="withEffect">
                                  <p:stCondLst>
                                    <p:cond delay="0"/>
                                  </p:stCondLst>
                                  <p:childTnLst>
                                    <p:set>
                                      <p:cBhvr>
                                        <p:cTn id="537" dur="1" fill="hold">
                                          <p:stCondLst>
                                            <p:cond delay="0"/>
                                          </p:stCondLst>
                                        </p:cTn>
                                        <p:tgtEl>
                                          <p:spTgt spid="55"/>
                                        </p:tgtEl>
                                        <p:attrNameLst>
                                          <p:attrName>style.visibility</p:attrName>
                                        </p:attrNameLst>
                                      </p:cBhvr>
                                      <p:to>
                                        <p:strVal val="hidden"/>
                                      </p:to>
                                    </p:set>
                                  </p:childTnLst>
                                </p:cTn>
                              </p:par>
                              <p:par>
                                <p:cTn id="538" presetID="1" presetClass="exit" presetSubtype="0" fill="hold" grpId="10" nodeType="withEffect">
                                  <p:stCondLst>
                                    <p:cond delay="0"/>
                                  </p:stCondLst>
                                  <p:childTnLst>
                                    <p:set>
                                      <p:cBhvr>
                                        <p:cTn id="539" dur="1" fill="hold">
                                          <p:stCondLst>
                                            <p:cond delay="0"/>
                                          </p:stCondLst>
                                        </p:cTn>
                                        <p:tgtEl>
                                          <p:spTgt spid="57"/>
                                        </p:tgtEl>
                                        <p:attrNameLst>
                                          <p:attrName>style.visibility</p:attrName>
                                        </p:attrNameLst>
                                      </p:cBhvr>
                                      <p:to>
                                        <p:strVal val="hidden"/>
                                      </p:to>
                                    </p:set>
                                  </p:childTnLst>
                                </p:cTn>
                              </p:par>
                              <p:par>
                                <p:cTn id="540" presetID="1" presetClass="exit" presetSubtype="0" fill="hold" grpId="10" nodeType="withEffect">
                                  <p:stCondLst>
                                    <p:cond delay="0"/>
                                  </p:stCondLst>
                                  <p:childTnLst>
                                    <p:set>
                                      <p:cBhvr>
                                        <p:cTn id="54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542" restart="whenNotActive" fill="hold" evtFilter="cancelBubble" nodeType="interactiveSeq">
                <p:stCondLst>
                  <p:cond evt="onClick" delay="0">
                    <p:tgtEl>
                      <p:spTgt spid="39"/>
                    </p:tgtEl>
                  </p:cond>
                </p:stCondLst>
                <p:endSync evt="end" delay="0">
                  <p:rtn val="all"/>
                </p:endSync>
                <p:childTnLst>
                  <p:par>
                    <p:cTn id="543" fill="hold">
                      <p:stCondLst>
                        <p:cond delay="0"/>
                      </p:stCondLst>
                      <p:childTnLst>
                        <p:par>
                          <p:cTn id="544" fill="hold">
                            <p:stCondLst>
                              <p:cond delay="0"/>
                            </p:stCondLst>
                            <p:childTnLst>
                              <p:par>
                                <p:cTn id="545" presetID="1" presetClass="exit" presetSubtype="0" fill="hold" grpId="11" nodeType="clickEffect">
                                  <p:stCondLst>
                                    <p:cond delay="0"/>
                                  </p:stCondLst>
                                  <p:childTnLst>
                                    <p:set>
                                      <p:cBhvr>
                                        <p:cTn id="546" dur="1" fill="hold">
                                          <p:stCondLst>
                                            <p:cond delay="0"/>
                                          </p:stCondLst>
                                        </p:cTn>
                                        <p:tgtEl>
                                          <p:spTgt spid="30"/>
                                        </p:tgtEl>
                                        <p:attrNameLst>
                                          <p:attrName>style.visibility</p:attrName>
                                        </p:attrNameLst>
                                      </p:cBhvr>
                                      <p:to>
                                        <p:strVal val="hidden"/>
                                      </p:to>
                                    </p:set>
                                  </p:childTnLst>
                                </p:cTn>
                              </p:par>
                              <p:par>
                                <p:cTn id="547" presetID="1" presetClass="exit" presetSubtype="0" fill="hold" grpId="11" nodeType="withEffect">
                                  <p:stCondLst>
                                    <p:cond delay="0"/>
                                  </p:stCondLst>
                                  <p:childTnLst>
                                    <p:set>
                                      <p:cBhvr>
                                        <p:cTn id="548" dur="1" fill="hold">
                                          <p:stCondLst>
                                            <p:cond delay="0"/>
                                          </p:stCondLst>
                                        </p:cTn>
                                        <p:tgtEl>
                                          <p:spTgt spid="12"/>
                                        </p:tgtEl>
                                        <p:attrNameLst>
                                          <p:attrName>style.visibility</p:attrName>
                                        </p:attrNameLst>
                                      </p:cBhvr>
                                      <p:to>
                                        <p:strVal val="hidden"/>
                                      </p:to>
                                    </p:set>
                                  </p:childTnLst>
                                </p:cTn>
                              </p:par>
                              <p:par>
                                <p:cTn id="549" presetID="1" presetClass="exit" presetSubtype="0" fill="hold" grpId="11" nodeType="withEffect">
                                  <p:stCondLst>
                                    <p:cond delay="0"/>
                                  </p:stCondLst>
                                  <p:childTnLst>
                                    <p:set>
                                      <p:cBhvr>
                                        <p:cTn id="550" dur="1" fill="hold">
                                          <p:stCondLst>
                                            <p:cond delay="0"/>
                                          </p:stCondLst>
                                        </p:cTn>
                                        <p:tgtEl>
                                          <p:spTgt spid="17"/>
                                        </p:tgtEl>
                                        <p:attrNameLst>
                                          <p:attrName>style.visibility</p:attrName>
                                        </p:attrNameLst>
                                      </p:cBhvr>
                                      <p:to>
                                        <p:strVal val="hidden"/>
                                      </p:to>
                                    </p:set>
                                  </p:childTnLst>
                                </p:cTn>
                              </p:par>
                              <p:par>
                                <p:cTn id="551" presetID="1" presetClass="exit" presetSubtype="0" fill="hold" grpId="11" nodeType="withEffect">
                                  <p:stCondLst>
                                    <p:cond delay="0"/>
                                  </p:stCondLst>
                                  <p:childTnLst>
                                    <p:set>
                                      <p:cBhvr>
                                        <p:cTn id="552" dur="1" fill="hold">
                                          <p:stCondLst>
                                            <p:cond delay="0"/>
                                          </p:stCondLst>
                                        </p:cTn>
                                        <p:tgtEl>
                                          <p:spTgt spid="19"/>
                                        </p:tgtEl>
                                        <p:attrNameLst>
                                          <p:attrName>style.visibility</p:attrName>
                                        </p:attrNameLst>
                                      </p:cBhvr>
                                      <p:to>
                                        <p:strVal val="hidden"/>
                                      </p:to>
                                    </p:set>
                                  </p:childTnLst>
                                </p:cTn>
                              </p:par>
                              <p:par>
                                <p:cTn id="553" presetID="1" presetClass="exit" presetSubtype="0" fill="hold" grpId="11" nodeType="withEffect">
                                  <p:stCondLst>
                                    <p:cond delay="0"/>
                                  </p:stCondLst>
                                  <p:childTnLst>
                                    <p:set>
                                      <p:cBhvr>
                                        <p:cTn id="554" dur="1" fill="hold">
                                          <p:stCondLst>
                                            <p:cond delay="0"/>
                                          </p:stCondLst>
                                        </p:cTn>
                                        <p:tgtEl>
                                          <p:spTgt spid="21"/>
                                        </p:tgtEl>
                                        <p:attrNameLst>
                                          <p:attrName>style.visibility</p:attrName>
                                        </p:attrNameLst>
                                      </p:cBhvr>
                                      <p:to>
                                        <p:strVal val="hidden"/>
                                      </p:to>
                                    </p:set>
                                  </p:childTnLst>
                                </p:cTn>
                              </p:par>
                              <p:par>
                                <p:cTn id="555" presetID="1" presetClass="exit" presetSubtype="0" fill="hold" grpId="11" nodeType="withEffect">
                                  <p:stCondLst>
                                    <p:cond delay="0"/>
                                  </p:stCondLst>
                                  <p:childTnLst>
                                    <p:set>
                                      <p:cBhvr>
                                        <p:cTn id="556" dur="1" fill="hold">
                                          <p:stCondLst>
                                            <p:cond delay="0"/>
                                          </p:stCondLst>
                                        </p:cTn>
                                        <p:tgtEl>
                                          <p:spTgt spid="23"/>
                                        </p:tgtEl>
                                        <p:attrNameLst>
                                          <p:attrName>style.visibility</p:attrName>
                                        </p:attrNameLst>
                                      </p:cBhvr>
                                      <p:to>
                                        <p:strVal val="hidden"/>
                                      </p:to>
                                    </p:set>
                                  </p:childTnLst>
                                </p:cTn>
                              </p:par>
                              <p:par>
                                <p:cTn id="557" presetID="1" presetClass="exit" presetSubtype="0" fill="hold" grpId="11" nodeType="withEffect">
                                  <p:stCondLst>
                                    <p:cond delay="0"/>
                                  </p:stCondLst>
                                  <p:childTnLst>
                                    <p:set>
                                      <p:cBhvr>
                                        <p:cTn id="558" dur="1" fill="hold">
                                          <p:stCondLst>
                                            <p:cond delay="0"/>
                                          </p:stCondLst>
                                        </p:cTn>
                                        <p:tgtEl>
                                          <p:spTgt spid="25"/>
                                        </p:tgtEl>
                                        <p:attrNameLst>
                                          <p:attrName>style.visibility</p:attrName>
                                        </p:attrNameLst>
                                      </p:cBhvr>
                                      <p:to>
                                        <p:strVal val="hidden"/>
                                      </p:to>
                                    </p:set>
                                  </p:childTnLst>
                                </p:cTn>
                              </p:par>
                              <p:par>
                                <p:cTn id="559" presetID="1" presetClass="exit" presetSubtype="0" fill="hold" grpId="11" nodeType="withEffect">
                                  <p:stCondLst>
                                    <p:cond delay="0"/>
                                  </p:stCondLst>
                                  <p:childTnLst>
                                    <p:set>
                                      <p:cBhvr>
                                        <p:cTn id="560" dur="1" fill="hold">
                                          <p:stCondLst>
                                            <p:cond delay="0"/>
                                          </p:stCondLst>
                                        </p:cTn>
                                        <p:tgtEl>
                                          <p:spTgt spid="31"/>
                                        </p:tgtEl>
                                        <p:attrNameLst>
                                          <p:attrName>style.visibility</p:attrName>
                                        </p:attrNameLst>
                                      </p:cBhvr>
                                      <p:to>
                                        <p:strVal val="hidden"/>
                                      </p:to>
                                    </p:set>
                                  </p:childTnLst>
                                </p:cTn>
                              </p:par>
                              <p:par>
                                <p:cTn id="561" presetID="1" presetClass="exit" presetSubtype="0" fill="hold" grpId="11" nodeType="withEffect">
                                  <p:stCondLst>
                                    <p:cond delay="0"/>
                                  </p:stCondLst>
                                  <p:childTnLst>
                                    <p:set>
                                      <p:cBhvr>
                                        <p:cTn id="562" dur="1" fill="hold">
                                          <p:stCondLst>
                                            <p:cond delay="0"/>
                                          </p:stCondLst>
                                        </p:cTn>
                                        <p:tgtEl>
                                          <p:spTgt spid="34"/>
                                        </p:tgtEl>
                                        <p:attrNameLst>
                                          <p:attrName>style.visibility</p:attrName>
                                        </p:attrNameLst>
                                      </p:cBhvr>
                                      <p:to>
                                        <p:strVal val="hidden"/>
                                      </p:to>
                                    </p:set>
                                  </p:childTnLst>
                                </p:cTn>
                              </p:par>
                              <p:par>
                                <p:cTn id="563" presetID="1" presetClass="exit" presetSubtype="0" fill="hold" grpId="11" nodeType="withEffect">
                                  <p:stCondLst>
                                    <p:cond delay="0"/>
                                  </p:stCondLst>
                                  <p:childTnLst>
                                    <p:set>
                                      <p:cBhvr>
                                        <p:cTn id="564" dur="1" fill="hold">
                                          <p:stCondLst>
                                            <p:cond delay="0"/>
                                          </p:stCondLst>
                                        </p:cTn>
                                        <p:tgtEl>
                                          <p:spTgt spid="36"/>
                                        </p:tgtEl>
                                        <p:attrNameLst>
                                          <p:attrName>style.visibility</p:attrName>
                                        </p:attrNameLst>
                                      </p:cBhvr>
                                      <p:to>
                                        <p:strVal val="hidden"/>
                                      </p:to>
                                    </p:set>
                                  </p:childTnLst>
                                </p:cTn>
                              </p:par>
                              <p:par>
                                <p:cTn id="565" presetID="1" presetClass="exit" presetSubtype="0" fill="hold" grpId="11" nodeType="withEffect">
                                  <p:stCondLst>
                                    <p:cond delay="0"/>
                                  </p:stCondLst>
                                  <p:childTnLst>
                                    <p:set>
                                      <p:cBhvr>
                                        <p:cTn id="566" dur="1" fill="hold">
                                          <p:stCondLst>
                                            <p:cond delay="0"/>
                                          </p:stCondLst>
                                        </p:cTn>
                                        <p:tgtEl>
                                          <p:spTgt spid="38"/>
                                        </p:tgtEl>
                                        <p:attrNameLst>
                                          <p:attrName>style.visibility</p:attrName>
                                        </p:attrNameLst>
                                      </p:cBhvr>
                                      <p:to>
                                        <p:strVal val="hidden"/>
                                      </p:to>
                                    </p:set>
                                  </p:childTnLst>
                                </p:cTn>
                              </p:par>
                              <p:par>
                                <p:cTn id="567" presetID="1" presetClass="entr" presetSubtype="0" fill="hold" grpId="11" nodeType="withEffect">
                                  <p:stCondLst>
                                    <p:cond delay="0"/>
                                  </p:stCondLst>
                                  <p:childTnLst>
                                    <p:set>
                                      <p:cBhvr>
                                        <p:cTn id="568" dur="1" fill="hold">
                                          <p:stCondLst>
                                            <p:cond delay="0"/>
                                          </p:stCondLst>
                                        </p:cTn>
                                        <p:tgtEl>
                                          <p:spTgt spid="40"/>
                                        </p:tgtEl>
                                        <p:attrNameLst>
                                          <p:attrName>style.visibility</p:attrName>
                                        </p:attrNameLst>
                                      </p:cBhvr>
                                      <p:to>
                                        <p:strVal val="visible"/>
                                      </p:to>
                                    </p:set>
                                  </p:childTnLst>
                                </p:cTn>
                              </p:par>
                              <p:par>
                                <p:cTn id="569" presetID="1" presetClass="exit" presetSubtype="0" fill="hold" grpId="11" nodeType="withEffect">
                                  <p:stCondLst>
                                    <p:cond delay="0"/>
                                  </p:stCondLst>
                                  <p:childTnLst>
                                    <p:set>
                                      <p:cBhvr>
                                        <p:cTn id="570" dur="1" fill="hold">
                                          <p:stCondLst>
                                            <p:cond delay="0"/>
                                          </p:stCondLst>
                                        </p:cTn>
                                        <p:tgtEl>
                                          <p:spTgt spid="42"/>
                                        </p:tgtEl>
                                        <p:attrNameLst>
                                          <p:attrName>style.visibility</p:attrName>
                                        </p:attrNameLst>
                                      </p:cBhvr>
                                      <p:to>
                                        <p:strVal val="hidden"/>
                                      </p:to>
                                    </p:set>
                                  </p:childTnLst>
                                </p:cTn>
                              </p:par>
                              <p:par>
                                <p:cTn id="571" presetID="1" presetClass="exit" presetSubtype="0" fill="hold" grpId="11" nodeType="withEffect">
                                  <p:stCondLst>
                                    <p:cond delay="0"/>
                                  </p:stCondLst>
                                  <p:childTnLst>
                                    <p:set>
                                      <p:cBhvr>
                                        <p:cTn id="572" dur="1" fill="hold">
                                          <p:stCondLst>
                                            <p:cond delay="0"/>
                                          </p:stCondLst>
                                        </p:cTn>
                                        <p:tgtEl>
                                          <p:spTgt spid="44"/>
                                        </p:tgtEl>
                                        <p:attrNameLst>
                                          <p:attrName>style.visibility</p:attrName>
                                        </p:attrNameLst>
                                      </p:cBhvr>
                                      <p:to>
                                        <p:strVal val="hidden"/>
                                      </p:to>
                                    </p:set>
                                  </p:childTnLst>
                                </p:cTn>
                              </p:par>
                              <p:par>
                                <p:cTn id="573" presetID="1" presetClass="exit" presetSubtype="0" fill="hold" grpId="11" nodeType="withEffect">
                                  <p:stCondLst>
                                    <p:cond delay="0"/>
                                  </p:stCondLst>
                                  <p:childTnLst>
                                    <p:set>
                                      <p:cBhvr>
                                        <p:cTn id="574" dur="1" fill="hold">
                                          <p:stCondLst>
                                            <p:cond delay="0"/>
                                          </p:stCondLst>
                                        </p:cTn>
                                        <p:tgtEl>
                                          <p:spTgt spid="47"/>
                                        </p:tgtEl>
                                        <p:attrNameLst>
                                          <p:attrName>style.visibility</p:attrName>
                                        </p:attrNameLst>
                                      </p:cBhvr>
                                      <p:to>
                                        <p:strVal val="hidden"/>
                                      </p:to>
                                    </p:set>
                                  </p:childTnLst>
                                </p:cTn>
                              </p:par>
                              <p:par>
                                <p:cTn id="575" presetID="1" presetClass="exit" presetSubtype="0" fill="hold" grpId="11" nodeType="withEffect">
                                  <p:stCondLst>
                                    <p:cond delay="0"/>
                                  </p:stCondLst>
                                  <p:childTnLst>
                                    <p:set>
                                      <p:cBhvr>
                                        <p:cTn id="576" dur="1" fill="hold">
                                          <p:stCondLst>
                                            <p:cond delay="0"/>
                                          </p:stCondLst>
                                        </p:cTn>
                                        <p:tgtEl>
                                          <p:spTgt spid="49"/>
                                        </p:tgtEl>
                                        <p:attrNameLst>
                                          <p:attrName>style.visibility</p:attrName>
                                        </p:attrNameLst>
                                      </p:cBhvr>
                                      <p:to>
                                        <p:strVal val="hidden"/>
                                      </p:to>
                                    </p:set>
                                  </p:childTnLst>
                                </p:cTn>
                              </p:par>
                              <p:par>
                                <p:cTn id="577" presetID="1" presetClass="exit" presetSubtype="0" fill="hold" grpId="11" nodeType="withEffect">
                                  <p:stCondLst>
                                    <p:cond delay="0"/>
                                  </p:stCondLst>
                                  <p:childTnLst>
                                    <p:set>
                                      <p:cBhvr>
                                        <p:cTn id="578" dur="1" fill="hold">
                                          <p:stCondLst>
                                            <p:cond delay="0"/>
                                          </p:stCondLst>
                                        </p:cTn>
                                        <p:tgtEl>
                                          <p:spTgt spid="51"/>
                                        </p:tgtEl>
                                        <p:attrNameLst>
                                          <p:attrName>style.visibility</p:attrName>
                                        </p:attrNameLst>
                                      </p:cBhvr>
                                      <p:to>
                                        <p:strVal val="hidden"/>
                                      </p:to>
                                    </p:set>
                                  </p:childTnLst>
                                </p:cTn>
                              </p:par>
                              <p:par>
                                <p:cTn id="579" presetID="1" presetClass="exit" presetSubtype="0" fill="hold" grpId="11" nodeType="withEffect">
                                  <p:stCondLst>
                                    <p:cond delay="0"/>
                                  </p:stCondLst>
                                  <p:childTnLst>
                                    <p:set>
                                      <p:cBhvr>
                                        <p:cTn id="580" dur="1" fill="hold">
                                          <p:stCondLst>
                                            <p:cond delay="0"/>
                                          </p:stCondLst>
                                        </p:cTn>
                                        <p:tgtEl>
                                          <p:spTgt spid="53"/>
                                        </p:tgtEl>
                                        <p:attrNameLst>
                                          <p:attrName>style.visibility</p:attrName>
                                        </p:attrNameLst>
                                      </p:cBhvr>
                                      <p:to>
                                        <p:strVal val="hidden"/>
                                      </p:to>
                                    </p:set>
                                  </p:childTnLst>
                                </p:cTn>
                              </p:par>
                              <p:par>
                                <p:cTn id="581" presetID="1" presetClass="exit" presetSubtype="0" fill="hold" grpId="11" nodeType="withEffect">
                                  <p:stCondLst>
                                    <p:cond delay="0"/>
                                  </p:stCondLst>
                                  <p:childTnLst>
                                    <p:set>
                                      <p:cBhvr>
                                        <p:cTn id="582" dur="1" fill="hold">
                                          <p:stCondLst>
                                            <p:cond delay="0"/>
                                          </p:stCondLst>
                                        </p:cTn>
                                        <p:tgtEl>
                                          <p:spTgt spid="55"/>
                                        </p:tgtEl>
                                        <p:attrNameLst>
                                          <p:attrName>style.visibility</p:attrName>
                                        </p:attrNameLst>
                                      </p:cBhvr>
                                      <p:to>
                                        <p:strVal val="hidden"/>
                                      </p:to>
                                    </p:set>
                                  </p:childTnLst>
                                </p:cTn>
                              </p:par>
                              <p:par>
                                <p:cTn id="583" presetID="1" presetClass="exit" presetSubtype="0" fill="hold" grpId="11" nodeType="withEffect">
                                  <p:stCondLst>
                                    <p:cond delay="0"/>
                                  </p:stCondLst>
                                  <p:childTnLst>
                                    <p:set>
                                      <p:cBhvr>
                                        <p:cTn id="584" dur="1" fill="hold">
                                          <p:stCondLst>
                                            <p:cond delay="0"/>
                                          </p:stCondLst>
                                        </p:cTn>
                                        <p:tgtEl>
                                          <p:spTgt spid="57"/>
                                        </p:tgtEl>
                                        <p:attrNameLst>
                                          <p:attrName>style.visibility</p:attrName>
                                        </p:attrNameLst>
                                      </p:cBhvr>
                                      <p:to>
                                        <p:strVal val="hidden"/>
                                      </p:to>
                                    </p:set>
                                  </p:childTnLst>
                                </p:cTn>
                              </p:par>
                              <p:par>
                                <p:cTn id="585" presetID="1" presetClass="exit" presetSubtype="0" fill="hold" grpId="11" nodeType="withEffect">
                                  <p:stCondLst>
                                    <p:cond delay="0"/>
                                  </p:stCondLst>
                                  <p:childTnLst>
                                    <p:set>
                                      <p:cBhvr>
                                        <p:cTn id="58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87" restart="whenNotActive" fill="hold" evtFilter="cancelBubble" nodeType="interactiveSeq">
                <p:stCondLst>
                  <p:cond evt="onClick" delay="0">
                    <p:tgtEl>
                      <p:spTgt spid="41"/>
                    </p:tgtEl>
                  </p:cond>
                </p:stCondLst>
                <p:endSync evt="end" delay="0">
                  <p:rtn val="all"/>
                </p:endSync>
                <p:childTnLst>
                  <p:par>
                    <p:cTn id="588" fill="hold">
                      <p:stCondLst>
                        <p:cond delay="0"/>
                      </p:stCondLst>
                      <p:childTnLst>
                        <p:par>
                          <p:cTn id="589" fill="hold">
                            <p:stCondLst>
                              <p:cond delay="0"/>
                            </p:stCondLst>
                            <p:childTnLst>
                              <p:par>
                                <p:cTn id="590" presetID="1" presetClass="exit" presetSubtype="0" fill="hold" grpId="12" nodeType="clickEffect">
                                  <p:stCondLst>
                                    <p:cond delay="0"/>
                                  </p:stCondLst>
                                  <p:childTnLst>
                                    <p:set>
                                      <p:cBhvr>
                                        <p:cTn id="591" dur="1" fill="hold">
                                          <p:stCondLst>
                                            <p:cond delay="0"/>
                                          </p:stCondLst>
                                        </p:cTn>
                                        <p:tgtEl>
                                          <p:spTgt spid="30"/>
                                        </p:tgtEl>
                                        <p:attrNameLst>
                                          <p:attrName>style.visibility</p:attrName>
                                        </p:attrNameLst>
                                      </p:cBhvr>
                                      <p:to>
                                        <p:strVal val="hidden"/>
                                      </p:to>
                                    </p:set>
                                  </p:childTnLst>
                                </p:cTn>
                              </p:par>
                              <p:par>
                                <p:cTn id="592" presetID="1" presetClass="exit" presetSubtype="0" fill="hold" grpId="12" nodeType="withEffect">
                                  <p:stCondLst>
                                    <p:cond delay="0"/>
                                  </p:stCondLst>
                                  <p:childTnLst>
                                    <p:set>
                                      <p:cBhvr>
                                        <p:cTn id="593" dur="1" fill="hold">
                                          <p:stCondLst>
                                            <p:cond delay="0"/>
                                          </p:stCondLst>
                                        </p:cTn>
                                        <p:tgtEl>
                                          <p:spTgt spid="12"/>
                                        </p:tgtEl>
                                        <p:attrNameLst>
                                          <p:attrName>style.visibility</p:attrName>
                                        </p:attrNameLst>
                                      </p:cBhvr>
                                      <p:to>
                                        <p:strVal val="hidden"/>
                                      </p:to>
                                    </p:set>
                                  </p:childTnLst>
                                </p:cTn>
                              </p:par>
                              <p:par>
                                <p:cTn id="594" presetID="1" presetClass="exit" presetSubtype="0" fill="hold" grpId="12" nodeType="withEffect">
                                  <p:stCondLst>
                                    <p:cond delay="0"/>
                                  </p:stCondLst>
                                  <p:childTnLst>
                                    <p:set>
                                      <p:cBhvr>
                                        <p:cTn id="595" dur="1" fill="hold">
                                          <p:stCondLst>
                                            <p:cond delay="0"/>
                                          </p:stCondLst>
                                        </p:cTn>
                                        <p:tgtEl>
                                          <p:spTgt spid="17"/>
                                        </p:tgtEl>
                                        <p:attrNameLst>
                                          <p:attrName>style.visibility</p:attrName>
                                        </p:attrNameLst>
                                      </p:cBhvr>
                                      <p:to>
                                        <p:strVal val="hidden"/>
                                      </p:to>
                                    </p:set>
                                  </p:childTnLst>
                                </p:cTn>
                              </p:par>
                              <p:par>
                                <p:cTn id="596" presetID="1" presetClass="exit" presetSubtype="0" fill="hold" grpId="12" nodeType="withEffect">
                                  <p:stCondLst>
                                    <p:cond delay="0"/>
                                  </p:stCondLst>
                                  <p:childTnLst>
                                    <p:set>
                                      <p:cBhvr>
                                        <p:cTn id="597" dur="1" fill="hold">
                                          <p:stCondLst>
                                            <p:cond delay="0"/>
                                          </p:stCondLst>
                                        </p:cTn>
                                        <p:tgtEl>
                                          <p:spTgt spid="19"/>
                                        </p:tgtEl>
                                        <p:attrNameLst>
                                          <p:attrName>style.visibility</p:attrName>
                                        </p:attrNameLst>
                                      </p:cBhvr>
                                      <p:to>
                                        <p:strVal val="hidden"/>
                                      </p:to>
                                    </p:set>
                                  </p:childTnLst>
                                </p:cTn>
                              </p:par>
                              <p:par>
                                <p:cTn id="598" presetID="1" presetClass="exit" presetSubtype="0" fill="hold" grpId="12" nodeType="withEffect">
                                  <p:stCondLst>
                                    <p:cond delay="0"/>
                                  </p:stCondLst>
                                  <p:childTnLst>
                                    <p:set>
                                      <p:cBhvr>
                                        <p:cTn id="599" dur="1" fill="hold">
                                          <p:stCondLst>
                                            <p:cond delay="0"/>
                                          </p:stCondLst>
                                        </p:cTn>
                                        <p:tgtEl>
                                          <p:spTgt spid="21"/>
                                        </p:tgtEl>
                                        <p:attrNameLst>
                                          <p:attrName>style.visibility</p:attrName>
                                        </p:attrNameLst>
                                      </p:cBhvr>
                                      <p:to>
                                        <p:strVal val="hidden"/>
                                      </p:to>
                                    </p:set>
                                  </p:childTnLst>
                                </p:cTn>
                              </p:par>
                              <p:par>
                                <p:cTn id="600" presetID="1" presetClass="exit" presetSubtype="0" fill="hold" grpId="12" nodeType="withEffect">
                                  <p:stCondLst>
                                    <p:cond delay="0"/>
                                  </p:stCondLst>
                                  <p:childTnLst>
                                    <p:set>
                                      <p:cBhvr>
                                        <p:cTn id="601" dur="1" fill="hold">
                                          <p:stCondLst>
                                            <p:cond delay="0"/>
                                          </p:stCondLst>
                                        </p:cTn>
                                        <p:tgtEl>
                                          <p:spTgt spid="23"/>
                                        </p:tgtEl>
                                        <p:attrNameLst>
                                          <p:attrName>style.visibility</p:attrName>
                                        </p:attrNameLst>
                                      </p:cBhvr>
                                      <p:to>
                                        <p:strVal val="hidden"/>
                                      </p:to>
                                    </p:set>
                                  </p:childTnLst>
                                </p:cTn>
                              </p:par>
                              <p:par>
                                <p:cTn id="602" presetID="1" presetClass="exit" presetSubtype="0" fill="hold" grpId="12" nodeType="withEffect">
                                  <p:stCondLst>
                                    <p:cond delay="0"/>
                                  </p:stCondLst>
                                  <p:childTnLst>
                                    <p:set>
                                      <p:cBhvr>
                                        <p:cTn id="603" dur="1" fill="hold">
                                          <p:stCondLst>
                                            <p:cond delay="0"/>
                                          </p:stCondLst>
                                        </p:cTn>
                                        <p:tgtEl>
                                          <p:spTgt spid="25"/>
                                        </p:tgtEl>
                                        <p:attrNameLst>
                                          <p:attrName>style.visibility</p:attrName>
                                        </p:attrNameLst>
                                      </p:cBhvr>
                                      <p:to>
                                        <p:strVal val="hidden"/>
                                      </p:to>
                                    </p:set>
                                  </p:childTnLst>
                                </p:cTn>
                              </p:par>
                              <p:par>
                                <p:cTn id="604" presetID="1" presetClass="exit" presetSubtype="0" fill="hold" grpId="12" nodeType="withEffect">
                                  <p:stCondLst>
                                    <p:cond delay="0"/>
                                  </p:stCondLst>
                                  <p:childTnLst>
                                    <p:set>
                                      <p:cBhvr>
                                        <p:cTn id="605" dur="1" fill="hold">
                                          <p:stCondLst>
                                            <p:cond delay="0"/>
                                          </p:stCondLst>
                                        </p:cTn>
                                        <p:tgtEl>
                                          <p:spTgt spid="31"/>
                                        </p:tgtEl>
                                        <p:attrNameLst>
                                          <p:attrName>style.visibility</p:attrName>
                                        </p:attrNameLst>
                                      </p:cBhvr>
                                      <p:to>
                                        <p:strVal val="hidden"/>
                                      </p:to>
                                    </p:set>
                                  </p:childTnLst>
                                </p:cTn>
                              </p:par>
                              <p:par>
                                <p:cTn id="606" presetID="1" presetClass="exit" presetSubtype="0" fill="hold" grpId="12" nodeType="withEffect">
                                  <p:stCondLst>
                                    <p:cond delay="0"/>
                                  </p:stCondLst>
                                  <p:childTnLst>
                                    <p:set>
                                      <p:cBhvr>
                                        <p:cTn id="607" dur="1" fill="hold">
                                          <p:stCondLst>
                                            <p:cond delay="0"/>
                                          </p:stCondLst>
                                        </p:cTn>
                                        <p:tgtEl>
                                          <p:spTgt spid="34"/>
                                        </p:tgtEl>
                                        <p:attrNameLst>
                                          <p:attrName>style.visibility</p:attrName>
                                        </p:attrNameLst>
                                      </p:cBhvr>
                                      <p:to>
                                        <p:strVal val="hidden"/>
                                      </p:to>
                                    </p:set>
                                  </p:childTnLst>
                                </p:cTn>
                              </p:par>
                              <p:par>
                                <p:cTn id="608" presetID="1" presetClass="exit" presetSubtype="0" fill="hold" grpId="12" nodeType="withEffect">
                                  <p:stCondLst>
                                    <p:cond delay="0"/>
                                  </p:stCondLst>
                                  <p:childTnLst>
                                    <p:set>
                                      <p:cBhvr>
                                        <p:cTn id="609" dur="1" fill="hold">
                                          <p:stCondLst>
                                            <p:cond delay="0"/>
                                          </p:stCondLst>
                                        </p:cTn>
                                        <p:tgtEl>
                                          <p:spTgt spid="36"/>
                                        </p:tgtEl>
                                        <p:attrNameLst>
                                          <p:attrName>style.visibility</p:attrName>
                                        </p:attrNameLst>
                                      </p:cBhvr>
                                      <p:to>
                                        <p:strVal val="hidden"/>
                                      </p:to>
                                    </p:set>
                                  </p:childTnLst>
                                </p:cTn>
                              </p:par>
                              <p:par>
                                <p:cTn id="610" presetID="1" presetClass="exit" presetSubtype="0" fill="hold" grpId="12" nodeType="withEffect">
                                  <p:stCondLst>
                                    <p:cond delay="0"/>
                                  </p:stCondLst>
                                  <p:childTnLst>
                                    <p:set>
                                      <p:cBhvr>
                                        <p:cTn id="611" dur="1" fill="hold">
                                          <p:stCondLst>
                                            <p:cond delay="0"/>
                                          </p:stCondLst>
                                        </p:cTn>
                                        <p:tgtEl>
                                          <p:spTgt spid="38"/>
                                        </p:tgtEl>
                                        <p:attrNameLst>
                                          <p:attrName>style.visibility</p:attrName>
                                        </p:attrNameLst>
                                      </p:cBhvr>
                                      <p:to>
                                        <p:strVal val="hidden"/>
                                      </p:to>
                                    </p:set>
                                  </p:childTnLst>
                                </p:cTn>
                              </p:par>
                              <p:par>
                                <p:cTn id="612" presetID="1" presetClass="exit" presetSubtype="0" fill="hold" grpId="12" nodeType="withEffect">
                                  <p:stCondLst>
                                    <p:cond delay="0"/>
                                  </p:stCondLst>
                                  <p:childTnLst>
                                    <p:set>
                                      <p:cBhvr>
                                        <p:cTn id="613" dur="1" fill="hold">
                                          <p:stCondLst>
                                            <p:cond delay="0"/>
                                          </p:stCondLst>
                                        </p:cTn>
                                        <p:tgtEl>
                                          <p:spTgt spid="40"/>
                                        </p:tgtEl>
                                        <p:attrNameLst>
                                          <p:attrName>style.visibility</p:attrName>
                                        </p:attrNameLst>
                                      </p:cBhvr>
                                      <p:to>
                                        <p:strVal val="hidden"/>
                                      </p:to>
                                    </p:set>
                                  </p:childTnLst>
                                </p:cTn>
                              </p:par>
                              <p:par>
                                <p:cTn id="614" presetID="1" presetClass="entr" presetSubtype="0" fill="hold" grpId="12" nodeType="withEffect">
                                  <p:stCondLst>
                                    <p:cond delay="0"/>
                                  </p:stCondLst>
                                  <p:childTnLst>
                                    <p:set>
                                      <p:cBhvr>
                                        <p:cTn id="615" dur="1" fill="hold">
                                          <p:stCondLst>
                                            <p:cond delay="0"/>
                                          </p:stCondLst>
                                        </p:cTn>
                                        <p:tgtEl>
                                          <p:spTgt spid="42"/>
                                        </p:tgtEl>
                                        <p:attrNameLst>
                                          <p:attrName>style.visibility</p:attrName>
                                        </p:attrNameLst>
                                      </p:cBhvr>
                                      <p:to>
                                        <p:strVal val="visible"/>
                                      </p:to>
                                    </p:set>
                                  </p:childTnLst>
                                </p:cTn>
                              </p:par>
                              <p:par>
                                <p:cTn id="616" presetID="1" presetClass="exit" presetSubtype="0" fill="hold" grpId="12" nodeType="withEffect">
                                  <p:stCondLst>
                                    <p:cond delay="0"/>
                                  </p:stCondLst>
                                  <p:childTnLst>
                                    <p:set>
                                      <p:cBhvr>
                                        <p:cTn id="617" dur="1" fill="hold">
                                          <p:stCondLst>
                                            <p:cond delay="0"/>
                                          </p:stCondLst>
                                        </p:cTn>
                                        <p:tgtEl>
                                          <p:spTgt spid="44"/>
                                        </p:tgtEl>
                                        <p:attrNameLst>
                                          <p:attrName>style.visibility</p:attrName>
                                        </p:attrNameLst>
                                      </p:cBhvr>
                                      <p:to>
                                        <p:strVal val="hidden"/>
                                      </p:to>
                                    </p:set>
                                  </p:childTnLst>
                                </p:cTn>
                              </p:par>
                              <p:par>
                                <p:cTn id="618" presetID="1" presetClass="exit" presetSubtype="0" fill="hold" grpId="12" nodeType="withEffect">
                                  <p:stCondLst>
                                    <p:cond delay="0"/>
                                  </p:stCondLst>
                                  <p:childTnLst>
                                    <p:set>
                                      <p:cBhvr>
                                        <p:cTn id="619" dur="1" fill="hold">
                                          <p:stCondLst>
                                            <p:cond delay="0"/>
                                          </p:stCondLst>
                                        </p:cTn>
                                        <p:tgtEl>
                                          <p:spTgt spid="47"/>
                                        </p:tgtEl>
                                        <p:attrNameLst>
                                          <p:attrName>style.visibility</p:attrName>
                                        </p:attrNameLst>
                                      </p:cBhvr>
                                      <p:to>
                                        <p:strVal val="hidden"/>
                                      </p:to>
                                    </p:set>
                                  </p:childTnLst>
                                </p:cTn>
                              </p:par>
                              <p:par>
                                <p:cTn id="620" presetID="1" presetClass="exit" presetSubtype="0" fill="hold" grpId="12" nodeType="withEffect">
                                  <p:stCondLst>
                                    <p:cond delay="0"/>
                                  </p:stCondLst>
                                  <p:childTnLst>
                                    <p:set>
                                      <p:cBhvr>
                                        <p:cTn id="621" dur="1" fill="hold">
                                          <p:stCondLst>
                                            <p:cond delay="0"/>
                                          </p:stCondLst>
                                        </p:cTn>
                                        <p:tgtEl>
                                          <p:spTgt spid="49"/>
                                        </p:tgtEl>
                                        <p:attrNameLst>
                                          <p:attrName>style.visibility</p:attrName>
                                        </p:attrNameLst>
                                      </p:cBhvr>
                                      <p:to>
                                        <p:strVal val="hidden"/>
                                      </p:to>
                                    </p:set>
                                  </p:childTnLst>
                                </p:cTn>
                              </p:par>
                              <p:par>
                                <p:cTn id="622" presetID="1" presetClass="exit" presetSubtype="0" fill="hold" grpId="12" nodeType="withEffect">
                                  <p:stCondLst>
                                    <p:cond delay="0"/>
                                  </p:stCondLst>
                                  <p:childTnLst>
                                    <p:set>
                                      <p:cBhvr>
                                        <p:cTn id="623" dur="1" fill="hold">
                                          <p:stCondLst>
                                            <p:cond delay="0"/>
                                          </p:stCondLst>
                                        </p:cTn>
                                        <p:tgtEl>
                                          <p:spTgt spid="51"/>
                                        </p:tgtEl>
                                        <p:attrNameLst>
                                          <p:attrName>style.visibility</p:attrName>
                                        </p:attrNameLst>
                                      </p:cBhvr>
                                      <p:to>
                                        <p:strVal val="hidden"/>
                                      </p:to>
                                    </p:set>
                                  </p:childTnLst>
                                </p:cTn>
                              </p:par>
                              <p:par>
                                <p:cTn id="624" presetID="1" presetClass="exit" presetSubtype="0" fill="hold" grpId="12" nodeType="withEffect">
                                  <p:stCondLst>
                                    <p:cond delay="0"/>
                                  </p:stCondLst>
                                  <p:childTnLst>
                                    <p:set>
                                      <p:cBhvr>
                                        <p:cTn id="625" dur="1" fill="hold">
                                          <p:stCondLst>
                                            <p:cond delay="0"/>
                                          </p:stCondLst>
                                        </p:cTn>
                                        <p:tgtEl>
                                          <p:spTgt spid="53"/>
                                        </p:tgtEl>
                                        <p:attrNameLst>
                                          <p:attrName>style.visibility</p:attrName>
                                        </p:attrNameLst>
                                      </p:cBhvr>
                                      <p:to>
                                        <p:strVal val="hidden"/>
                                      </p:to>
                                    </p:set>
                                  </p:childTnLst>
                                </p:cTn>
                              </p:par>
                              <p:par>
                                <p:cTn id="626" presetID="1" presetClass="exit" presetSubtype="0" fill="hold" grpId="12" nodeType="withEffect">
                                  <p:stCondLst>
                                    <p:cond delay="0"/>
                                  </p:stCondLst>
                                  <p:childTnLst>
                                    <p:set>
                                      <p:cBhvr>
                                        <p:cTn id="627" dur="1" fill="hold">
                                          <p:stCondLst>
                                            <p:cond delay="0"/>
                                          </p:stCondLst>
                                        </p:cTn>
                                        <p:tgtEl>
                                          <p:spTgt spid="55"/>
                                        </p:tgtEl>
                                        <p:attrNameLst>
                                          <p:attrName>style.visibility</p:attrName>
                                        </p:attrNameLst>
                                      </p:cBhvr>
                                      <p:to>
                                        <p:strVal val="hidden"/>
                                      </p:to>
                                    </p:set>
                                  </p:childTnLst>
                                </p:cTn>
                              </p:par>
                              <p:par>
                                <p:cTn id="628" presetID="1" presetClass="exit" presetSubtype="0" fill="hold" grpId="12" nodeType="withEffect">
                                  <p:stCondLst>
                                    <p:cond delay="0"/>
                                  </p:stCondLst>
                                  <p:childTnLst>
                                    <p:set>
                                      <p:cBhvr>
                                        <p:cTn id="629" dur="1" fill="hold">
                                          <p:stCondLst>
                                            <p:cond delay="0"/>
                                          </p:stCondLst>
                                        </p:cTn>
                                        <p:tgtEl>
                                          <p:spTgt spid="57"/>
                                        </p:tgtEl>
                                        <p:attrNameLst>
                                          <p:attrName>style.visibility</p:attrName>
                                        </p:attrNameLst>
                                      </p:cBhvr>
                                      <p:to>
                                        <p:strVal val="hidden"/>
                                      </p:to>
                                    </p:set>
                                  </p:childTnLst>
                                </p:cTn>
                              </p:par>
                              <p:par>
                                <p:cTn id="630" presetID="1" presetClass="exit" presetSubtype="0" fill="hold" grpId="12" nodeType="withEffect">
                                  <p:stCondLst>
                                    <p:cond delay="0"/>
                                  </p:stCondLst>
                                  <p:childTnLst>
                                    <p:set>
                                      <p:cBhvr>
                                        <p:cTn id="63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32" restart="whenNotActive" fill="hold" evtFilter="cancelBubble" nodeType="interactiveSeq">
                <p:stCondLst>
                  <p:cond evt="onClick" delay="0">
                    <p:tgtEl>
                      <p:spTgt spid="43"/>
                    </p:tgtEl>
                  </p:cond>
                </p:stCondLst>
                <p:endSync evt="end" delay="0">
                  <p:rtn val="all"/>
                </p:endSync>
                <p:childTnLst>
                  <p:par>
                    <p:cTn id="633" fill="hold">
                      <p:stCondLst>
                        <p:cond delay="0"/>
                      </p:stCondLst>
                      <p:childTnLst>
                        <p:par>
                          <p:cTn id="634" fill="hold">
                            <p:stCondLst>
                              <p:cond delay="0"/>
                            </p:stCondLst>
                            <p:childTnLst>
                              <p:par>
                                <p:cTn id="635" presetID="1" presetClass="exit" presetSubtype="0" fill="hold" grpId="13" nodeType="clickEffect">
                                  <p:stCondLst>
                                    <p:cond delay="0"/>
                                  </p:stCondLst>
                                  <p:childTnLst>
                                    <p:set>
                                      <p:cBhvr>
                                        <p:cTn id="636" dur="1" fill="hold">
                                          <p:stCondLst>
                                            <p:cond delay="0"/>
                                          </p:stCondLst>
                                        </p:cTn>
                                        <p:tgtEl>
                                          <p:spTgt spid="30"/>
                                        </p:tgtEl>
                                        <p:attrNameLst>
                                          <p:attrName>style.visibility</p:attrName>
                                        </p:attrNameLst>
                                      </p:cBhvr>
                                      <p:to>
                                        <p:strVal val="hidden"/>
                                      </p:to>
                                    </p:set>
                                  </p:childTnLst>
                                </p:cTn>
                              </p:par>
                              <p:par>
                                <p:cTn id="637" presetID="1" presetClass="exit" presetSubtype="0" fill="hold" grpId="13" nodeType="withEffect">
                                  <p:stCondLst>
                                    <p:cond delay="0"/>
                                  </p:stCondLst>
                                  <p:childTnLst>
                                    <p:set>
                                      <p:cBhvr>
                                        <p:cTn id="638" dur="1" fill="hold">
                                          <p:stCondLst>
                                            <p:cond delay="0"/>
                                          </p:stCondLst>
                                        </p:cTn>
                                        <p:tgtEl>
                                          <p:spTgt spid="12"/>
                                        </p:tgtEl>
                                        <p:attrNameLst>
                                          <p:attrName>style.visibility</p:attrName>
                                        </p:attrNameLst>
                                      </p:cBhvr>
                                      <p:to>
                                        <p:strVal val="hidden"/>
                                      </p:to>
                                    </p:set>
                                  </p:childTnLst>
                                </p:cTn>
                              </p:par>
                              <p:par>
                                <p:cTn id="639" presetID="1" presetClass="exit" presetSubtype="0" fill="hold" grpId="13" nodeType="withEffect">
                                  <p:stCondLst>
                                    <p:cond delay="0"/>
                                  </p:stCondLst>
                                  <p:childTnLst>
                                    <p:set>
                                      <p:cBhvr>
                                        <p:cTn id="640" dur="1" fill="hold">
                                          <p:stCondLst>
                                            <p:cond delay="0"/>
                                          </p:stCondLst>
                                        </p:cTn>
                                        <p:tgtEl>
                                          <p:spTgt spid="17"/>
                                        </p:tgtEl>
                                        <p:attrNameLst>
                                          <p:attrName>style.visibility</p:attrName>
                                        </p:attrNameLst>
                                      </p:cBhvr>
                                      <p:to>
                                        <p:strVal val="hidden"/>
                                      </p:to>
                                    </p:set>
                                  </p:childTnLst>
                                </p:cTn>
                              </p:par>
                              <p:par>
                                <p:cTn id="641" presetID="1" presetClass="exit" presetSubtype="0" fill="hold" grpId="13" nodeType="withEffect">
                                  <p:stCondLst>
                                    <p:cond delay="0"/>
                                  </p:stCondLst>
                                  <p:childTnLst>
                                    <p:set>
                                      <p:cBhvr>
                                        <p:cTn id="642" dur="1" fill="hold">
                                          <p:stCondLst>
                                            <p:cond delay="0"/>
                                          </p:stCondLst>
                                        </p:cTn>
                                        <p:tgtEl>
                                          <p:spTgt spid="19"/>
                                        </p:tgtEl>
                                        <p:attrNameLst>
                                          <p:attrName>style.visibility</p:attrName>
                                        </p:attrNameLst>
                                      </p:cBhvr>
                                      <p:to>
                                        <p:strVal val="hidden"/>
                                      </p:to>
                                    </p:set>
                                  </p:childTnLst>
                                </p:cTn>
                              </p:par>
                              <p:par>
                                <p:cTn id="643" presetID="1" presetClass="exit" presetSubtype="0" fill="hold" grpId="13" nodeType="withEffect">
                                  <p:stCondLst>
                                    <p:cond delay="0"/>
                                  </p:stCondLst>
                                  <p:childTnLst>
                                    <p:set>
                                      <p:cBhvr>
                                        <p:cTn id="644" dur="1" fill="hold">
                                          <p:stCondLst>
                                            <p:cond delay="0"/>
                                          </p:stCondLst>
                                        </p:cTn>
                                        <p:tgtEl>
                                          <p:spTgt spid="21"/>
                                        </p:tgtEl>
                                        <p:attrNameLst>
                                          <p:attrName>style.visibility</p:attrName>
                                        </p:attrNameLst>
                                      </p:cBhvr>
                                      <p:to>
                                        <p:strVal val="hidden"/>
                                      </p:to>
                                    </p:set>
                                  </p:childTnLst>
                                </p:cTn>
                              </p:par>
                              <p:par>
                                <p:cTn id="645" presetID="1" presetClass="exit" presetSubtype="0" fill="hold" grpId="13" nodeType="withEffect">
                                  <p:stCondLst>
                                    <p:cond delay="0"/>
                                  </p:stCondLst>
                                  <p:childTnLst>
                                    <p:set>
                                      <p:cBhvr>
                                        <p:cTn id="646" dur="1" fill="hold">
                                          <p:stCondLst>
                                            <p:cond delay="0"/>
                                          </p:stCondLst>
                                        </p:cTn>
                                        <p:tgtEl>
                                          <p:spTgt spid="23"/>
                                        </p:tgtEl>
                                        <p:attrNameLst>
                                          <p:attrName>style.visibility</p:attrName>
                                        </p:attrNameLst>
                                      </p:cBhvr>
                                      <p:to>
                                        <p:strVal val="hidden"/>
                                      </p:to>
                                    </p:set>
                                  </p:childTnLst>
                                </p:cTn>
                              </p:par>
                              <p:par>
                                <p:cTn id="647" presetID="1" presetClass="exit" presetSubtype="0" fill="hold" grpId="13" nodeType="withEffect">
                                  <p:stCondLst>
                                    <p:cond delay="0"/>
                                  </p:stCondLst>
                                  <p:childTnLst>
                                    <p:set>
                                      <p:cBhvr>
                                        <p:cTn id="648" dur="1" fill="hold">
                                          <p:stCondLst>
                                            <p:cond delay="0"/>
                                          </p:stCondLst>
                                        </p:cTn>
                                        <p:tgtEl>
                                          <p:spTgt spid="25"/>
                                        </p:tgtEl>
                                        <p:attrNameLst>
                                          <p:attrName>style.visibility</p:attrName>
                                        </p:attrNameLst>
                                      </p:cBhvr>
                                      <p:to>
                                        <p:strVal val="hidden"/>
                                      </p:to>
                                    </p:set>
                                  </p:childTnLst>
                                </p:cTn>
                              </p:par>
                              <p:par>
                                <p:cTn id="649" presetID="1" presetClass="exit" presetSubtype="0" fill="hold" grpId="13" nodeType="withEffect">
                                  <p:stCondLst>
                                    <p:cond delay="0"/>
                                  </p:stCondLst>
                                  <p:childTnLst>
                                    <p:set>
                                      <p:cBhvr>
                                        <p:cTn id="650" dur="1" fill="hold">
                                          <p:stCondLst>
                                            <p:cond delay="0"/>
                                          </p:stCondLst>
                                        </p:cTn>
                                        <p:tgtEl>
                                          <p:spTgt spid="31"/>
                                        </p:tgtEl>
                                        <p:attrNameLst>
                                          <p:attrName>style.visibility</p:attrName>
                                        </p:attrNameLst>
                                      </p:cBhvr>
                                      <p:to>
                                        <p:strVal val="hidden"/>
                                      </p:to>
                                    </p:set>
                                  </p:childTnLst>
                                </p:cTn>
                              </p:par>
                              <p:par>
                                <p:cTn id="651" presetID="1" presetClass="exit" presetSubtype="0" fill="hold" grpId="13" nodeType="withEffect">
                                  <p:stCondLst>
                                    <p:cond delay="0"/>
                                  </p:stCondLst>
                                  <p:childTnLst>
                                    <p:set>
                                      <p:cBhvr>
                                        <p:cTn id="652" dur="1" fill="hold">
                                          <p:stCondLst>
                                            <p:cond delay="0"/>
                                          </p:stCondLst>
                                        </p:cTn>
                                        <p:tgtEl>
                                          <p:spTgt spid="34"/>
                                        </p:tgtEl>
                                        <p:attrNameLst>
                                          <p:attrName>style.visibility</p:attrName>
                                        </p:attrNameLst>
                                      </p:cBhvr>
                                      <p:to>
                                        <p:strVal val="hidden"/>
                                      </p:to>
                                    </p:set>
                                  </p:childTnLst>
                                </p:cTn>
                              </p:par>
                              <p:par>
                                <p:cTn id="653" presetID="1" presetClass="exit" presetSubtype="0" fill="hold" grpId="13" nodeType="withEffect">
                                  <p:stCondLst>
                                    <p:cond delay="0"/>
                                  </p:stCondLst>
                                  <p:childTnLst>
                                    <p:set>
                                      <p:cBhvr>
                                        <p:cTn id="654" dur="1" fill="hold">
                                          <p:stCondLst>
                                            <p:cond delay="0"/>
                                          </p:stCondLst>
                                        </p:cTn>
                                        <p:tgtEl>
                                          <p:spTgt spid="36"/>
                                        </p:tgtEl>
                                        <p:attrNameLst>
                                          <p:attrName>style.visibility</p:attrName>
                                        </p:attrNameLst>
                                      </p:cBhvr>
                                      <p:to>
                                        <p:strVal val="hidden"/>
                                      </p:to>
                                    </p:set>
                                  </p:childTnLst>
                                </p:cTn>
                              </p:par>
                              <p:par>
                                <p:cTn id="655" presetID="1" presetClass="exit" presetSubtype="0" fill="hold" grpId="13" nodeType="withEffect">
                                  <p:stCondLst>
                                    <p:cond delay="0"/>
                                  </p:stCondLst>
                                  <p:childTnLst>
                                    <p:set>
                                      <p:cBhvr>
                                        <p:cTn id="656" dur="1" fill="hold">
                                          <p:stCondLst>
                                            <p:cond delay="0"/>
                                          </p:stCondLst>
                                        </p:cTn>
                                        <p:tgtEl>
                                          <p:spTgt spid="38"/>
                                        </p:tgtEl>
                                        <p:attrNameLst>
                                          <p:attrName>style.visibility</p:attrName>
                                        </p:attrNameLst>
                                      </p:cBhvr>
                                      <p:to>
                                        <p:strVal val="hidden"/>
                                      </p:to>
                                    </p:set>
                                  </p:childTnLst>
                                </p:cTn>
                              </p:par>
                              <p:par>
                                <p:cTn id="657" presetID="1" presetClass="exit" presetSubtype="0" fill="hold" grpId="13" nodeType="withEffect">
                                  <p:stCondLst>
                                    <p:cond delay="0"/>
                                  </p:stCondLst>
                                  <p:childTnLst>
                                    <p:set>
                                      <p:cBhvr>
                                        <p:cTn id="658" dur="1" fill="hold">
                                          <p:stCondLst>
                                            <p:cond delay="0"/>
                                          </p:stCondLst>
                                        </p:cTn>
                                        <p:tgtEl>
                                          <p:spTgt spid="40"/>
                                        </p:tgtEl>
                                        <p:attrNameLst>
                                          <p:attrName>style.visibility</p:attrName>
                                        </p:attrNameLst>
                                      </p:cBhvr>
                                      <p:to>
                                        <p:strVal val="hidden"/>
                                      </p:to>
                                    </p:set>
                                  </p:childTnLst>
                                </p:cTn>
                              </p:par>
                              <p:par>
                                <p:cTn id="659" presetID="1" presetClass="exit" presetSubtype="0" fill="hold" grpId="13" nodeType="withEffect">
                                  <p:stCondLst>
                                    <p:cond delay="0"/>
                                  </p:stCondLst>
                                  <p:childTnLst>
                                    <p:set>
                                      <p:cBhvr>
                                        <p:cTn id="660" dur="1" fill="hold">
                                          <p:stCondLst>
                                            <p:cond delay="0"/>
                                          </p:stCondLst>
                                        </p:cTn>
                                        <p:tgtEl>
                                          <p:spTgt spid="42"/>
                                        </p:tgtEl>
                                        <p:attrNameLst>
                                          <p:attrName>style.visibility</p:attrName>
                                        </p:attrNameLst>
                                      </p:cBhvr>
                                      <p:to>
                                        <p:strVal val="hidden"/>
                                      </p:to>
                                    </p:set>
                                  </p:childTnLst>
                                </p:cTn>
                              </p:par>
                              <p:par>
                                <p:cTn id="661" presetID="1" presetClass="entr" presetSubtype="0" fill="hold" grpId="13" nodeType="withEffect">
                                  <p:stCondLst>
                                    <p:cond delay="0"/>
                                  </p:stCondLst>
                                  <p:childTnLst>
                                    <p:set>
                                      <p:cBhvr>
                                        <p:cTn id="662" dur="1" fill="hold">
                                          <p:stCondLst>
                                            <p:cond delay="0"/>
                                          </p:stCondLst>
                                        </p:cTn>
                                        <p:tgtEl>
                                          <p:spTgt spid="44"/>
                                        </p:tgtEl>
                                        <p:attrNameLst>
                                          <p:attrName>style.visibility</p:attrName>
                                        </p:attrNameLst>
                                      </p:cBhvr>
                                      <p:to>
                                        <p:strVal val="visible"/>
                                      </p:to>
                                    </p:set>
                                  </p:childTnLst>
                                </p:cTn>
                              </p:par>
                              <p:par>
                                <p:cTn id="663" presetID="1" presetClass="exit" presetSubtype="0" fill="hold" grpId="13" nodeType="withEffect">
                                  <p:stCondLst>
                                    <p:cond delay="0"/>
                                  </p:stCondLst>
                                  <p:childTnLst>
                                    <p:set>
                                      <p:cBhvr>
                                        <p:cTn id="664" dur="1" fill="hold">
                                          <p:stCondLst>
                                            <p:cond delay="0"/>
                                          </p:stCondLst>
                                        </p:cTn>
                                        <p:tgtEl>
                                          <p:spTgt spid="47"/>
                                        </p:tgtEl>
                                        <p:attrNameLst>
                                          <p:attrName>style.visibility</p:attrName>
                                        </p:attrNameLst>
                                      </p:cBhvr>
                                      <p:to>
                                        <p:strVal val="hidden"/>
                                      </p:to>
                                    </p:set>
                                  </p:childTnLst>
                                </p:cTn>
                              </p:par>
                              <p:par>
                                <p:cTn id="665" presetID="1" presetClass="exit" presetSubtype="0" fill="hold" grpId="13" nodeType="withEffect">
                                  <p:stCondLst>
                                    <p:cond delay="0"/>
                                  </p:stCondLst>
                                  <p:childTnLst>
                                    <p:set>
                                      <p:cBhvr>
                                        <p:cTn id="666" dur="1" fill="hold">
                                          <p:stCondLst>
                                            <p:cond delay="0"/>
                                          </p:stCondLst>
                                        </p:cTn>
                                        <p:tgtEl>
                                          <p:spTgt spid="49"/>
                                        </p:tgtEl>
                                        <p:attrNameLst>
                                          <p:attrName>style.visibility</p:attrName>
                                        </p:attrNameLst>
                                      </p:cBhvr>
                                      <p:to>
                                        <p:strVal val="hidden"/>
                                      </p:to>
                                    </p:set>
                                  </p:childTnLst>
                                </p:cTn>
                              </p:par>
                              <p:par>
                                <p:cTn id="667" presetID="1" presetClass="exit" presetSubtype="0" fill="hold" grpId="13" nodeType="withEffect">
                                  <p:stCondLst>
                                    <p:cond delay="0"/>
                                  </p:stCondLst>
                                  <p:childTnLst>
                                    <p:set>
                                      <p:cBhvr>
                                        <p:cTn id="668" dur="1" fill="hold">
                                          <p:stCondLst>
                                            <p:cond delay="0"/>
                                          </p:stCondLst>
                                        </p:cTn>
                                        <p:tgtEl>
                                          <p:spTgt spid="51"/>
                                        </p:tgtEl>
                                        <p:attrNameLst>
                                          <p:attrName>style.visibility</p:attrName>
                                        </p:attrNameLst>
                                      </p:cBhvr>
                                      <p:to>
                                        <p:strVal val="hidden"/>
                                      </p:to>
                                    </p:set>
                                  </p:childTnLst>
                                </p:cTn>
                              </p:par>
                              <p:par>
                                <p:cTn id="669" presetID="1" presetClass="exit" presetSubtype="0" fill="hold" grpId="13" nodeType="withEffect">
                                  <p:stCondLst>
                                    <p:cond delay="0"/>
                                  </p:stCondLst>
                                  <p:childTnLst>
                                    <p:set>
                                      <p:cBhvr>
                                        <p:cTn id="670" dur="1" fill="hold">
                                          <p:stCondLst>
                                            <p:cond delay="0"/>
                                          </p:stCondLst>
                                        </p:cTn>
                                        <p:tgtEl>
                                          <p:spTgt spid="53"/>
                                        </p:tgtEl>
                                        <p:attrNameLst>
                                          <p:attrName>style.visibility</p:attrName>
                                        </p:attrNameLst>
                                      </p:cBhvr>
                                      <p:to>
                                        <p:strVal val="hidden"/>
                                      </p:to>
                                    </p:set>
                                  </p:childTnLst>
                                </p:cTn>
                              </p:par>
                              <p:par>
                                <p:cTn id="671" presetID="1" presetClass="exit" presetSubtype="0" fill="hold" grpId="13" nodeType="withEffect">
                                  <p:stCondLst>
                                    <p:cond delay="0"/>
                                  </p:stCondLst>
                                  <p:childTnLst>
                                    <p:set>
                                      <p:cBhvr>
                                        <p:cTn id="672" dur="1" fill="hold">
                                          <p:stCondLst>
                                            <p:cond delay="0"/>
                                          </p:stCondLst>
                                        </p:cTn>
                                        <p:tgtEl>
                                          <p:spTgt spid="55"/>
                                        </p:tgtEl>
                                        <p:attrNameLst>
                                          <p:attrName>style.visibility</p:attrName>
                                        </p:attrNameLst>
                                      </p:cBhvr>
                                      <p:to>
                                        <p:strVal val="hidden"/>
                                      </p:to>
                                    </p:set>
                                  </p:childTnLst>
                                </p:cTn>
                              </p:par>
                              <p:par>
                                <p:cTn id="673" presetID="1" presetClass="exit" presetSubtype="0" fill="hold" grpId="13" nodeType="withEffect">
                                  <p:stCondLst>
                                    <p:cond delay="0"/>
                                  </p:stCondLst>
                                  <p:childTnLst>
                                    <p:set>
                                      <p:cBhvr>
                                        <p:cTn id="674" dur="1" fill="hold">
                                          <p:stCondLst>
                                            <p:cond delay="0"/>
                                          </p:stCondLst>
                                        </p:cTn>
                                        <p:tgtEl>
                                          <p:spTgt spid="57"/>
                                        </p:tgtEl>
                                        <p:attrNameLst>
                                          <p:attrName>style.visibility</p:attrName>
                                        </p:attrNameLst>
                                      </p:cBhvr>
                                      <p:to>
                                        <p:strVal val="hidden"/>
                                      </p:to>
                                    </p:set>
                                  </p:childTnLst>
                                </p:cTn>
                              </p:par>
                              <p:par>
                                <p:cTn id="675" presetID="1" presetClass="exit" presetSubtype="0" fill="hold" grpId="13" nodeType="withEffect">
                                  <p:stCondLst>
                                    <p:cond delay="0"/>
                                  </p:stCondLst>
                                  <p:childTnLst>
                                    <p:set>
                                      <p:cBhvr>
                                        <p:cTn id="67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677" restart="whenNotActive" fill="hold" evtFilter="cancelBubble" nodeType="interactiveSeq">
                <p:stCondLst>
                  <p:cond evt="onClick" delay="0">
                    <p:tgtEl>
                      <p:spTgt spid="45"/>
                    </p:tgtEl>
                  </p:cond>
                </p:stCondLst>
                <p:endSync evt="end" delay="0">
                  <p:rtn val="all"/>
                </p:endSync>
                <p:childTnLst>
                  <p:par>
                    <p:cTn id="678" fill="hold">
                      <p:stCondLst>
                        <p:cond delay="0"/>
                      </p:stCondLst>
                      <p:childTnLst>
                        <p:par>
                          <p:cTn id="679" fill="hold">
                            <p:stCondLst>
                              <p:cond delay="0"/>
                            </p:stCondLst>
                            <p:childTnLst>
                              <p:par>
                                <p:cTn id="680" presetID="1" presetClass="exit" presetSubtype="0" fill="hold" grpId="14" nodeType="clickEffect">
                                  <p:stCondLst>
                                    <p:cond delay="0"/>
                                  </p:stCondLst>
                                  <p:childTnLst>
                                    <p:set>
                                      <p:cBhvr>
                                        <p:cTn id="681" dur="1" fill="hold">
                                          <p:stCondLst>
                                            <p:cond delay="0"/>
                                          </p:stCondLst>
                                        </p:cTn>
                                        <p:tgtEl>
                                          <p:spTgt spid="30"/>
                                        </p:tgtEl>
                                        <p:attrNameLst>
                                          <p:attrName>style.visibility</p:attrName>
                                        </p:attrNameLst>
                                      </p:cBhvr>
                                      <p:to>
                                        <p:strVal val="hidden"/>
                                      </p:to>
                                    </p:set>
                                  </p:childTnLst>
                                </p:cTn>
                              </p:par>
                              <p:par>
                                <p:cTn id="682" presetID="1" presetClass="exit" presetSubtype="0" fill="hold" grpId="14" nodeType="withEffect">
                                  <p:stCondLst>
                                    <p:cond delay="0"/>
                                  </p:stCondLst>
                                  <p:childTnLst>
                                    <p:set>
                                      <p:cBhvr>
                                        <p:cTn id="683" dur="1" fill="hold">
                                          <p:stCondLst>
                                            <p:cond delay="0"/>
                                          </p:stCondLst>
                                        </p:cTn>
                                        <p:tgtEl>
                                          <p:spTgt spid="12"/>
                                        </p:tgtEl>
                                        <p:attrNameLst>
                                          <p:attrName>style.visibility</p:attrName>
                                        </p:attrNameLst>
                                      </p:cBhvr>
                                      <p:to>
                                        <p:strVal val="hidden"/>
                                      </p:to>
                                    </p:set>
                                  </p:childTnLst>
                                </p:cTn>
                              </p:par>
                              <p:par>
                                <p:cTn id="684" presetID="1" presetClass="exit" presetSubtype="0" fill="hold" grpId="14" nodeType="withEffect">
                                  <p:stCondLst>
                                    <p:cond delay="0"/>
                                  </p:stCondLst>
                                  <p:childTnLst>
                                    <p:set>
                                      <p:cBhvr>
                                        <p:cTn id="685" dur="1" fill="hold">
                                          <p:stCondLst>
                                            <p:cond delay="0"/>
                                          </p:stCondLst>
                                        </p:cTn>
                                        <p:tgtEl>
                                          <p:spTgt spid="17"/>
                                        </p:tgtEl>
                                        <p:attrNameLst>
                                          <p:attrName>style.visibility</p:attrName>
                                        </p:attrNameLst>
                                      </p:cBhvr>
                                      <p:to>
                                        <p:strVal val="hidden"/>
                                      </p:to>
                                    </p:set>
                                  </p:childTnLst>
                                </p:cTn>
                              </p:par>
                              <p:par>
                                <p:cTn id="686" presetID="1" presetClass="exit" presetSubtype="0" fill="hold" grpId="14" nodeType="withEffect">
                                  <p:stCondLst>
                                    <p:cond delay="0"/>
                                  </p:stCondLst>
                                  <p:childTnLst>
                                    <p:set>
                                      <p:cBhvr>
                                        <p:cTn id="687" dur="1" fill="hold">
                                          <p:stCondLst>
                                            <p:cond delay="0"/>
                                          </p:stCondLst>
                                        </p:cTn>
                                        <p:tgtEl>
                                          <p:spTgt spid="19"/>
                                        </p:tgtEl>
                                        <p:attrNameLst>
                                          <p:attrName>style.visibility</p:attrName>
                                        </p:attrNameLst>
                                      </p:cBhvr>
                                      <p:to>
                                        <p:strVal val="hidden"/>
                                      </p:to>
                                    </p:set>
                                  </p:childTnLst>
                                </p:cTn>
                              </p:par>
                              <p:par>
                                <p:cTn id="688" presetID="1" presetClass="exit" presetSubtype="0" fill="hold" grpId="14" nodeType="withEffect">
                                  <p:stCondLst>
                                    <p:cond delay="0"/>
                                  </p:stCondLst>
                                  <p:childTnLst>
                                    <p:set>
                                      <p:cBhvr>
                                        <p:cTn id="689" dur="1" fill="hold">
                                          <p:stCondLst>
                                            <p:cond delay="0"/>
                                          </p:stCondLst>
                                        </p:cTn>
                                        <p:tgtEl>
                                          <p:spTgt spid="21"/>
                                        </p:tgtEl>
                                        <p:attrNameLst>
                                          <p:attrName>style.visibility</p:attrName>
                                        </p:attrNameLst>
                                      </p:cBhvr>
                                      <p:to>
                                        <p:strVal val="hidden"/>
                                      </p:to>
                                    </p:set>
                                  </p:childTnLst>
                                </p:cTn>
                              </p:par>
                              <p:par>
                                <p:cTn id="690" presetID="1" presetClass="exit" presetSubtype="0" fill="hold" grpId="14" nodeType="withEffect">
                                  <p:stCondLst>
                                    <p:cond delay="0"/>
                                  </p:stCondLst>
                                  <p:childTnLst>
                                    <p:set>
                                      <p:cBhvr>
                                        <p:cTn id="691" dur="1" fill="hold">
                                          <p:stCondLst>
                                            <p:cond delay="0"/>
                                          </p:stCondLst>
                                        </p:cTn>
                                        <p:tgtEl>
                                          <p:spTgt spid="23"/>
                                        </p:tgtEl>
                                        <p:attrNameLst>
                                          <p:attrName>style.visibility</p:attrName>
                                        </p:attrNameLst>
                                      </p:cBhvr>
                                      <p:to>
                                        <p:strVal val="hidden"/>
                                      </p:to>
                                    </p:set>
                                  </p:childTnLst>
                                </p:cTn>
                              </p:par>
                              <p:par>
                                <p:cTn id="692" presetID="1" presetClass="exit" presetSubtype="0" fill="hold" grpId="14" nodeType="withEffect">
                                  <p:stCondLst>
                                    <p:cond delay="0"/>
                                  </p:stCondLst>
                                  <p:childTnLst>
                                    <p:set>
                                      <p:cBhvr>
                                        <p:cTn id="693" dur="1" fill="hold">
                                          <p:stCondLst>
                                            <p:cond delay="0"/>
                                          </p:stCondLst>
                                        </p:cTn>
                                        <p:tgtEl>
                                          <p:spTgt spid="25"/>
                                        </p:tgtEl>
                                        <p:attrNameLst>
                                          <p:attrName>style.visibility</p:attrName>
                                        </p:attrNameLst>
                                      </p:cBhvr>
                                      <p:to>
                                        <p:strVal val="hidden"/>
                                      </p:to>
                                    </p:set>
                                  </p:childTnLst>
                                </p:cTn>
                              </p:par>
                              <p:par>
                                <p:cTn id="694" presetID="1" presetClass="exit" presetSubtype="0" fill="hold" grpId="14" nodeType="withEffect">
                                  <p:stCondLst>
                                    <p:cond delay="0"/>
                                  </p:stCondLst>
                                  <p:childTnLst>
                                    <p:set>
                                      <p:cBhvr>
                                        <p:cTn id="695" dur="1" fill="hold">
                                          <p:stCondLst>
                                            <p:cond delay="0"/>
                                          </p:stCondLst>
                                        </p:cTn>
                                        <p:tgtEl>
                                          <p:spTgt spid="31"/>
                                        </p:tgtEl>
                                        <p:attrNameLst>
                                          <p:attrName>style.visibility</p:attrName>
                                        </p:attrNameLst>
                                      </p:cBhvr>
                                      <p:to>
                                        <p:strVal val="hidden"/>
                                      </p:to>
                                    </p:set>
                                  </p:childTnLst>
                                </p:cTn>
                              </p:par>
                              <p:par>
                                <p:cTn id="696" presetID="1" presetClass="exit" presetSubtype="0" fill="hold" grpId="14" nodeType="withEffect">
                                  <p:stCondLst>
                                    <p:cond delay="0"/>
                                  </p:stCondLst>
                                  <p:childTnLst>
                                    <p:set>
                                      <p:cBhvr>
                                        <p:cTn id="697" dur="1" fill="hold">
                                          <p:stCondLst>
                                            <p:cond delay="0"/>
                                          </p:stCondLst>
                                        </p:cTn>
                                        <p:tgtEl>
                                          <p:spTgt spid="34"/>
                                        </p:tgtEl>
                                        <p:attrNameLst>
                                          <p:attrName>style.visibility</p:attrName>
                                        </p:attrNameLst>
                                      </p:cBhvr>
                                      <p:to>
                                        <p:strVal val="hidden"/>
                                      </p:to>
                                    </p:set>
                                  </p:childTnLst>
                                </p:cTn>
                              </p:par>
                              <p:par>
                                <p:cTn id="698" presetID="1" presetClass="exit" presetSubtype="0" fill="hold" grpId="14" nodeType="withEffect">
                                  <p:stCondLst>
                                    <p:cond delay="0"/>
                                  </p:stCondLst>
                                  <p:childTnLst>
                                    <p:set>
                                      <p:cBhvr>
                                        <p:cTn id="699" dur="1" fill="hold">
                                          <p:stCondLst>
                                            <p:cond delay="0"/>
                                          </p:stCondLst>
                                        </p:cTn>
                                        <p:tgtEl>
                                          <p:spTgt spid="36"/>
                                        </p:tgtEl>
                                        <p:attrNameLst>
                                          <p:attrName>style.visibility</p:attrName>
                                        </p:attrNameLst>
                                      </p:cBhvr>
                                      <p:to>
                                        <p:strVal val="hidden"/>
                                      </p:to>
                                    </p:set>
                                  </p:childTnLst>
                                </p:cTn>
                              </p:par>
                              <p:par>
                                <p:cTn id="700" presetID="1" presetClass="exit" presetSubtype="0" fill="hold" grpId="14" nodeType="withEffect">
                                  <p:stCondLst>
                                    <p:cond delay="0"/>
                                  </p:stCondLst>
                                  <p:childTnLst>
                                    <p:set>
                                      <p:cBhvr>
                                        <p:cTn id="701" dur="1" fill="hold">
                                          <p:stCondLst>
                                            <p:cond delay="0"/>
                                          </p:stCondLst>
                                        </p:cTn>
                                        <p:tgtEl>
                                          <p:spTgt spid="38"/>
                                        </p:tgtEl>
                                        <p:attrNameLst>
                                          <p:attrName>style.visibility</p:attrName>
                                        </p:attrNameLst>
                                      </p:cBhvr>
                                      <p:to>
                                        <p:strVal val="hidden"/>
                                      </p:to>
                                    </p:set>
                                  </p:childTnLst>
                                </p:cTn>
                              </p:par>
                              <p:par>
                                <p:cTn id="702" presetID="1" presetClass="exit" presetSubtype="0" fill="hold" grpId="14" nodeType="withEffect">
                                  <p:stCondLst>
                                    <p:cond delay="0"/>
                                  </p:stCondLst>
                                  <p:childTnLst>
                                    <p:set>
                                      <p:cBhvr>
                                        <p:cTn id="703" dur="1" fill="hold">
                                          <p:stCondLst>
                                            <p:cond delay="0"/>
                                          </p:stCondLst>
                                        </p:cTn>
                                        <p:tgtEl>
                                          <p:spTgt spid="40"/>
                                        </p:tgtEl>
                                        <p:attrNameLst>
                                          <p:attrName>style.visibility</p:attrName>
                                        </p:attrNameLst>
                                      </p:cBhvr>
                                      <p:to>
                                        <p:strVal val="hidden"/>
                                      </p:to>
                                    </p:set>
                                  </p:childTnLst>
                                </p:cTn>
                              </p:par>
                              <p:par>
                                <p:cTn id="704" presetID="1" presetClass="exit" presetSubtype="0" fill="hold" grpId="14" nodeType="withEffect">
                                  <p:stCondLst>
                                    <p:cond delay="0"/>
                                  </p:stCondLst>
                                  <p:childTnLst>
                                    <p:set>
                                      <p:cBhvr>
                                        <p:cTn id="705" dur="1" fill="hold">
                                          <p:stCondLst>
                                            <p:cond delay="0"/>
                                          </p:stCondLst>
                                        </p:cTn>
                                        <p:tgtEl>
                                          <p:spTgt spid="42"/>
                                        </p:tgtEl>
                                        <p:attrNameLst>
                                          <p:attrName>style.visibility</p:attrName>
                                        </p:attrNameLst>
                                      </p:cBhvr>
                                      <p:to>
                                        <p:strVal val="hidden"/>
                                      </p:to>
                                    </p:set>
                                  </p:childTnLst>
                                </p:cTn>
                              </p:par>
                              <p:par>
                                <p:cTn id="706" presetID="1" presetClass="exit" presetSubtype="0" fill="hold" grpId="14" nodeType="withEffect">
                                  <p:stCondLst>
                                    <p:cond delay="0"/>
                                  </p:stCondLst>
                                  <p:childTnLst>
                                    <p:set>
                                      <p:cBhvr>
                                        <p:cTn id="707" dur="1" fill="hold">
                                          <p:stCondLst>
                                            <p:cond delay="0"/>
                                          </p:stCondLst>
                                        </p:cTn>
                                        <p:tgtEl>
                                          <p:spTgt spid="44"/>
                                        </p:tgtEl>
                                        <p:attrNameLst>
                                          <p:attrName>style.visibility</p:attrName>
                                        </p:attrNameLst>
                                      </p:cBhvr>
                                      <p:to>
                                        <p:strVal val="hidden"/>
                                      </p:to>
                                    </p:set>
                                  </p:childTnLst>
                                </p:cTn>
                              </p:par>
                              <p:par>
                                <p:cTn id="708" presetID="1" presetClass="entr" presetSubtype="0" fill="hold" grpId="14" nodeType="withEffect">
                                  <p:stCondLst>
                                    <p:cond delay="0"/>
                                  </p:stCondLst>
                                  <p:childTnLst>
                                    <p:set>
                                      <p:cBhvr>
                                        <p:cTn id="709" dur="1" fill="hold">
                                          <p:stCondLst>
                                            <p:cond delay="0"/>
                                          </p:stCondLst>
                                        </p:cTn>
                                        <p:tgtEl>
                                          <p:spTgt spid="47"/>
                                        </p:tgtEl>
                                        <p:attrNameLst>
                                          <p:attrName>style.visibility</p:attrName>
                                        </p:attrNameLst>
                                      </p:cBhvr>
                                      <p:to>
                                        <p:strVal val="visible"/>
                                      </p:to>
                                    </p:set>
                                  </p:childTnLst>
                                </p:cTn>
                              </p:par>
                              <p:par>
                                <p:cTn id="710" presetID="1" presetClass="exit" presetSubtype="0" fill="hold" grpId="14" nodeType="withEffect">
                                  <p:stCondLst>
                                    <p:cond delay="0"/>
                                  </p:stCondLst>
                                  <p:childTnLst>
                                    <p:set>
                                      <p:cBhvr>
                                        <p:cTn id="711" dur="1" fill="hold">
                                          <p:stCondLst>
                                            <p:cond delay="0"/>
                                          </p:stCondLst>
                                        </p:cTn>
                                        <p:tgtEl>
                                          <p:spTgt spid="49"/>
                                        </p:tgtEl>
                                        <p:attrNameLst>
                                          <p:attrName>style.visibility</p:attrName>
                                        </p:attrNameLst>
                                      </p:cBhvr>
                                      <p:to>
                                        <p:strVal val="hidden"/>
                                      </p:to>
                                    </p:set>
                                  </p:childTnLst>
                                </p:cTn>
                              </p:par>
                              <p:par>
                                <p:cTn id="712" presetID="1" presetClass="exit" presetSubtype="0" fill="hold" grpId="14" nodeType="withEffect">
                                  <p:stCondLst>
                                    <p:cond delay="0"/>
                                  </p:stCondLst>
                                  <p:childTnLst>
                                    <p:set>
                                      <p:cBhvr>
                                        <p:cTn id="713" dur="1" fill="hold">
                                          <p:stCondLst>
                                            <p:cond delay="0"/>
                                          </p:stCondLst>
                                        </p:cTn>
                                        <p:tgtEl>
                                          <p:spTgt spid="51"/>
                                        </p:tgtEl>
                                        <p:attrNameLst>
                                          <p:attrName>style.visibility</p:attrName>
                                        </p:attrNameLst>
                                      </p:cBhvr>
                                      <p:to>
                                        <p:strVal val="hidden"/>
                                      </p:to>
                                    </p:set>
                                  </p:childTnLst>
                                </p:cTn>
                              </p:par>
                              <p:par>
                                <p:cTn id="714" presetID="1" presetClass="exit" presetSubtype="0" fill="hold" grpId="14" nodeType="withEffect">
                                  <p:stCondLst>
                                    <p:cond delay="0"/>
                                  </p:stCondLst>
                                  <p:childTnLst>
                                    <p:set>
                                      <p:cBhvr>
                                        <p:cTn id="715" dur="1" fill="hold">
                                          <p:stCondLst>
                                            <p:cond delay="0"/>
                                          </p:stCondLst>
                                        </p:cTn>
                                        <p:tgtEl>
                                          <p:spTgt spid="53"/>
                                        </p:tgtEl>
                                        <p:attrNameLst>
                                          <p:attrName>style.visibility</p:attrName>
                                        </p:attrNameLst>
                                      </p:cBhvr>
                                      <p:to>
                                        <p:strVal val="hidden"/>
                                      </p:to>
                                    </p:set>
                                  </p:childTnLst>
                                </p:cTn>
                              </p:par>
                              <p:par>
                                <p:cTn id="716" presetID="1" presetClass="exit" presetSubtype="0" fill="hold" grpId="14" nodeType="withEffect">
                                  <p:stCondLst>
                                    <p:cond delay="0"/>
                                  </p:stCondLst>
                                  <p:childTnLst>
                                    <p:set>
                                      <p:cBhvr>
                                        <p:cTn id="717" dur="1" fill="hold">
                                          <p:stCondLst>
                                            <p:cond delay="0"/>
                                          </p:stCondLst>
                                        </p:cTn>
                                        <p:tgtEl>
                                          <p:spTgt spid="55"/>
                                        </p:tgtEl>
                                        <p:attrNameLst>
                                          <p:attrName>style.visibility</p:attrName>
                                        </p:attrNameLst>
                                      </p:cBhvr>
                                      <p:to>
                                        <p:strVal val="hidden"/>
                                      </p:to>
                                    </p:set>
                                  </p:childTnLst>
                                </p:cTn>
                              </p:par>
                              <p:par>
                                <p:cTn id="718" presetID="1" presetClass="exit" presetSubtype="0" fill="hold" grpId="14" nodeType="withEffect">
                                  <p:stCondLst>
                                    <p:cond delay="0"/>
                                  </p:stCondLst>
                                  <p:childTnLst>
                                    <p:set>
                                      <p:cBhvr>
                                        <p:cTn id="719" dur="1" fill="hold">
                                          <p:stCondLst>
                                            <p:cond delay="0"/>
                                          </p:stCondLst>
                                        </p:cTn>
                                        <p:tgtEl>
                                          <p:spTgt spid="57"/>
                                        </p:tgtEl>
                                        <p:attrNameLst>
                                          <p:attrName>style.visibility</p:attrName>
                                        </p:attrNameLst>
                                      </p:cBhvr>
                                      <p:to>
                                        <p:strVal val="hidden"/>
                                      </p:to>
                                    </p:set>
                                  </p:childTnLst>
                                </p:cTn>
                              </p:par>
                              <p:par>
                                <p:cTn id="720" presetID="1" presetClass="exit" presetSubtype="0" fill="hold" grpId="14" nodeType="withEffect">
                                  <p:stCondLst>
                                    <p:cond delay="0"/>
                                  </p:stCondLst>
                                  <p:childTnLst>
                                    <p:set>
                                      <p:cBhvr>
                                        <p:cTn id="72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22" restart="whenNotActive" fill="hold" evtFilter="cancelBubble" nodeType="interactiveSeq">
                <p:stCondLst>
                  <p:cond evt="onClick" delay="0">
                    <p:tgtEl>
                      <p:spTgt spid="48"/>
                    </p:tgtEl>
                  </p:cond>
                </p:stCondLst>
                <p:endSync evt="end" delay="0">
                  <p:rtn val="all"/>
                </p:endSync>
                <p:childTnLst>
                  <p:par>
                    <p:cTn id="723" fill="hold">
                      <p:stCondLst>
                        <p:cond delay="0"/>
                      </p:stCondLst>
                      <p:childTnLst>
                        <p:par>
                          <p:cTn id="724" fill="hold">
                            <p:stCondLst>
                              <p:cond delay="0"/>
                            </p:stCondLst>
                            <p:childTnLst>
                              <p:par>
                                <p:cTn id="725" presetID="1" presetClass="exit" presetSubtype="0" fill="hold" grpId="15" nodeType="clickEffect">
                                  <p:stCondLst>
                                    <p:cond delay="0"/>
                                  </p:stCondLst>
                                  <p:childTnLst>
                                    <p:set>
                                      <p:cBhvr>
                                        <p:cTn id="726" dur="1" fill="hold">
                                          <p:stCondLst>
                                            <p:cond delay="0"/>
                                          </p:stCondLst>
                                        </p:cTn>
                                        <p:tgtEl>
                                          <p:spTgt spid="30"/>
                                        </p:tgtEl>
                                        <p:attrNameLst>
                                          <p:attrName>style.visibility</p:attrName>
                                        </p:attrNameLst>
                                      </p:cBhvr>
                                      <p:to>
                                        <p:strVal val="hidden"/>
                                      </p:to>
                                    </p:set>
                                  </p:childTnLst>
                                </p:cTn>
                              </p:par>
                              <p:par>
                                <p:cTn id="727" presetID="1" presetClass="exit" presetSubtype="0" fill="hold" grpId="15" nodeType="withEffect">
                                  <p:stCondLst>
                                    <p:cond delay="0"/>
                                  </p:stCondLst>
                                  <p:childTnLst>
                                    <p:set>
                                      <p:cBhvr>
                                        <p:cTn id="728" dur="1" fill="hold">
                                          <p:stCondLst>
                                            <p:cond delay="0"/>
                                          </p:stCondLst>
                                        </p:cTn>
                                        <p:tgtEl>
                                          <p:spTgt spid="12"/>
                                        </p:tgtEl>
                                        <p:attrNameLst>
                                          <p:attrName>style.visibility</p:attrName>
                                        </p:attrNameLst>
                                      </p:cBhvr>
                                      <p:to>
                                        <p:strVal val="hidden"/>
                                      </p:to>
                                    </p:set>
                                  </p:childTnLst>
                                </p:cTn>
                              </p:par>
                              <p:par>
                                <p:cTn id="729" presetID="1" presetClass="exit" presetSubtype="0" fill="hold" grpId="15" nodeType="withEffect">
                                  <p:stCondLst>
                                    <p:cond delay="0"/>
                                  </p:stCondLst>
                                  <p:childTnLst>
                                    <p:set>
                                      <p:cBhvr>
                                        <p:cTn id="730" dur="1" fill="hold">
                                          <p:stCondLst>
                                            <p:cond delay="0"/>
                                          </p:stCondLst>
                                        </p:cTn>
                                        <p:tgtEl>
                                          <p:spTgt spid="17"/>
                                        </p:tgtEl>
                                        <p:attrNameLst>
                                          <p:attrName>style.visibility</p:attrName>
                                        </p:attrNameLst>
                                      </p:cBhvr>
                                      <p:to>
                                        <p:strVal val="hidden"/>
                                      </p:to>
                                    </p:set>
                                  </p:childTnLst>
                                </p:cTn>
                              </p:par>
                              <p:par>
                                <p:cTn id="731" presetID="1" presetClass="exit" presetSubtype="0" fill="hold" grpId="15" nodeType="withEffect">
                                  <p:stCondLst>
                                    <p:cond delay="0"/>
                                  </p:stCondLst>
                                  <p:childTnLst>
                                    <p:set>
                                      <p:cBhvr>
                                        <p:cTn id="732" dur="1" fill="hold">
                                          <p:stCondLst>
                                            <p:cond delay="0"/>
                                          </p:stCondLst>
                                        </p:cTn>
                                        <p:tgtEl>
                                          <p:spTgt spid="19"/>
                                        </p:tgtEl>
                                        <p:attrNameLst>
                                          <p:attrName>style.visibility</p:attrName>
                                        </p:attrNameLst>
                                      </p:cBhvr>
                                      <p:to>
                                        <p:strVal val="hidden"/>
                                      </p:to>
                                    </p:set>
                                  </p:childTnLst>
                                </p:cTn>
                              </p:par>
                              <p:par>
                                <p:cTn id="733" presetID="1" presetClass="exit" presetSubtype="0" fill="hold" grpId="15" nodeType="withEffect">
                                  <p:stCondLst>
                                    <p:cond delay="0"/>
                                  </p:stCondLst>
                                  <p:childTnLst>
                                    <p:set>
                                      <p:cBhvr>
                                        <p:cTn id="734" dur="1" fill="hold">
                                          <p:stCondLst>
                                            <p:cond delay="0"/>
                                          </p:stCondLst>
                                        </p:cTn>
                                        <p:tgtEl>
                                          <p:spTgt spid="21"/>
                                        </p:tgtEl>
                                        <p:attrNameLst>
                                          <p:attrName>style.visibility</p:attrName>
                                        </p:attrNameLst>
                                      </p:cBhvr>
                                      <p:to>
                                        <p:strVal val="hidden"/>
                                      </p:to>
                                    </p:set>
                                  </p:childTnLst>
                                </p:cTn>
                              </p:par>
                              <p:par>
                                <p:cTn id="735" presetID="1" presetClass="exit" presetSubtype="0" fill="hold" grpId="15" nodeType="withEffect">
                                  <p:stCondLst>
                                    <p:cond delay="0"/>
                                  </p:stCondLst>
                                  <p:childTnLst>
                                    <p:set>
                                      <p:cBhvr>
                                        <p:cTn id="736" dur="1" fill="hold">
                                          <p:stCondLst>
                                            <p:cond delay="0"/>
                                          </p:stCondLst>
                                        </p:cTn>
                                        <p:tgtEl>
                                          <p:spTgt spid="23"/>
                                        </p:tgtEl>
                                        <p:attrNameLst>
                                          <p:attrName>style.visibility</p:attrName>
                                        </p:attrNameLst>
                                      </p:cBhvr>
                                      <p:to>
                                        <p:strVal val="hidden"/>
                                      </p:to>
                                    </p:set>
                                  </p:childTnLst>
                                </p:cTn>
                              </p:par>
                              <p:par>
                                <p:cTn id="737" presetID="1" presetClass="exit" presetSubtype="0" fill="hold" grpId="15" nodeType="withEffect">
                                  <p:stCondLst>
                                    <p:cond delay="0"/>
                                  </p:stCondLst>
                                  <p:childTnLst>
                                    <p:set>
                                      <p:cBhvr>
                                        <p:cTn id="738" dur="1" fill="hold">
                                          <p:stCondLst>
                                            <p:cond delay="0"/>
                                          </p:stCondLst>
                                        </p:cTn>
                                        <p:tgtEl>
                                          <p:spTgt spid="25"/>
                                        </p:tgtEl>
                                        <p:attrNameLst>
                                          <p:attrName>style.visibility</p:attrName>
                                        </p:attrNameLst>
                                      </p:cBhvr>
                                      <p:to>
                                        <p:strVal val="hidden"/>
                                      </p:to>
                                    </p:set>
                                  </p:childTnLst>
                                </p:cTn>
                              </p:par>
                              <p:par>
                                <p:cTn id="739" presetID="1" presetClass="exit" presetSubtype="0" fill="hold" grpId="15" nodeType="withEffect">
                                  <p:stCondLst>
                                    <p:cond delay="0"/>
                                  </p:stCondLst>
                                  <p:childTnLst>
                                    <p:set>
                                      <p:cBhvr>
                                        <p:cTn id="740" dur="1" fill="hold">
                                          <p:stCondLst>
                                            <p:cond delay="0"/>
                                          </p:stCondLst>
                                        </p:cTn>
                                        <p:tgtEl>
                                          <p:spTgt spid="31"/>
                                        </p:tgtEl>
                                        <p:attrNameLst>
                                          <p:attrName>style.visibility</p:attrName>
                                        </p:attrNameLst>
                                      </p:cBhvr>
                                      <p:to>
                                        <p:strVal val="hidden"/>
                                      </p:to>
                                    </p:set>
                                  </p:childTnLst>
                                </p:cTn>
                              </p:par>
                              <p:par>
                                <p:cTn id="741" presetID="1" presetClass="exit" presetSubtype="0" fill="hold" grpId="15" nodeType="withEffect">
                                  <p:stCondLst>
                                    <p:cond delay="0"/>
                                  </p:stCondLst>
                                  <p:childTnLst>
                                    <p:set>
                                      <p:cBhvr>
                                        <p:cTn id="742" dur="1" fill="hold">
                                          <p:stCondLst>
                                            <p:cond delay="0"/>
                                          </p:stCondLst>
                                        </p:cTn>
                                        <p:tgtEl>
                                          <p:spTgt spid="34"/>
                                        </p:tgtEl>
                                        <p:attrNameLst>
                                          <p:attrName>style.visibility</p:attrName>
                                        </p:attrNameLst>
                                      </p:cBhvr>
                                      <p:to>
                                        <p:strVal val="hidden"/>
                                      </p:to>
                                    </p:set>
                                  </p:childTnLst>
                                </p:cTn>
                              </p:par>
                              <p:par>
                                <p:cTn id="743" presetID="1" presetClass="exit" presetSubtype="0" fill="hold" grpId="15" nodeType="withEffect">
                                  <p:stCondLst>
                                    <p:cond delay="0"/>
                                  </p:stCondLst>
                                  <p:childTnLst>
                                    <p:set>
                                      <p:cBhvr>
                                        <p:cTn id="744" dur="1" fill="hold">
                                          <p:stCondLst>
                                            <p:cond delay="0"/>
                                          </p:stCondLst>
                                        </p:cTn>
                                        <p:tgtEl>
                                          <p:spTgt spid="36"/>
                                        </p:tgtEl>
                                        <p:attrNameLst>
                                          <p:attrName>style.visibility</p:attrName>
                                        </p:attrNameLst>
                                      </p:cBhvr>
                                      <p:to>
                                        <p:strVal val="hidden"/>
                                      </p:to>
                                    </p:set>
                                  </p:childTnLst>
                                </p:cTn>
                              </p:par>
                              <p:par>
                                <p:cTn id="745" presetID="1" presetClass="exit" presetSubtype="0" fill="hold" grpId="15" nodeType="withEffect">
                                  <p:stCondLst>
                                    <p:cond delay="0"/>
                                  </p:stCondLst>
                                  <p:childTnLst>
                                    <p:set>
                                      <p:cBhvr>
                                        <p:cTn id="746" dur="1" fill="hold">
                                          <p:stCondLst>
                                            <p:cond delay="0"/>
                                          </p:stCondLst>
                                        </p:cTn>
                                        <p:tgtEl>
                                          <p:spTgt spid="38"/>
                                        </p:tgtEl>
                                        <p:attrNameLst>
                                          <p:attrName>style.visibility</p:attrName>
                                        </p:attrNameLst>
                                      </p:cBhvr>
                                      <p:to>
                                        <p:strVal val="hidden"/>
                                      </p:to>
                                    </p:set>
                                  </p:childTnLst>
                                </p:cTn>
                              </p:par>
                              <p:par>
                                <p:cTn id="747" presetID="1" presetClass="exit" presetSubtype="0" fill="hold" grpId="15" nodeType="withEffect">
                                  <p:stCondLst>
                                    <p:cond delay="0"/>
                                  </p:stCondLst>
                                  <p:childTnLst>
                                    <p:set>
                                      <p:cBhvr>
                                        <p:cTn id="748" dur="1" fill="hold">
                                          <p:stCondLst>
                                            <p:cond delay="0"/>
                                          </p:stCondLst>
                                        </p:cTn>
                                        <p:tgtEl>
                                          <p:spTgt spid="40"/>
                                        </p:tgtEl>
                                        <p:attrNameLst>
                                          <p:attrName>style.visibility</p:attrName>
                                        </p:attrNameLst>
                                      </p:cBhvr>
                                      <p:to>
                                        <p:strVal val="hidden"/>
                                      </p:to>
                                    </p:set>
                                  </p:childTnLst>
                                </p:cTn>
                              </p:par>
                              <p:par>
                                <p:cTn id="749" presetID="1" presetClass="exit" presetSubtype="0" fill="hold" grpId="15" nodeType="withEffect">
                                  <p:stCondLst>
                                    <p:cond delay="0"/>
                                  </p:stCondLst>
                                  <p:childTnLst>
                                    <p:set>
                                      <p:cBhvr>
                                        <p:cTn id="750" dur="1" fill="hold">
                                          <p:stCondLst>
                                            <p:cond delay="0"/>
                                          </p:stCondLst>
                                        </p:cTn>
                                        <p:tgtEl>
                                          <p:spTgt spid="42"/>
                                        </p:tgtEl>
                                        <p:attrNameLst>
                                          <p:attrName>style.visibility</p:attrName>
                                        </p:attrNameLst>
                                      </p:cBhvr>
                                      <p:to>
                                        <p:strVal val="hidden"/>
                                      </p:to>
                                    </p:set>
                                  </p:childTnLst>
                                </p:cTn>
                              </p:par>
                              <p:par>
                                <p:cTn id="751" presetID="1" presetClass="exit" presetSubtype="0" fill="hold" grpId="15" nodeType="withEffect">
                                  <p:stCondLst>
                                    <p:cond delay="0"/>
                                  </p:stCondLst>
                                  <p:childTnLst>
                                    <p:set>
                                      <p:cBhvr>
                                        <p:cTn id="752" dur="1" fill="hold">
                                          <p:stCondLst>
                                            <p:cond delay="0"/>
                                          </p:stCondLst>
                                        </p:cTn>
                                        <p:tgtEl>
                                          <p:spTgt spid="44"/>
                                        </p:tgtEl>
                                        <p:attrNameLst>
                                          <p:attrName>style.visibility</p:attrName>
                                        </p:attrNameLst>
                                      </p:cBhvr>
                                      <p:to>
                                        <p:strVal val="hidden"/>
                                      </p:to>
                                    </p:set>
                                  </p:childTnLst>
                                </p:cTn>
                              </p:par>
                              <p:par>
                                <p:cTn id="753" presetID="1" presetClass="exit" presetSubtype="0" fill="hold" grpId="15" nodeType="withEffect">
                                  <p:stCondLst>
                                    <p:cond delay="0"/>
                                  </p:stCondLst>
                                  <p:childTnLst>
                                    <p:set>
                                      <p:cBhvr>
                                        <p:cTn id="754" dur="1" fill="hold">
                                          <p:stCondLst>
                                            <p:cond delay="0"/>
                                          </p:stCondLst>
                                        </p:cTn>
                                        <p:tgtEl>
                                          <p:spTgt spid="47"/>
                                        </p:tgtEl>
                                        <p:attrNameLst>
                                          <p:attrName>style.visibility</p:attrName>
                                        </p:attrNameLst>
                                      </p:cBhvr>
                                      <p:to>
                                        <p:strVal val="hidden"/>
                                      </p:to>
                                    </p:set>
                                  </p:childTnLst>
                                </p:cTn>
                              </p:par>
                              <p:par>
                                <p:cTn id="755" presetID="1" presetClass="entr" presetSubtype="0" fill="hold" grpId="15" nodeType="withEffect">
                                  <p:stCondLst>
                                    <p:cond delay="0"/>
                                  </p:stCondLst>
                                  <p:childTnLst>
                                    <p:set>
                                      <p:cBhvr>
                                        <p:cTn id="756" dur="1" fill="hold">
                                          <p:stCondLst>
                                            <p:cond delay="0"/>
                                          </p:stCondLst>
                                        </p:cTn>
                                        <p:tgtEl>
                                          <p:spTgt spid="49"/>
                                        </p:tgtEl>
                                        <p:attrNameLst>
                                          <p:attrName>style.visibility</p:attrName>
                                        </p:attrNameLst>
                                      </p:cBhvr>
                                      <p:to>
                                        <p:strVal val="visible"/>
                                      </p:to>
                                    </p:set>
                                  </p:childTnLst>
                                </p:cTn>
                              </p:par>
                              <p:par>
                                <p:cTn id="757" presetID="1" presetClass="exit" presetSubtype="0" fill="hold" grpId="15" nodeType="withEffect">
                                  <p:stCondLst>
                                    <p:cond delay="0"/>
                                  </p:stCondLst>
                                  <p:childTnLst>
                                    <p:set>
                                      <p:cBhvr>
                                        <p:cTn id="758" dur="1" fill="hold">
                                          <p:stCondLst>
                                            <p:cond delay="0"/>
                                          </p:stCondLst>
                                        </p:cTn>
                                        <p:tgtEl>
                                          <p:spTgt spid="51"/>
                                        </p:tgtEl>
                                        <p:attrNameLst>
                                          <p:attrName>style.visibility</p:attrName>
                                        </p:attrNameLst>
                                      </p:cBhvr>
                                      <p:to>
                                        <p:strVal val="hidden"/>
                                      </p:to>
                                    </p:set>
                                  </p:childTnLst>
                                </p:cTn>
                              </p:par>
                              <p:par>
                                <p:cTn id="759" presetID="1" presetClass="exit" presetSubtype="0" fill="hold" grpId="15" nodeType="withEffect">
                                  <p:stCondLst>
                                    <p:cond delay="0"/>
                                  </p:stCondLst>
                                  <p:childTnLst>
                                    <p:set>
                                      <p:cBhvr>
                                        <p:cTn id="760" dur="1" fill="hold">
                                          <p:stCondLst>
                                            <p:cond delay="0"/>
                                          </p:stCondLst>
                                        </p:cTn>
                                        <p:tgtEl>
                                          <p:spTgt spid="53"/>
                                        </p:tgtEl>
                                        <p:attrNameLst>
                                          <p:attrName>style.visibility</p:attrName>
                                        </p:attrNameLst>
                                      </p:cBhvr>
                                      <p:to>
                                        <p:strVal val="hidden"/>
                                      </p:to>
                                    </p:set>
                                  </p:childTnLst>
                                </p:cTn>
                              </p:par>
                              <p:par>
                                <p:cTn id="761" presetID="1" presetClass="exit" presetSubtype="0" fill="hold" grpId="15" nodeType="withEffect">
                                  <p:stCondLst>
                                    <p:cond delay="0"/>
                                  </p:stCondLst>
                                  <p:childTnLst>
                                    <p:set>
                                      <p:cBhvr>
                                        <p:cTn id="762" dur="1" fill="hold">
                                          <p:stCondLst>
                                            <p:cond delay="0"/>
                                          </p:stCondLst>
                                        </p:cTn>
                                        <p:tgtEl>
                                          <p:spTgt spid="55"/>
                                        </p:tgtEl>
                                        <p:attrNameLst>
                                          <p:attrName>style.visibility</p:attrName>
                                        </p:attrNameLst>
                                      </p:cBhvr>
                                      <p:to>
                                        <p:strVal val="hidden"/>
                                      </p:to>
                                    </p:set>
                                  </p:childTnLst>
                                </p:cTn>
                              </p:par>
                              <p:par>
                                <p:cTn id="763" presetID="1" presetClass="exit" presetSubtype="0" fill="hold" grpId="15" nodeType="withEffect">
                                  <p:stCondLst>
                                    <p:cond delay="0"/>
                                  </p:stCondLst>
                                  <p:childTnLst>
                                    <p:set>
                                      <p:cBhvr>
                                        <p:cTn id="764" dur="1" fill="hold">
                                          <p:stCondLst>
                                            <p:cond delay="0"/>
                                          </p:stCondLst>
                                        </p:cTn>
                                        <p:tgtEl>
                                          <p:spTgt spid="57"/>
                                        </p:tgtEl>
                                        <p:attrNameLst>
                                          <p:attrName>style.visibility</p:attrName>
                                        </p:attrNameLst>
                                      </p:cBhvr>
                                      <p:to>
                                        <p:strVal val="hidden"/>
                                      </p:to>
                                    </p:set>
                                  </p:childTnLst>
                                </p:cTn>
                              </p:par>
                              <p:par>
                                <p:cTn id="765" presetID="1" presetClass="exit" presetSubtype="0" fill="hold" grpId="15" nodeType="withEffect">
                                  <p:stCondLst>
                                    <p:cond delay="0"/>
                                  </p:stCondLst>
                                  <p:childTnLst>
                                    <p:set>
                                      <p:cBhvr>
                                        <p:cTn id="76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767" restart="whenNotActive" fill="hold" evtFilter="cancelBubble" nodeType="interactiveSeq">
                <p:stCondLst>
                  <p:cond evt="onClick" delay="0">
                    <p:tgtEl>
                      <p:spTgt spid="50"/>
                    </p:tgtEl>
                  </p:cond>
                </p:stCondLst>
                <p:endSync evt="end" delay="0">
                  <p:rtn val="all"/>
                </p:endSync>
                <p:childTnLst>
                  <p:par>
                    <p:cTn id="768" fill="hold">
                      <p:stCondLst>
                        <p:cond delay="0"/>
                      </p:stCondLst>
                      <p:childTnLst>
                        <p:par>
                          <p:cTn id="769" fill="hold">
                            <p:stCondLst>
                              <p:cond delay="0"/>
                            </p:stCondLst>
                            <p:childTnLst>
                              <p:par>
                                <p:cTn id="770" presetID="1" presetClass="exit" presetSubtype="0" fill="hold" grpId="16" nodeType="clickEffect">
                                  <p:stCondLst>
                                    <p:cond delay="0"/>
                                  </p:stCondLst>
                                  <p:childTnLst>
                                    <p:set>
                                      <p:cBhvr>
                                        <p:cTn id="771" dur="1" fill="hold">
                                          <p:stCondLst>
                                            <p:cond delay="0"/>
                                          </p:stCondLst>
                                        </p:cTn>
                                        <p:tgtEl>
                                          <p:spTgt spid="30"/>
                                        </p:tgtEl>
                                        <p:attrNameLst>
                                          <p:attrName>style.visibility</p:attrName>
                                        </p:attrNameLst>
                                      </p:cBhvr>
                                      <p:to>
                                        <p:strVal val="hidden"/>
                                      </p:to>
                                    </p:set>
                                  </p:childTnLst>
                                </p:cTn>
                              </p:par>
                              <p:par>
                                <p:cTn id="772" presetID="1" presetClass="exit" presetSubtype="0" fill="hold" grpId="16" nodeType="withEffect">
                                  <p:stCondLst>
                                    <p:cond delay="0"/>
                                  </p:stCondLst>
                                  <p:childTnLst>
                                    <p:set>
                                      <p:cBhvr>
                                        <p:cTn id="773" dur="1" fill="hold">
                                          <p:stCondLst>
                                            <p:cond delay="0"/>
                                          </p:stCondLst>
                                        </p:cTn>
                                        <p:tgtEl>
                                          <p:spTgt spid="12"/>
                                        </p:tgtEl>
                                        <p:attrNameLst>
                                          <p:attrName>style.visibility</p:attrName>
                                        </p:attrNameLst>
                                      </p:cBhvr>
                                      <p:to>
                                        <p:strVal val="hidden"/>
                                      </p:to>
                                    </p:set>
                                  </p:childTnLst>
                                </p:cTn>
                              </p:par>
                              <p:par>
                                <p:cTn id="774" presetID="1" presetClass="exit" presetSubtype="0" fill="hold" grpId="16" nodeType="withEffect">
                                  <p:stCondLst>
                                    <p:cond delay="0"/>
                                  </p:stCondLst>
                                  <p:childTnLst>
                                    <p:set>
                                      <p:cBhvr>
                                        <p:cTn id="775" dur="1" fill="hold">
                                          <p:stCondLst>
                                            <p:cond delay="0"/>
                                          </p:stCondLst>
                                        </p:cTn>
                                        <p:tgtEl>
                                          <p:spTgt spid="17"/>
                                        </p:tgtEl>
                                        <p:attrNameLst>
                                          <p:attrName>style.visibility</p:attrName>
                                        </p:attrNameLst>
                                      </p:cBhvr>
                                      <p:to>
                                        <p:strVal val="hidden"/>
                                      </p:to>
                                    </p:set>
                                  </p:childTnLst>
                                </p:cTn>
                              </p:par>
                              <p:par>
                                <p:cTn id="776" presetID="1" presetClass="exit" presetSubtype="0" fill="hold" grpId="16" nodeType="withEffect">
                                  <p:stCondLst>
                                    <p:cond delay="0"/>
                                  </p:stCondLst>
                                  <p:childTnLst>
                                    <p:set>
                                      <p:cBhvr>
                                        <p:cTn id="777" dur="1" fill="hold">
                                          <p:stCondLst>
                                            <p:cond delay="0"/>
                                          </p:stCondLst>
                                        </p:cTn>
                                        <p:tgtEl>
                                          <p:spTgt spid="19"/>
                                        </p:tgtEl>
                                        <p:attrNameLst>
                                          <p:attrName>style.visibility</p:attrName>
                                        </p:attrNameLst>
                                      </p:cBhvr>
                                      <p:to>
                                        <p:strVal val="hidden"/>
                                      </p:to>
                                    </p:set>
                                  </p:childTnLst>
                                </p:cTn>
                              </p:par>
                              <p:par>
                                <p:cTn id="778" presetID="1" presetClass="exit" presetSubtype="0" fill="hold" grpId="16" nodeType="withEffect">
                                  <p:stCondLst>
                                    <p:cond delay="0"/>
                                  </p:stCondLst>
                                  <p:childTnLst>
                                    <p:set>
                                      <p:cBhvr>
                                        <p:cTn id="779" dur="1" fill="hold">
                                          <p:stCondLst>
                                            <p:cond delay="0"/>
                                          </p:stCondLst>
                                        </p:cTn>
                                        <p:tgtEl>
                                          <p:spTgt spid="21"/>
                                        </p:tgtEl>
                                        <p:attrNameLst>
                                          <p:attrName>style.visibility</p:attrName>
                                        </p:attrNameLst>
                                      </p:cBhvr>
                                      <p:to>
                                        <p:strVal val="hidden"/>
                                      </p:to>
                                    </p:set>
                                  </p:childTnLst>
                                </p:cTn>
                              </p:par>
                              <p:par>
                                <p:cTn id="780" presetID="1" presetClass="exit" presetSubtype="0" fill="hold" grpId="16" nodeType="withEffect">
                                  <p:stCondLst>
                                    <p:cond delay="0"/>
                                  </p:stCondLst>
                                  <p:childTnLst>
                                    <p:set>
                                      <p:cBhvr>
                                        <p:cTn id="781" dur="1" fill="hold">
                                          <p:stCondLst>
                                            <p:cond delay="0"/>
                                          </p:stCondLst>
                                        </p:cTn>
                                        <p:tgtEl>
                                          <p:spTgt spid="23"/>
                                        </p:tgtEl>
                                        <p:attrNameLst>
                                          <p:attrName>style.visibility</p:attrName>
                                        </p:attrNameLst>
                                      </p:cBhvr>
                                      <p:to>
                                        <p:strVal val="hidden"/>
                                      </p:to>
                                    </p:set>
                                  </p:childTnLst>
                                </p:cTn>
                              </p:par>
                              <p:par>
                                <p:cTn id="782" presetID="1" presetClass="exit" presetSubtype="0" fill="hold" grpId="16" nodeType="withEffect">
                                  <p:stCondLst>
                                    <p:cond delay="0"/>
                                  </p:stCondLst>
                                  <p:childTnLst>
                                    <p:set>
                                      <p:cBhvr>
                                        <p:cTn id="783" dur="1" fill="hold">
                                          <p:stCondLst>
                                            <p:cond delay="0"/>
                                          </p:stCondLst>
                                        </p:cTn>
                                        <p:tgtEl>
                                          <p:spTgt spid="25"/>
                                        </p:tgtEl>
                                        <p:attrNameLst>
                                          <p:attrName>style.visibility</p:attrName>
                                        </p:attrNameLst>
                                      </p:cBhvr>
                                      <p:to>
                                        <p:strVal val="hidden"/>
                                      </p:to>
                                    </p:set>
                                  </p:childTnLst>
                                </p:cTn>
                              </p:par>
                              <p:par>
                                <p:cTn id="784" presetID="1" presetClass="exit" presetSubtype="0" fill="hold" grpId="16" nodeType="withEffect">
                                  <p:stCondLst>
                                    <p:cond delay="0"/>
                                  </p:stCondLst>
                                  <p:childTnLst>
                                    <p:set>
                                      <p:cBhvr>
                                        <p:cTn id="785" dur="1" fill="hold">
                                          <p:stCondLst>
                                            <p:cond delay="0"/>
                                          </p:stCondLst>
                                        </p:cTn>
                                        <p:tgtEl>
                                          <p:spTgt spid="31"/>
                                        </p:tgtEl>
                                        <p:attrNameLst>
                                          <p:attrName>style.visibility</p:attrName>
                                        </p:attrNameLst>
                                      </p:cBhvr>
                                      <p:to>
                                        <p:strVal val="hidden"/>
                                      </p:to>
                                    </p:set>
                                  </p:childTnLst>
                                </p:cTn>
                              </p:par>
                              <p:par>
                                <p:cTn id="786" presetID="1" presetClass="exit" presetSubtype="0" fill="hold" grpId="16" nodeType="withEffect">
                                  <p:stCondLst>
                                    <p:cond delay="0"/>
                                  </p:stCondLst>
                                  <p:childTnLst>
                                    <p:set>
                                      <p:cBhvr>
                                        <p:cTn id="787" dur="1" fill="hold">
                                          <p:stCondLst>
                                            <p:cond delay="0"/>
                                          </p:stCondLst>
                                        </p:cTn>
                                        <p:tgtEl>
                                          <p:spTgt spid="34"/>
                                        </p:tgtEl>
                                        <p:attrNameLst>
                                          <p:attrName>style.visibility</p:attrName>
                                        </p:attrNameLst>
                                      </p:cBhvr>
                                      <p:to>
                                        <p:strVal val="hidden"/>
                                      </p:to>
                                    </p:set>
                                  </p:childTnLst>
                                </p:cTn>
                              </p:par>
                              <p:par>
                                <p:cTn id="788" presetID="1" presetClass="exit" presetSubtype="0" fill="hold" grpId="16" nodeType="withEffect">
                                  <p:stCondLst>
                                    <p:cond delay="0"/>
                                  </p:stCondLst>
                                  <p:childTnLst>
                                    <p:set>
                                      <p:cBhvr>
                                        <p:cTn id="789" dur="1" fill="hold">
                                          <p:stCondLst>
                                            <p:cond delay="0"/>
                                          </p:stCondLst>
                                        </p:cTn>
                                        <p:tgtEl>
                                          <p:spTgt spid="36"/>
                                        </p:tgtEl>
                                        <p:attrNameLst>
                                          <p:attrName>style.visibility</p:attrName>
                                        </p:attrNameLst>
                                      </p:cBhvr>
                                      <p:to>
                                        <p:strVal val="hidden"/>
                                      </p:to>
                                    </p:set>
                                  </p:childTnLst>
                                </p:cTn>
                              </p:par>
                              <p:par>
                                <p:cTn id="790" presetID="1" presetClass="exit" presetSubtype="0" fill="hold" grpId="16" nodeType="withEffect">
                                  <p:stCondLst>
                                    <p:cond delay="0"/>
                                  </p:stCondLst>
                                  <p:childTnLst>
                                    <p:set>
                                      <p:cBhvr>
                                        <p:cTn id="791" dur="1" fill="hold">
                                          <p:stCondLst>
                                            <p:cond delay="0"/>
                                          </p:stCondLst>
                                        </p:cTn>
                                        <p:tgtEl>
                                          <p:spTgt spid="38"/>
                                        </p:tgtEl>
                                        <p:attrNameLst>
                                          <p:attrName>style.visibility</p:attrName>
                                        </p:attrNameLst>
                                      </p:cBhvr>
                                      <p:to>
                                        <p:strVal val="hidden"/>
                                      </p:to>
                                    </p:set>
                                  </p:childTnLst>
                                </p:cTn>
                              </p:par>
                              <p:par>
                                <p:cTn id="792" presetID="1" presetClass="exit" presetSubtype="0" fill="hold" grpId="16" nodeType="withEffect">
                                  <p:stCondLst>
                                    <p:cond delay="0"/>
                                  </p:stCondLst>
                                  <p:childTnLst>
                                    <p:set>
                                      <p:cBhvr>
                                        <p:cTn id="793" dur="1" fill="hold">
                                          <p:stCondLst>
                                            <p:cond delay="0"/>
                                          </p:stCondLst>
                                        </p:cTn>
                                        <p:tgtEl>
                                          <p:spTgt spid="40"/>
                                        </p:tgtEl>
                                        <p:attrNameLst>
                                          <p:attrName>style.visibility</p:attrName>
                                        </p:attrNameLst>
                                      </p:cBhvr>
                                      <p:to>
                                        <p:strVal val="hidden"/>
                                      </p:to>
                                    </p:set>
                                  </p:childTnLst>
                                </p:cTn>
                              </p:par>
                              <p:par>
                                <p:cTn id="794" presetID="1" presetClass="exit" presetSubtype="0" fill="hold" grpId="16" nodeType="withEffect">
                                  <p:stCondLst>
                                    <p:cond delay="0"/>
                                  </p:stCondLst>
                                  <p:childTnLst>
                                    <p:set>
                                      <p:cBhvr>
                                        <p:cTn id="795" dur="1" fill="hold">
                                          <p:stCondLst>
                                            <p:cond delay="0"/>
                                          </p:stCondLst>
                                        </p:cTn>
                                        <p:tgtEl>
                                          <p:spTgt spid="42"/>
                                        </p:tgtEl>
                                        <p:attrNameLst>
                                          <p:attrName>style.visibility</p:attrName>
                                        </p:attrNameLst>
                                      </p:cBhvr>
                                      <p:to>
                                        <p:strVal val="hidden"/>
                                      </p:to>
                                    </p:set>
                                  </p:childTnLst>
                                </p:cTn>
                              </p:par>
                              <p:par>
                                <p:cTn id="796" presetID="1" presetClass="exit" presetSubtype="0" fill="hold" grpId="16" nodeType="withEffect">
                                  <p:stCondLst>
                                    <p:cond delay="0"/>
                                  </p:stCondLst>
                                  <p:childTnLst>
                                    <p:set>
                                      <p:cBhvr>
                                        <p:cTn id="797" dur="1" fill="hold">
                                          <p:stCondLst>
                                            <p:cond delay="0"/>
                                          </p:stCondLst>
                                        </p:cTn>
                                        <p:tgtEl>
                                          <p:spTgt spid="44"/>
                                        </p:tgtEl>
                                        <p:attrNameLst>
                                          <p:attrName>style.visibility</p:attrName>
                                        </p:attrNameLst>
                                      </p:cBhvr>
                                      <p:to>
                                        <p:strVal val="hidden"/>
                                      </p:to>
                                    </p:set>
                                  </p:childTnLst>
                                </p:cTn>
                              </p:par>
                              <p:par>
                                <p:cTn id="798" presetID="1" presetClass="exit" presetSubtype="0" fill="hold" grpId="16" nodeType="withEffect">
                                  <p:stCondLst>
                                    <p:cond delay="0"/>
                                  </p:stCondLst>
                                  <p:childTnLst>
                                    <p:set>
                                      <p:cBhvr>
                                        <p:cTn id="799" dur="1" fill="hold">
                                          <p:stCondLst>
                                            <p:cond delay="0"/>
                                          </p:stCondLst>
                                        </p:cTn>
                                        <p:tgtEl>
                                          <p:spTgt spid="47"/>
                                        </p:tgtEl>
                                        <p:attrNameLst>
                                          <p:attrName>style.visibility</p:attrName>
                                        </p:attrNameLst>
                                      </p:cBhvr>
                                      <p:to>
                                        <p:strVal val="hidden"/>
                                      </p:to>
                                    </p:set>
                                  </p:childTnLst>
                                </p:cTn>
                              </p:par>
                              <p:par>
                                <p:cTn id="800" presetID="1" presetClass="exit" presetSubtype="0" fill="hold" grpId="16" nodeType="withEffect">
                                  <p:stCondLst>
                                    <p:cond delay="0"/>
                                  </p:stCondLst>
                                  <p:childTnLst>
                                    <p:set>
                                      <p:cBhvr>
                                        <p:cTn id="801" dur="1" fill="hold">
                                          <p:stCondLst>
                                            <p:cond delay="0"/>
                                          </p:stCondLst>
                                        </p:cTn>
                                        <p:tgtEl>
                                          <p:spTgt spid="49"/>
                                        </p:tgtEl>
                                        <p:attrNameLst>
                                          <p:attrName>style.visibility</p:attrName>
                                        </p:attrNameLst>
                                      </p:cBhvr>
                                      <p:to>
                                        <p:strVal val="hidden"/>
                                      </p:to>
                                    </p:set>
                                  </p:childTnLst>
                                </p:cTn>
                              </p:par>
                              <p:par>
                                <p:cTn id="802" presetID="1" presetClass="entr" presetSubtype="0" fill="hold" grpId="16" nodeType="withEffect">
                                  <p:stCondLst>
                                    <p:cond delay="0"/>
                                  </p:stCondLst>
                                  <p:childTnLst>
                                    <p:set>
                                      <p:cBhvr>
                                        <p:cTn id="803" dur="1" fill="hold">
                                          <p:stCondLst>
                                            <p:cond delay="0"/>
                                          </p:stCondLst>
                                        </p:cTn>
                                        <p:tgtEl>
                                          <p:spTgt spid="51"/>
                                        </p:tgtEl>
                                        <p:attrNameLst>
                                          <p:attrName>style.visibility</p:attrName>
                                        </p:attrNameLst>
                                      </p:cBhvr>
                                      <p:to>
                                        <p:strVal val="visible"/>
                                      </p:to>
                                    </p:set>
                                  </p:childTnLst>
                                </p:cTn>
                              </p:par>
                              <p:par>
                                <p:cTn id="804" presetID="1" presetClass="exit" presetSubtype="0" fill="hold" grpId="16" nodeType="withEffect">
                                  <p:stCondLst>
                                    <p:cond delay="0"/>
                                  </p:stCondLst>
                                  <p:childTnLst>
                                    <p:set>
                                      <p:cBhvr>
                                        <p:cTn id="805" dur="1" fill="hold">
                                          <p:stCondLst>
                                            <p:cond delay="0"/>
                                          </p:stCondLst>
                                        </p:cTn>
                                        <p:tgtEl>
                                          <p:spTgt spid="53"/>
                                        </p:tgtEl>
                                        <p:attrNameLst>
                                          <p:attrName>style.visibility</p:attrName>
                                        </p:attrNameLst>
                                      </p:cBhvr>
                                      <p:to>
                                        <p:strVal val="hidden"/>
                                      </p:to>
                                    </p:set>
                                  </p:childTnLst>
                                </p:cTn>
                              </p:par>
                              <p:par>
                                <p:cTn id="806" presetID="1" presetClass="exit" presetSubtype="0" fill="hold" grpId="16" nodeType="withEffect">
                                  <p:stCondLst>
                                    <p:cond delay="0"/>
                                  </p:stCondLst>
                                  <p:childTnLst>
                                    <p:set>
                                      <p:cBhvr>
                                        <p:cTn id="807" dur="1" fill="hold">
                                          <p:stCondLst>
                                            <p:cond delay="0"/>
                                          </p:stCondLst>
                                        </p:cTn>
                                        <p:tgtEl>
                                          <p:spTgt spid="55"/>
                                        </p:tgtEl>
                                        <p:attrNameLst>
                                          <p:attrName>style.visibility</p:attrName>
                                        </p:attrNameLst>
                                      </p:cBhvr>
                                      <p:to>
                                        <p:strVal val="hidden"/>
                                      </p:to>
                                    </p:set>
                                  </p:childTnLst>
                                </p:cTn>
                              </p:par>
                              <p:par>
                                <p:cTn id="808" presetID="1" presetClass="exit" presetSubtype="0" fill="hold" grpId="16" nodeType="withEffect">
                                  <p:stCondLst>
                                    <p:cond delay="0"/>
                                  </p:stCondLst>
                                  <p:childTnLst>
                                    <p:set>
                                      <p:cBhvr>
                                        <p:cTn id="809" dur="1" fill="hold">
                                          <p:stCondLst>
                                            <p:cond delay="0"/>
                                          </p:stCondLst>
                                        </p:cTn>
                                        <p:tgtEl>
                                          <p:spTgt spid="57"/>
                                        </p:tgtEl>
                                        <p:attrNameLst>
                                          <p:attrName>style.visibility</p:attrName>
                                        </p:attrNameLst>
                                      </p:cBhvr>
                                      <p:to>
                                        <p:strVal val="hidden"/>
                                      </p:to>
                                    </p:set>
                                  </p:childTnLst>
                                </p:cTn>
                              </p:par>
                              <p:par>
                                <p:cTn id="810" presetID="1" presetClass="exit" presetSubtype="0" fill="hold" grpId="16" nodeType="withEffect">
                                  <p:stCondLst>
                                    <p:cond delay="0"/>
                                  </p:stCondLst>
                                  <p:childTnLst>
                                    <p:set>
                                      <p:cBhvr>
                                        <p:cTn id="81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12" restart="whenNotActive" fill="hold" evtFilter="cancelBubble" nodeType="interactiveSeq">
                <p:stCondLst>
                  <p:cond evt="onClick" delay="0">
                    <p:tgtEl>
                      <p:spTgt spid="52"/>
                    </p:tgtEl>
                  </p:cond>
                </p:stCondLst>
                <p:endSync evt="end" delay="0">
                  <p:rtn val="all"/>
                </p:endSync>
                <p:childTnLst>
                  <p:par>
                    <p:cTn id="813" fill="hold">
                      <p:stCondLst>
                        <p:cond delay="0"/>
                      </p:stCondLst>
                      <p:childTnLst>
                        <p:par>
                          <p:cTn id="814" fill="hold">
                            <p:stCondLst>
                              <p:cond delay="0"/>
                            </p:stCondLst>
                            <p:childTnLst>
                              <p:par>
                                <p:cTn id="815" presetID="1" presetClass="exit" presetSubtype="0" fill="hold" grpId="17" nodeType="clickEffect">
                                  <p:stCondLst>
                                    <p:cond delay="0"/>
                                  </p:stCondLst>
                                  <p:childTnLst>
                                    <p:set>
                                      <p:cBhvr>
                                        <p:cTn id="816" dur="1" fill="hold">
                                          <p:stCondLst>
                                            <p:cond delay="0"/>
                                          </p:stCondLst>
                                        </p:cTn>
                                        <p:tgtEl>
                                          <p:spTgt spid="30"/>
                                        </p:tgtEl>
                                        <p:attrNameLst>
                                          <p:attrName>style.visibility</p:attrName>
                                        </p:attrNameLst>
                                      </p:cBhvr>
                                      <p:to>
                                        <p:strVal val="hidden"/>
                                      </p:to>
                                    </p:set>
                                  </p:childTnLst>
                                </p:cTn>
                              </p:par>
                              <p:par>
                                <p:cTn id="817" presetID="1" presetClass="exit" presetSubtype="0" fill="hold" grpId="17" nodeType="withEffect">
                                  <p:stCondLst>
                                    <p:cond delay="0"/>
                                  </p:stCondLst>
                                  <p:childTnLst>
                                    <p:set>
                                      <p:cBhvr>
                                        <p:cTn id="818" dur="1" fill="hold">
                                          <p:stCondLst>
                                            <p:cond delay="0"/>
                                          </p:stCondLst>
                                        </p:cTn>
                                        <p:tgtEl>
                                          <p:spTgt spid="12"/>
                                        </p:tgtEl>
                                        <p:attrNameLst>
                                          <p:attrName>style.visibility</p:attrName>
                                        </p:attrNameLst>
                                      </p:cBhvr>
                                      <p:to>
                                        <p:strVal val="hidden"/>
                                      </p:to>
                                    </p:set>
                                  </p:childTnLst>
                                </p:cTn>
                              </p:par>
                              <p:par>
                                <p:cTn id="819" presetID="1" presetClass="exit" presetSubtype="0" fill="hold" grpId="17" nodeType="withEffect">
                                  <p:stCondLst>
                                    <p:cond delay="0"/>
                                  </p:stCondLst>
                                  <p:childTnLst>
                                    <p:set>
                                      <p:cBhvr>
                                        <p:cTn id="820" dur="1" fill="hold">
                                          <p:stCondLst>
                                            <p:cond delay="0"/>
                                          </p:stCondLst>
                                        </p:cTn>
                                        <p:tgtEl>
                                          <p:spTgt spid="17"/>
                                        </p:tgtEl>
                                        <p:attrNameLst>
                                          <p:attrName>style.visibility</p:attrName>
                                        </p:attrNameLst>
                                      </p:cBhvr>
                                      <p:to>
                                        <p:strVal val="hidden"/>
                                      </p:to>
                                    </p:set>
                                  </p:childTnLst>
                                </p:cTn>
                              </p:par>
                              <p:par>
                                <p:cTn id="821" presetID="1" presetClass="exit" presetSubtype="0" fill="hold" grpId="17" nodeType="withEffect">
                                  <p:stCondLst>
                                    <p:cond delay="0"/>
                                  </p:stCondLst>
                                  <p:childTnLst>
                                    <p:set>
                                      <p:cBhvr>
                                        <p:cTn id="822" dur="1" fill="hold">
                                          <p:stCondLst>
                                            <p:cond delay="0"/>
                                          </p:stCondLst>
                                        </p:cTn>
                                        <p:tgtEl>
                                          <p:spTgt spid="19"/>
                                        </p:tgtEl>
                                        <p:attrNameLst>
                                          <p:attrName>style.visibility</p:attrName>
                                        </p:attrNameLst>
                                      </p:cBhvr>
                                      <p:to>
                                        <p:strVal val="hidden"/>
                                      </p:to>
                                    </p:set>
                                  </p:childTnLst>
                                </p:cTn>
                              </p:par>
                              <p:par>
                                <p:cTn id="823" presetID="1" presetClass="exit" presetSubtype="0" fill="hold" grpId="17" nodeType="withEffect">
                                  <p:stCondLst>
                                    <p:cond delay="0"/>
                                  </p:stCondLst>
                                  <p:childTnLst>
                                    <p:set>
                                      <p:cBhvr>
                                        <p:cTn id="824" dur="1" fill="hold">
                                          <p:stCondLst>
                                            <p:cond delay="0"/>
                                          </p:stCondLst>
                                        </p:cTn>
                                        <p:tgtEl>
                                          <p:spTgt spid="21"/>
                                        </p:tgtEl>
                                        <p:attrNameLst>
                                          <p:attrName>style.visibility</p:attrName>
                                        </p:attrNameLst>
                                      </p:cBhvr>
                                      <p:to>
                                        <p:strVal val="hidden"/>
                                      </p:to>
                                    </p:set>
                                  </p:childTnLst>
                                </p:cTn>
                              </p:par>
                              <p:par>
                                <p:cTn id="825" presetID="1" presetClass="exit" presetSubtype="0" fill="hold" grpId="17" nodeType="withEffect">
                                  <p:stCondLst>
                                    <p:cond delay="0"/>
                                  </p:stCondLst>
                                  <p:childTnLst>
                                    <p:set>
                                      <p:cBhvr>
                                        <p:cTn id="826" dur="1" fill="hold">
                                          <p:stCondLst>
                                            <p:cond delay="0"/>
                                          </p:stCondLst>
                                        </p:cTn>
                                        <p:tgtEl>
                                          <p:spTgt spid="23"/>
                                        </p:tgtEl>
                                        <p:attrNameLst>
                                          <p:attrName>style.visibility</p:attrName>
                                        </p:attrNameLst>
                                      </p:cBhvr>
                                      <p:to>
                                        <p:strVal val="hidden"/>
                                      </p:to>
                                    </p:set>
                                  </p:childTnLst>
                                </p:cTn>
                              </p:par>
                              <p:par>
                                <p:cTn id="827" presetID="1" presetClass="exit" presetSubtype="0" fill="hold" grpId="17" nodeType="withEffect">
                                  <p:stCondLst>
                                    <p:cond delay="0"/>
                                  </p:stCondLst>
                                  <p:childTnLst>
                                    <p:set>
                                      <p:cBhvr>
                                        <p:cTn id="828" dur="1" fill="hold">
                                          <p:stCondLst>
                                            <p:cond delay="0"/>
                                          </p:stCondLst>
                                        </p:cTn>
                                        <p:tgtEl>
                                          <p:spTgt spid="25"/>
                                        </p:tgtEl>
                                        <p:attrNameLst>
                                          <p:attrName>style.visibility</p:attrName>
                                        </p:attrNameLst>
                                      </p:cBhvr>
                                      <p:to>
                                        <p:strVal val="hidden"/>
                                      </p:to>
                                    </p:set>
                                  </p:childTnLst>
                                </p:cTn>
                              </p:par>
                              <p:par>
                                <p:cTn id="829" presetID="1" presetClass="exit" presetSubtype="0" fill="hold" grpId="17" nodeType="withEffect">
                                  <p:stCondLst>
                                    <p:cond delay="0"/>
                                  </p:stCondLst>
                                  <p:childTnLst>
                                    <p:set>
                                      <p:cBhvr>
                                        <p:cTn id="830" dur="1" fill="hold">
                                          <p:stCondLst>
                                            <p:cond delay="0"/>
                                          </p:stCondLst>
                                        </p:cTn>
                                        <p:tgtEl>
                                          <p:spTgt spid="31"/>
                                        </p:tgtEl>
                                        <p:attrNameLst>
                                          <p:attrName>style.visibility</p:attrName>
                                        </p:attrNameLst>
                                      </p:cBhvr>
                                      <p:to>
                                        <p:strVal val="hidden"/>
                                      </p:to>
                                    </p:set>
                                  </p:childTnLst>
                                </p:cTn>
                              </p:par>
                              <p:par>
                                <p:cTn id="831" presetID="1" presetClass="exit" presetSubtype="0" fill="hold" grpId="17" nodeType="withEffect">
                                  <p:stCondLst>
                                    <p:cond delay="0"/>
                                  </p:stCondLst>
                                  <p:childTnLst>
                                    <p:set>
                                      <p:cBhvr>
                                        <p:cTn id="832" dur="1" fill="hold">
                                          <p:stCondLst>
                                            <p:cond delay="0"/>
                                          </p:stCondLst>
                                        </p:cTn>
                                        <p:tgtEl>
                                          <p:spTgt spid="34"/>
                                        </p:tgtEl>
                                        <p:attrNameLst>
                                          <p:attrName>style.visibility</p:attrName>
                                        </p:attrNameLst>
                                      </p:cBhvr>
                                      <p:to>
                                        <p:strVal val="hidden"/>
                                      </p:to>
                                    </p:set>
                                  </p:childTnLst>
                                </p:cTn>
                              </p:par>
                              <p:par>
                                <p:cTn id="833" presetID="1" presetClass="exit" presetSubtype="0" fill="hold" grpId="17" nodeType="withEffect">
                                  <p:stCondLst>
                                    <p:cond delay="0"/>
                                  </p:stCondLst>
                                  <p:childTnLst>
                                    <p:set>
                                      <p:cBhvr>
                                        <p:cTn id="834" dur="1" fill="hold">
                                          <p:stCondLst>
                                            <p:cond delay="0"/>
                                          </p:stCondLst>
                                        </p:cTn>
                                        <p:tgtEl>
                                          <p:spTgt spid="36"/>
                                        </p:tgtEl>
                                        <p:attrNameLst>
                                          <p:attrName>style.visibility</p:attrName>
                                        </p:attrNameLst>
                                      </p:cBhvr>
                                      <p:to>
                                        <p:strVal val="hidden"/>
                                      </p:to>
                                    </p:set>
                                  </p:childTnLst>
                                </p:cTn>
                              </p:par>
                              <p:par>
                                <p:cTn id="835" presetID="1" presetClass="exit" presetSubtype="0" fill="hold" grpId="17" nodeType="withEffect">
                                  <p:stCondLst>
                                    <p:cond delay="0"/>
                                  </p:stCondLst>
                                  <p:childTnLst>
                                    <p:set>
                                      <p:cBhvr>
                                        <p:cTn id="836" dur="1" fill="hold">
                                          <p:stCondLst>
                                            <p:cond delay="0"/>
                                          </p:stCondLst>
                                        </p:cTn>
                                        <p:tgtEl>
                                          <p:spTgt spid="38"/>
                                        </p:tgtEl>
                                        <p:attrNameLst>
                                          <p:attrName>style.visibility</p:attrName>
                                        </p:attrNameLst>
                                      </p:cBhvr>
                                      <p:to>
                                        <p:strVal val="hidden"/>
                                      </p:to>
                                    </p:set>
                                  </p:childTnLst>
                                </p:cTn>
                              </p:par>
                              <p:par>
                                <p:cTn id="837" presetID="1" presetClass="exit" presetSubtype="0" fill="hold" grpId="17" nodeType="withEffect">
                                  <p:stCondLst>
                                    <p:cond delay="0"/>
                                  </p:stCondLst>
                                  <p:childTnLst>
                                    <p:set>
                                      <p:cBhvr>
                                        <p:cTn id="838" dur="1" fill="hold">
                                          <p:stCondLst>
                                            <p:cond delay="0"/>
                                          </p:stCondLst>
                                        </p:cTn>
                                        <p:tgtEl>
                                          <p:spTgt spid="40"/>
                                        </p:tgtEl>
                                        <p:attrNameLst>
                                          <p:attrName>style.visibility</p:attrName>
                                        </p:attrNameLst>
                                      </p:cBhvr>
                                      <p:to>
                                        <p:strVal val="hidden"/>
                                      </p:to>
                                    </p:set>
                                  </p:childTnLst>
                                </p:cTn>
                              </p:par>
                              <p:par>
                                <p:cTn id="839" presetID="1" presetClass="exit" presetSubtype="0" fill="hold" grpId="17" nodeType="withEffect">
                                  <p:stCondLst>
                                    <p:cond delay="0"/>
                                  </p:stCondLst>
                                  <p:childTnLst>
                                    <p:set>
                                      <p:cBhvr>
                                        <p:cTn id="840" dur="1" fill="hold">
                                          <p:stCondLst>
                                            <p:cond delay="0"/>
                                          </p:stCondLst>
                                        </p:cTn>
                                        <p:tgtEl>
                                          <p:spTgt spid="42"/>
                                        </p:tgtEl>
                                        <p:attrNameLst>
                                          <p:attrName>style.visibility</p:attrName>
                                        </p:attrNameLst>
                                      </p:cBhvr>
                                      <p:to>
                                        <p:strVal val="hidden"/>
                                      </p:to>
                                    </p:set>
                                  </p:childTnLst>
                                </p:cTn>
                              </p:par>
                              <p:par>
                                <p:cTn id="841" presetID="1" presetClass="exit" presetSubtype="0" fill="hold" grpId="17" nodeType="withEffect">
                                  <p:stCondLst>
                                    <p:cond delay="0"/>
                                  </p:stCondLst>
                                  <p:childTnLst>
                                    <p:set>
                                      <p:cBhvr>
                                        <p:cTn id="842" dur="1" fill="hold">
                                          <p:stCondLst>
                                            <p:cond delay="0"/>
                                          </p:stCondLst>
                                        </p:cTn>
                                        <p:tgtEl>
                                          <p:spTgt spid="44"/>
                                        </p:tgtEl>
                                        <p:attrNameLst>
                                          <p:attrName>style.visibility</p:attrName>
                                        </p:attrNameLst>
                                      </p:cBhvr>
                                      <p:to>
                                        <p:strVal val="hidden"/>
                                      </p:to>
                                    </p:set>
                                  </p:childTnLst>
                                </p:cTn>
                              </p:par>
                              <p:par>
                                <p:cTn id="843" presetID="1" presetClass="exit" presetSubtype="0" fill="hold" grpId="17" nodeType="withEffect">
                                  <p:stCondLst>
                                    <p:cond delay="0"/>
                                  </p:stCondLst>
                                  <p:childTnLst>
                                    <p:set>
                                      <p:cBhvr>
                                        <p:cTn id="844" dur="1" fill="hold">
                                          <p:stCondLst>
                                            <p:cond delay="0"/>
                                          </p:stCondLst>
                                        </p:cTn>
                                        <p:tgtEl>
                                          <p:spTgt spid="47"/>
                                        </p:tgtEl>
                                        <p:attrNameLst>
                                          <p:attrName>style.visibility</p:attrName>
                                        </p:attrNameLst>
                                      </p:cBhvr>
                                      <p:to>
                                        <p:strVal val="hidden"/>
                                      </p:to>
                                    </p:set>
                                  </p:childTnLst>
                                </p:cTn>
                              </p:par>
                              <p:par>
                                <p:cTn id="845" presetID="1" presetClass="exit" presetSubtype="0" fill="hold" grpId="17" nodeType="withEffect">
                                  <p:stCondLst>
                                    <p:cond delay="0"/>
                                  </p:stCondLst>
                                  <p:childTnLst>
                                    <p:set>
                                      <p:cBhvr>
                                        <p:cTn id="846" dur="1" fill="hold">
                                          <p:stCondLst>
                                            <p:cond delay="0"/>
                                          </p:stCondLst>
                                        </p:cTn>
                                        <p:tgtEl>
                                          <p:spTgt spid="49"/>
                                        </p:tgtEl>
                                        <p:attrNameLst>
                                          <p:attrName>style.visibility</p:attrName>
                                        </p:attrNameLst>
                                      </p:cBhvr>
                                      <p:to>
                                        <p:strVal val="hidden"/>
                                      </p:to>
                                    </p:set>
                                  </p:childTnLst>
                                </p:cTn>
                              </p:par>
                              <p:par>
                                <p:cTn id="847" presetID="1" presetClass="exit" presetSubtype="0" fill="hold" grpId="17" nodeType="withEffect">
                                  <p:stCondLst>
                                    <p:cond delay="0"/>
                                  </p:stCondLst>
                                  <p:childTnLst>
                                    <p:set>
                                      <p:cBhvr>
                                        <p:cTn id="848" dur="1" fill="hold">
                                          <p:stCondLst>
                                            <p:cond delay="0"/>
                                          </p:stCondLst>
                                        </p:cTn>
                                        <p:tgtEl>
                                          <p:spTgt spid="51"/>
                                        </p:tgtEl>
                                        <p:attrNameLst>
                                          <p:attrName>style.visibility</p:attrName>
                                        </p:attrNameLst>
                                      </p:cBhvr>
                                      <p:to>
                                        <p:strVal val="hidden"/>
                                      </p:to>
                                    </p:set>
                                  </p:childTnLst>
                                </p:cTn>
                              </p:par>
                              <p:par>
                                <p:cTn id="849" presetID="1" presetClass="entr" presetSubtype="0" fill="hold" grpId="17" nodeType="withEffect">
                                  <p:stCondLst>
                                    <p:cond delay="0"/>
                                  </p:stCondLst>
                                  <p:childTnLst>
                                    <p:set>
                                      <p:cBhvr>
                                        <p:cTn id="850" dur="1" fill="hold">
                                          <p:stCondLst>
                                            <p:cond delay="0"/>
                                          </p:stCondLst>
                                        </p:cTn>
                                        <p:tgtEl>
                                          <p:spTgt spid="53"/>
                                        </p:tgtEl>
                                        <p:attrNameLst>
                                          <p:attrName>style.visibility</p:attrName>
                                        </p:attrNameLst>
                                      </p:cBhvr>
                                      <p:to>
                                        <p:strVal val="visible"/>
                                      </p:to>
                                    </p:set>
                                  </p:childTnLst>
                                </p:cTn>
                              </p:par>
                              <p:par>
                                <p:cTn id="851" presetID="1" presetClass="exit" presetSubtype="0" fill="hold" grpId="17" nodeType="withEffect">
                                  <p:stCondLst>
                                    <p:cond delay="0"/>
                                  </p:stCondLst>
                                  <p:childTnLst>
                                    <p:set>
                                      <p:cBhvr>
                                        <p:cTn id="852" dur="1" fill="hold">
                                          <p:stCondLst>
                                            <p:cond delay="0"/>
                                          </p:stCondLst>
                                        </p:cTn>
                                        <p:tgtEl>
                                          <p:spTgt spid="55"/>
                                        </p:tgtEl>
                                        <p:attrNameLst>
                                          <p:attrName>style.visibility</p:attrName>
                                        </p:attrNameLst>
                                      </p:cBhvr>
                                      <p:to>
                                        <p:strVal val="hidden"/>
                                      </p:to>
                                    </p:set>
                                  </p:childTnLst>
                                </p:cTn>
                              </p:par>
                              <p:par>
                                <p:cTn id="853" presetID="1" presetClass="exit" presetSubtype="0" fill="hold" grpId="17" nodeType="withEffect">
                                  <p:stCondLst>
                                    <p:cond delay="0"/>
                                  </p:stCondLst>
                                  <p:childTnLst>
                                    <p:set>
                                      <p:cBhvr>
                                        <p:cTn id="854" dur="1" fill="hold">
                                          <p:stCondLst>
                                            <p:cond delay="0"/>
                                          </p:stCondLst>
                                        </p:cTn>
                                        <p:tgtEl>
                                          <p:spTgt spid="57"/>
                                        </p:tgtEl>
                                        <p:attrNameLst>
                                          <p:attrName>style.visibility</p:attrName>
                                        </p:attrNameLst>
                                      </p:cBhvr>
                                      <p:to>
                                        <p:strVal val="hidden"/>
                                      </p:to>
                                    </p:set>
                                  </p:childTnLst>
                                </p:cTn>
                              </p:par>
                              <p:par>
                                <p:cTn id="855" presetID="1" presetClass="exit" presetSubtype="0" fill="hold" grpId="17" nodeType="withEffect">
                                  <p:stCondLst>
                                    <p:cond delay="0"/>
                                  </p:stCondLst>
                                  <p:childTnLst>
                                    <p:set>
                                      <p:cBhvr>
                                        <p:cTn id="85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57" restart="whenNotActive" fill="hold" evtFilter="cancelBubble" nodeType="interactiveSeq">
                <p:stCondLst>
                  <p:cond evt="onClick" delay="0">
                    <p:tgtEl>
                      <p:spTgt spid="54"/>
                    </p:tgtEl>
                  </p:cond>
                </p:stCondLst>
                <p:endSync evt="end" delay="0">
                  <p:rtn val="all"/>
                </p:endSync>
                <p:childTnLst>
                  <p:par>
                    <p:cTn id="858" fill="hold">
                      <p:stCondLst>
                        <p:cond delay="0"/>
                      </p:stCondLst>
                      <p:childTnLst>
                        <p:par>
                          <p:cTn id="859" fill="hold">
                            <p:stCondLst>
                              <p:cond delay="0"/>
                            </p:stCondLst>
                            <p:childTnLst>
                              <p:par>
                                <p:cTn id="860" presetID="1" presetClass="exit" presetSubtype="0" fill="hold" grpId="18" nodeType="clickEffect">
                                  <p:stCondLst>
                                    <p:cond delay="0"/>
                                  </p:stCondLst>
                                  <p:childTnLst>
                                    <p:set>
                                      <p:cBhvr>
                                        <p:cTn id="861" dur="1" fill="hold">
                                          <p:stCondLst>
                                            <p:cond delay="0"/>
                                          </p:stCondLst>
                                        </p:cTn>
                                        <p:tgtEl>
                                          <p:spTgt spid="30"/>
                                        </p:tgtEl>
                                        <p:attrNameLst>
                                          <p:attrName>style.visibility</p:attrName>
                                        </p:attrNameLst>
                                      </p:cBhvr>
                                      <p:to>
                                        <p:strVal val="hidden"/>
                                      </p:to>
                                    </p:set>
                                  </p:childTnLst>
                                </p:cTn>
                              </p:par>
                              <p:par>
                                <p:cTn id="862" presetID="1" presetClass="exit" presetSubtype="0" fill="hold" grpId="18" nodeType="withEffect">
                                  <p:stCondLst>
                                    <p:cond delay="0"/>
                                  </p:stCondLst>
                                  <p:childTnLst>
                                    <p:set>
                                      <p:cBhvr>
                                        <p:cTn id="863" dur="1" fill="hold">
                                          <p:stCondLst>
                                            <p:cond delay="0"/>
                                          </p:stCondLst>
                                        </p:cTn>
                                        <p:tgtEl>
                                          <p:spTgt spid="12"/>
                                        </p:tgtEl>
                                        <p:attrNameLst>
                                          <p:attrName>style.visibility</p:attrName>
                                        </p:attrNameLst>
                                      </p:cBhvr>
                                      <p:to>
                                        <p:strVal val="hidden"/>
                                      </p:to>
                                    </p:set>
                                  </p:childTnLst>
                                </p:cTn>
                              </p:par>
                              <p:par>
                                <p:cTn id="864" presetID="1" presetClass="exit" presetSubtype="0" fill="hold" grpId="18" nodeType="withEffect">
                                  <p:stCondLst>
                                    <p:cond delay="0"/>
                                  </p:stCondLst>
                                  <p:childTnLst>
                                    <p:set>
                                      <p:cBhvr>
                                        <p:cTn id="865" dur="1" fill="hold">
                                          <p:stCondLst>
                                            <p:cond delay="0"/>
                                          </p:stCondLst>
                                        </p:cTn>
                                        <p:tgtEl>
                                          <p:spTgt spid="17"/>
                                        </p:tgtEl>
                                        <p:attrNameLst>
                                          <p:attrName>style.visibility</p:attrName>
                                        </p:attrNameLst>
                                      </p:cBhvr>
                                      <p:to>
                                        <p:strVal val="hidden"/>
                                      </p:to>
                                    </p:set>
                                  </p:childTnLst>
                                </p:cTn>
                              </p:par>
                              <p:par>
                                <p:cTn id="866" presetID="1" presetClass="exit" presetSubtype="0" fill="hold" grpId="18" nodeType="withEffect">
                                  <p:stCondLst>
                                    <p:cond delay="0"/>
                                  </p:stCondLst>
                                  <p:childTnLst>
                                    <p:set>
                                      <p:cBhvr>
                                        <p:cTn id="867" dur="1" fill="hold">
                                          <p:stCondLst>
                                            <p:cond delay="0"/>
                                          </p:stCondLst>
                                        </p:cTn>
                                        <p:tgtEl>
                                          <p:spTgt spid="19"/>
                                        </p:tgtEl>
                                        <p:attrNameLst>
                                          <p:attrName>style.visibility</p:attrName>
                                        </p:attrNameLst>
                                      </p:cBhvr>
                                      <p:to>
                                        <p:strVal val="hidden"/>
                                      </p:to>
                                    </p:set>
                                  </p:childTnLst>
                                </p:cTn>
                              </p:par>
                              <p:par>
                                <p:cTn id="868" presetID="1" presetClass="exit" presetSubtype="0" fill="hold" grpId="18" nodeType="withEffect">
                                  <p:stCondLst>
                                    <p:cond delay="0"/>
                                  </p:stCondLst>
                                  <p:childTnLst>
                                    <p:set>
                                      <p:cBhvr>
                                        <p:cTn id="869" dur="1" fill="hold">
                                          <p:stCondLst>
                                            <p:cond delay="0"/>
                                          </p:stCondLst>
                                        </p:cTn>
                                        <p:tgtEl>
                                          <p:spTgt spid="21"/>
                                        </p:tgtEl>
                                        <p:attrNameLst>
                                          <p:attrName>style.visibility</p:attrName>
                                        </p:attrNameLst>
                                      </p:cBhvr>
                                      <p:to>
                                        <p:strVal val="hidden"/>
                                      </p:to>
                                    </p:set>
                                  </p:childTnLst>
                                </p:cTn>
                              </p:par>
                              <p:par>
                                <p:cTn id="870" presetID="1" presetClass="exit" presetSubtype="0" fill="hold" grpId="18" nodeType="withEffect">
                                  <p:stCondLst>
                                    <p:cond delay="0"/>
                                  </p:stCondLst>
                                  <p:childTnLst>
                                    <p:set>
                                      <p:cBhvr>
                                        <p:cTn id="871" dur="1" fill="hold">
                                          <p:stCondLst>
                                            <p:cond delay="0"/>
                                          </p:stCondLst>
                                        </p:cTn>
                                        <p:tgtEl>
                                          <p:spTgt spid="23"/>
                                        </p:tgtEl>
                                        <p:attrNameLst>
                                          <p:attrName>style.visibility</p:attrName>
                                        </p:attrNameLst>
                                      </p:cBhvr>
                                      <p:to>
                                        <p:strVal val="hidden"/>
                                      </p:to>
                                    </p:set>
                                  </p:childTnLst>
                                </p:cTn>
                              </p:par>
                              <p:par>
                                <p:cTn id="872" presetID="1" presetClass="exit" presetSubtype="0" fill="hold" grpId="18" nodeType="withEffect">
                                  <p:stCondLst>
                                    <p:cond delay="0"/>
                                  </p:stCondLst>
                                  <p:childTnLst>
                                    <p:set>
                                      <p:cBhvr>
                                        <p:cTn id="873" dur="1" fill="hold">
                                          <p:stCondLst>
                                            <p:cond delay="0"/>
                                          </p:stCondLst>
                                        </p:cTn>
                                        <p:tgtEl>
                                          <p:spTgt spid="25"/>
                                        </p:tgtEl>
                                        <p:attrNameLst>
                                          <p:attrName>style.visibility</p:attrName>
                                        </p:attrNameLst>
                                      </p:cBhvr>
                                      <p:to>
                                        <p:strVal val="hidden"/>
                                      </p:to>
                                    </p:set>
                                  </p:childTnLst>
                                </p:cTn>
                              </p:par>
                              <p:par>
                                <p:cTn id="874" presetID="1" presetClass="exit" presetSubtype="0" fill="hold" grpId="18" nodeType="withEffect">
                                  <p:stCondLst>
                                    <p:cond delay="0"/>
                                  </p:stCondLst>
                                  <p:childTnLst>
                                    <p:set>
                                      <p:cBhvr>
                                        <p:cTn id="875" dur="1" fill="hold">
                                          <p:stCondLst>
                                            <p:cond delay="0"/>
                                          </p:stCondLst>
                                        </p:cTn>
                                        <p:tgtEl>
                                          <p:spTgt spid="31"/>
                                        </p:tgtEl>
                                        <p:attrNameLst>
                                          <p:attrName>style.visibility</p:attrName>
                                        </p:attrNameLst>
                                      </p:cBhvr>
                                      <p:to>
                                        <p:strVal val="hidden"/>
                                      </p:to>
                                    </p:set>
                                  </p:childTnLst>
                                </p:cTn>
                              </p:par>
                              <p:par>
                                <p:cTn id="876" presetID="1" presetClass="exit" presetSubtype="0" fill="hold" grpId="18" nodeType="withEffect">
                                  <p:stCondLst>
                                    <p:cond delay="0"/>
                                  </p:stCondLst>
                                  <p:childTnLst>
                                    <p:set>
                                      <p:cBhvr>
                                        <p:cTn id="877" dur="1" fill="hold">
                                          <p:stCondLst>
                                            <p:cond delay="0"/>
                                          </p:stCondLst>
                                        </p:cTn>
                                        <p:tgtEl>
                                          <p:spTgt spid="34"/>
                                        </p:tgtEl>
                                        <p:attrNameLst>
                                          <p:attrName>style.visibility</p:attrName>
                                        </p:attrNameLst>
                                      </p:cBhvr>
                                      <p:to>
                                        <p:strVal val="hidden"/>
                                      </p:to>
                                    </p:set>
                                  </p:childTnLst>
                                </p:cTn>
                              </p:par>
                              <p:par>
                                <p:cTn id="878" presetID="1" presetClass="exit" presetSubtype="0" fill="hold" grpId="18" nodeType="withEffect">
                                  <p:stCondLst>
                                    <p:cond delay="0"/>
                                  </p:stCondLst>
                                  <p:childTnLst>
                                    <p:set>
                                      <p:cBhvr>
                                        <p:cTn id="879" dur="1" fill="hold">
                                          <p:stCondLst>
                                            <p:cond delay="0"/>
                                          </p:stCondLst>
                                        </p:cTn>
                                        <p:tgtEl>
                                          <p:spTgt spid="36"/>
                                        </p:tgtEl>
                                        <p:attrNameLst>
                                          <p:attrName>style.visibility</p:attrName>
                                        </p:attrNameLst>
                                      </p:cBhvr>
                                      <p:to>
                                        <p:strVal val="hidden"/>
                                      </p:to>
                                    </p:set>
                                  </p:childTnLst>
                                </p:cTn>
                              </p:par>
                              <p:par>
                                <p:cTn id="880" presetID="1" presetClass="exit" presetSubtype="0" fill="hold" grpId="18" nodeType="withEffect">
                                  <p:stCondLst>
                                    <p:cond delay="0"/>
                                  </p:stCondLst>
                                  <p:childTnLst>
                                    <p:set>
                                      <p:cBhvr>
                                        <p:cTn id="881" dur="1" fill="hold">
                                          <p:stCondLst>
                                            <p:cond delay="0"/>
                                          </p:stCondLst>
                                        </p:cTn>
                                        <p:tgtEl>
                                          <p:spTgt spid="38"/>
                                        </p:tgtEl>
                                        <p:attrNameLst>
                                          <p:attrName>style.visibility</p:attrName>
                                        </p:attrNameLst>
                                      </p:cBhvr>
                                      <p:to>
                                        <p:strVal val="hidden"/>
                                      </p:to>
                                    </p:set>
                                  </p:childTnLst>
                                </p:cTn>
                              </p:par>
                              <p:par>
                                <p:cTn id="882" presetID="1" presetClass="exit" presetSubtype="0" fill="hold" grpId="18" nodeType="withEffect">
                                  <p:stCondLst>
                                    <p:cond delay="0"/>
                                  </p:stCondLst>
                                  <p:childTnLst>
                                    <p:set>
                                      <p:cBhvr>
                                        <p:cTn id="883" dur="1" fill="hold">
                                          <p:stCondLst>
                                            <p:cond delay="0"/>
                                          </p:stCondLst>
                                        </p:cTn>
                                        <p:tgtEl>
                                          <p:spTgt spid="40"/>
                                        </p:tgtEl>
                                        <p:attrNameLst>
                                          <p:attrName>style.visibility</p:attrName>
                                        </p:attrNameLst>
                                      </p:cBhvr>
                                      <p:to>
                                        <p:strVal val="hidden"/>
                                      </p:to>
                                    </p:set>
                                  </p:childTnLst>
                                </p:cTn>
                              </p:par>
                              <p:par>
                                <p:cTn id="884" presetID="1" presetClass="exit" presetSubtype="0" fill="hold" grpId="18" nodeType="withEffect">
                                  <p:stCondLst>
                                    <p:cond delay="0"/>
                                  </p:stCondLst>
                                  <p:childTnLst>
                                    <p:set>
                                      <p:cBhvr>
                                        <p:cTn id="885" dur="1" fill="hold">
                                          <p:stCondLst>
                                            <p:cond delay="0"/>
                                          </p:stCondLst>
                                        </p:cTn>
                                        <p:tgtEl>
                                          <p:spTgt spid="42"/>
                                        </p:tgtEl>
                                        <p:attrNameLst>
                                          <p:attrName>style.visibility</p:attrName>
                                        </p:attrNameLst>
                                      </p:cBhvr>
                                      <p:to>
                                        <p:strVal val="hidden"/>
                                      </p:to>
                                    </p:set>
                                  </p:childTnLst>
                                </p:cTn>
                              </p:par>
                              <p:par>
                                <p:cTn id="886" presetID="1" presetClass="exit" presetSubtype="0" fill="hold" grpId="18" nodeType="withEffect">
                                  <p:stCondLst>
                                    <p:cond delay="0"/>
                                  </p:stCondLst>
                                  <p:childTnLst>
                                    <p:set>
                                      <p:cBhvr>
                                        <p:cTn id="887" dur="1" fill="hold">
                                          <p:stCondLst>
                                            <p:cond delay="0"/>
                                          </p:stCondLst>
                                        </p:cTn>
                                        <p:tgtEl>
                                          <p:spTgt spid="44"/>
                                        </p:tgtEl>
                                        <p:attrNameLst>
                                          <p:attrName>style.visibility</p:attrName>
                                        </p:attrNameLst>
                                      </p:cBhvr>
                                      <p:to>
                                        <p:strVal val="hidden"/>
                                      </p:to>
                                    </p:set>
                                  </p:childTnLst>
                                </p:cTn>
                              </p:par>
                              <p:par>
                                <p:cTn id="888" presetID="1" presetClass="exit" presetSubtype="0" fill="hold" grpId="18" nodeType="withEffect">
                                  <p:stCondLst>
                                    <p:cond delay="0"/>
                                  </p:stCondLst>
                                  <p:childTnLst>
                                    <p:set>
                                      <p:cBhvr>
                                        <p:cTn id="889" dur="1" fill="hold">
                                          <p:stCondLst>
                                            <p:cond delay="0"/>
                                          </p:stCondLst>
                                        </p:cTn>
                                        <p:tgtEl>
                                          <p:spTgt spid="47"/>
                                        </p:tgtEl>
                                        <p:attrNameLst>
                                          <p:attrName>style.visibility</p:attrName>
                                        </p:attrNameLst>
                                      </p:cBhvr>
                                      <p:to>
                                        <p:strVal val="hidden"/>
                                      </p:to>
                                    </p:set>
                                  </p:childTnLst>
                                </p:cTn>
                              </p:par>
                              <p:par>
                                <p:cTn id="890" presetID="1" presetClass="exit" presetSubtype="0" fill="hold" grpId="18" nodeType="withEffect">
                                  <p:stCondLst>
                                    <p:cond delay="0"/>
                                  </p:stCondLst>
                                  <p:childTnLst>
                                    <p:set>
                                      <p:cBhvr>
                                        <p:cTn id="891" dur="1" fill="hold">
                                          <p:stCondLst>
                                            <p:cond delay="0"/>
                                          </p:stCondLst>
                                        </p:cTn>
                                        <p:tgtEl>
                                          <p:spTgt spid="49"/>
                                        </p:tgtEl>
                                        <p:attrNameLst>
                                          <p:attrName>style.visibility</p:attrName>
                                        </p:attrNameLst>
                                      </p:cBhvr>
                                      <p:to>
                                        <p:strVal val="hidden"/>
                                      </p:to>
                                    </p:set>
                                  </p:childTnLst>
                                </p:cTn>
                              </p:par>
                              <p:par>
                                <p:cTn id="892" presetID="1" presetClass="exit" presetSubtype="0" fill="hold" grpId="18" nodeType="withEffect">
                                  <p:stCondLst>
                                    <p:cond delay="0"/>
                                  </p:stCondLst>
                                  <p:childTnLst>
                                    <p:set>
                                      <p:cBhvr>
                                        <p:cTn id="893" dur="1" fill="hold">
                                          <p:stCondLst>
                                            <p:cond delay="0"/>
                                          </p:stCondLst>
                                        </p:cTn>
                                        <p:tgtEl>
                                          <p:spTgt spid="51"/>
                                        </p:tgtEl>
                                        <p:attrNameLst>
                                          <p:attrName>style.visibility</p:attrName>
                                        </p:attrNameLst>
                                      </p:cBhvr>
                                      <p:to>
                                        <p:strVal val="hidden"/>
                                      </p:to>
                                    </p:set>
                                  </p:childTnLst>
                                </p:cTn>
                              </p:par>
                              <p:par>
                                <p:cTn id="894" presetID="1" presetClass="exit" presetSubtype="0" fill="hold" grpId="18" nodeType="withEffect">
                                  <p:stCondLst>
                                    <p:cond delay="0"/>
                                  </p:stCondLst>
                                  <p:childTnLst>
                                    <p:set>
                                      <p:cBhvr>
                                        <p:cTn id="895" dur="1" fill="hold">
                                          <p:stCondLst>
                                            <p:cond delay="0"/>
                                          </p:stCondLst>
                                        </p:cTn>
                                        <p:tgtEl>
                                          <p:spTgt spid="53"/>
                                        </p:tgtEl>
                                        <p:attrNameLst>
                                          <p:attrName>style.visibility</p:attrName>
                                        </p:attrNameLst>
                                      </p:cBhvr>
                                      <p:to>
                                        <p:strVal val="hidden"/>
                                      </p:to>
                                    </p:set>
                                  </p:childTnLst>
                                </p:cTn>
                              </p:par>
                              <p:par>
                                <p:cTn id="896" presetID="1" presetClass="entr" presetSubtype="0" fill="hold" grpId="18" nodeType="withEffect">
                                  <p:stCondLst>
                                    <p:cond delay="0"/>
                                  </p:stCondLst>
                                  <p:childTnLst>
                                    <p:set>
                                      <p:cBhvr>
                                        <p:cTn id="897" dur="1" fill="hold">
                                          <p:stCondLst>
                                            <p:cond delay="0"/>
                                          </p:stCondLst>
                                        </p:cTn>
                                        <p:tgtEl>
                                          <p:spTgt spid="55"/>
                                        </p:tgtEl>
                                        <p:attrNameLst>
                                          <p:attrName>style.visibility</p:attrName>
                                        </p:attrNameLst>
                                      </p:cBhvr>
                                      <p:to>
                                        <p:strVal val="visible"/>
                                      </p:to>
                                    </p:set>
                                  </p:childTnLst>
                                </p:cTn>
                              </p:par>
                              <p:par>
                                <p:cTn id="898" presetID="1" presetClass="exit" presetSubtype="0" fill="hold" grpId="18" nodeType="withEffect">
                                  <p:stCondLst>
                                    <p:cond delay="0"/>
                                  </p:stCondLst>
                                  <p:childTnLst>
                                    <p:set>
                                      <p:cBhvr>
                                        <p:cTn id="899" dur="1" fill="hold">
                                          <p:stCondLst>
                                            <p:cond delay="0"/>
                                          </p:stCondLst>
                                        </p:cTn>
                                        <p:tgtEl>
                                          <p:spTgt spid="57"/>
                                        </p:tgtEl>
                                        <p:attrNameLst>
                                          <p:attrName>style.visibility</p:attrName>
                                        </p:attrNameLst>
                                      </p:cBhvr>
                                      <p:to>
                                        <p:strVal val="hidden"/>
                                      </p:to>
                                    </p:set>
                                  </p:childTnLst>
                                </p:cTn>
                              </p:par>
                              <p:par>
                                <p:cTn id="900" presetID="1" presetClass="exit" presetSubtype="0" fill="hold" grpId="18" nodeType="withEffect">
                                  <p:stCondLst>
                                    <p:cond delay="0"/>
                                  </p:stCondLst>
                                  <p:childTnLst>
                                    <p:set>
                                      <p:cBhvr>
                                        <p:cTn id="901"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902" restart="whenNotActive" fill="hold" evtFilter="cancelBubble" nodeType="interactiveSeq">
                <p:stCondLst>
                  <p:cond evt="onClick" delay="0">
                    <p:tgtEl>
                      <p:spTgt spid="56"/>
                    </p:tgtEl>
                  </p:cond>
                </p:stCondLst>
                <p:endSync evt="end" delay="0">
                  <p:rtn val="all"/>
                </p:endSync>
                <p:childTnLst>
                  <p:par>
                    <p:cTn id="903" fill="hold">
                      <p:stCondLst>
                        <p:cond delay="0"/>
                      </p:stCondLst>
                      <p:childTnLst>
                        <p:par>
                          <p:cTn id="904" fill="hold">
                            <p:stCondLst>
                              <p:cond delay="0"/>
                            </p:stCondLst>
                            <p:childTnLst>
                              <p:par>
                                <p:cTn id="905" presetID="1" presetClass="exit" presetSubtype="0" fill="hold" grpId="19" nodeType="clickEffect">
                                  <p:stCondLst>
                                    <p:cond delay="0"/>
                                  </p:stCondLst>
                                  <p:childTnLst>
                                    <p:set>
                                      <p:cBhvr>
                                        <p:cTn id="906" dur="1" fill="hold">
                                          <p:stCondLst>
                                            <p:cond delay="0"/>
                                          </p:stCondLst>
                                        </p:cTn>
                                        <p:tgtEl>
                                          <p:spTgt spid="30"/>
                                        </p:tgtEl>
                                        <p:attrNameLst>
                                          <p:attrName>style.visibility</p:attrName>
                                        </p:attrNameLst>
                                      </p:cBhvr>
                                      <p:to>
                                        <p:strVal val="hidden"/>
                                      </p:to>
                                    </p:set>
                                  </p:childTnLst>
                                </p:cTn>
                              </p:par>
                              <p:par>
                                <p:cTn id="907" presetID="1" presetClass="exit" presetSubtype="0" fill="hold" grpId="19" nodeType="withEffect">
                                  <p:stCondLst>
                                    <p:cond delay="0"/>
                                  </p:stCondLst>
                                  <p:childTnLst>
                                    <p:set>
                                      <p:cBhvr>
                                        <p:cTn id="908" dur="1" fill="hold">
                                          <p:stCondLst>
                                            <p:cond delay="0"/>
                                          </p:stCondLst>
                                        </p:cTn>
                                        <p:tgtEl>
                                          <p:spTgt spid="12"/>
                                        </p:tgtEl>
                                        <p:attrNameLst>
                                          <p:attrName>style.visibility</p:attrName>
                                        </p:attrNameLst>
                                      </p:cBhvr>
                                      <p:to>
                                        <p:strVal val="hidden"/>
                                      </p:to>
                                    </p:set>
                                  </p:childTnLst>
                                </p:cTn>
                              </p:par>
                              <p:par>
                                <p:cTn id="909" presetID="1" presetClass="exit" presetSubtype="0" fill="hold" grpId="19" nodeType="withEffect">
                                  <p:stCondLst>
                                    <p:cond delay="0"/>
                                  </p:stCondLst>
                                  <p:childTnLst>
                                    <p:set>
                                      <p:cBhvr>
                                        <p:cTn id="910" dur="1" fill="hold">
                                          <p:stCondLst>
                                            <p:cond delay="0"/>
                                          </p:stCondLst>
                                        </p:cTn>
                                        <p:tgtEl>
                                          <p:spTgt spid="17"/>
                                        </p:tgtEl>
                                        <p:attrNameLst>
                                          <p:attrName>style.visibility</p:attrName>
                                        </p:attrNameLst>
                                      </p:cBhvr>
                                      <p:to>
                                        <p:strVal val="hidden"/>
                                      </p:to>
                                    </p:set>
                                  </p:childTnLst>
                                </p:cTn>
                              </p:par>
                              <p:par>
                                <p:cTn id="911" presetID="1" presetClass="exit" presetSubtype="0" fill="hold" grpId="19" nodeType="withEffect">
                                  <p:stCondLst>
                                    <p:cond delay="0"/>
                                  </p:stCondLst>
                                  <p:childTnLst>
                                    <p:set>
                                      <p:cBhvr>
                                        <p:cTn id="912" dur="1" fill="hold">
                                          <p:stCondLst>
                                            <p:cond delay="0"/>
                                          </p:stCondLst>
                                        </p:cTn>
                                        <p:tgtEl>
                                          <p:spTgt spid="19"/>
                                        </p:tgtEl>
                                        <p:attrNameLst>
                                          <p:attrName>style.visibility</p:attrName>
                                        </p:attrNameLst>
                                      </p:cBhvr>
                                      <p:to>
                                        <p:strVal val="hidden"/>
                                      </p:to>
                                    </p:set>
                                  </p:childTnLst>
                                </p:cTn>
                              </p:par>
                              <p:par>
                                <p:cTn id="913" presetID="1" presetClass="exit" presetSubtype="0" fill="hold" grpId="19" nodeType="withEffect">
                                  <p:stCondLst>
                                    <p:cond delay="0"/>
                                  </p:stCondLst>
                                  <p:childTnLst>
                                    <p:set>
                                      <p:cBhvr>
                                        <p:cTn id="914" dur="1" fill="hold">
                                          <p:stCondLst>
                                            <p:cond delay="0"/>
                                          </p:stCondLst>
                                        </p:cTn>
                                        <p:tgtEl>
                                          <p:spTgt spid="21"/>
                                        </p:tgtEl>
                                        <p:attrNameLst>
                                          <p:attrName>style.visibility</p:attrName>
                                        </p:attrNameLst>
                                      </p:cBhvr>
                                      <p:to>
                                        <p:strVal val="hidden"/>
                                      </p:to>
                                    </p:set>
                                  </p:childTnLst>
                                </p:cTn>
                              </p:par>
                              <p:par>
                                <p:cTn id="915" presetID="1" presetClass="exit" presetSubtype="0" fill="hold" grpId="19" nodeType="withEffect">
                                  <p:stCondLst>
                                    <p:cond delay="0"/>
                                  </p:stCondLst>
                                  <p:childTnLst>
                                    <p:set>
                                      <p:cBhvr>
                                        <p:cTn id="916" dur="1" fill="hold">
                                          <p:stCondLst>
                                            <p:cond delay="0"/>
                                          </p:stCondLst>
                                        </p:cTn>
                                        <p:tgtEl>
                                          <p:spTgt spid="23"/>
                                        </p:tgtEl>
                                        <p:attrNameLst>
                                          <p:attrName>style.visibility</p:attrName>
                                        </p:attrNameLst>
                                      </p:cBhvr>
                                      <p:to>
                                        <p:strVal val="hidden"/>
                                      </p:to>
                                    </p:set>
                                  </p:childTnLst>
                                </p:cTn>
                              </p:par>
                              <p:par>
                                <p:cTn id="917" presetID="1" presetClass="exit" presetSubtype="0" fill="hold" grpId="19" nodeType="withEffect">
                                  <p:stCondLst>
                                    <p:cond delay="0"/>
                                  </p:stCondLst>
                                  <p:childTnLst>
                                    <p:set>
                                      <p:cBhvr>
                                        <p:cTn id="918" dur="1" fill="hold">
                                          <p:stCondLst>
                                            <p:cond delay="0"/>
                                          </p:stCondLst>
                                        </p:cTn>
                                        <p:tgtEl>
                                          <p:spTgt spid="25"/>
                                        </p:tgtEl>
                                        <p:attrNameLst>
                                          <p:attrName>style.visibility</p:attrName>
                                        </p:attrNameLst>
                                      </p:cBhvr>
                                      <p:to>
                                        <p:strVal val="hidden"/>
                                      </p:to>
                                    </p:set>
                                  </p:childTnLst>
                                </p:cTn>
                              </p:par>
                              <p:par>
                                <p:cTn id="919" presetID="1" presetClass="exit" presetSubtype="0" fill="hold" grpId="19" nodeType="withEffect">
                                  <p:stCondLst>
                                    <p:cond delay="0"/>
                                  </p:stCondLst>
                                  <p:childTnLst>
                                    <p:set>
                                      <p:cBhvr>
                                        <p:cTn id="920" dur="1" fill="hold">
                                          <p:stCondLst>
                                            <p:cond delay="0"/>
                                          </p:stCondLst>
                                        </p:cTn>
                                        <p:tgtEl>
                                          <p:spTgt spid="31"/>
                                        </p:tgtEl>
                                        <p:attrNameLst>
                                          <p:attrName>style.visibility</p:attrName>
                                        </p:attrNameLst>
                                      </p:cBhvr>
                                      <p:to>
                                        <p:strVal val="hidden"/>
                                      </p:to>
                                    </p:set>
                                  </p:childTnLst>
                                </p:cTn>
                              </p:par>
                              <p:par>
                                <p:cTn id="921" presetID="1" presetClass="exit" presetSubtype="0" fill="hold" grpId="19" nodeType="withEffect">
                                  <p:stCondLst>
                                    <p:cond delay="0"/>
                                  </p:stCondLst>
                                  <p:childTnLst>
                                    <p:set>
                                      <p:cBhvr>
                                        <p:cTn id="922" dur="1" fill="hold">
                                          <p:stCondLst>
                                            <p:cond delay="0"/>
                                          </p:stCondLst>
                                        </p:cTn>
                                        <p:tgtEl>
                                          <p:spTgt spid="34"/>
                                        </p:tgtEl>
                                        <p:attrNameLst>
                                          <p:attrName>style.visibility</p:attrName>
                                        </p:attrNameLst>
                                      </p:cBhvr>
                                      <p:to>
                                        <p:strVal val="hidden"/>
                                      </p:to>
                                    </p:set>
                                  </p:childTnLst>
                                </p:cTn>
                              </p:par>
                              <p:par>
                                <p:cTn id="923" presetID="1" presetClass="exit" presetSubtype="0" fill="hold" grpId="19" nodeType="withEffect">
                                  <p:stCondLst>
                                    <p:cond delay="0"/>
                                  </p:stCondLst>
                                  <p:childTnLst>
                                    <p:set>
                                      <p:cBhvr>
                                        <p:cTn id="924" dur="1" fill="hold">
                                          <p:stCondLst>
                                            <p:cond delay="0"/>
                                          </p:stCondLst>
                                        </p:cTn>
                                        <p:tgtEl>
                                          <p:spTgt spid="36"/>
                                        </p:tgtEl>
                                        <p:attrNameLst>
                                          <p:attrName>style.visibility</p:attrName>
                                        </p:attrNameLst>
                                      </p:cBhvr>
                                      <p:to>
                                        <p:strVal val="hidden"/>
                                      </p:to>
                                    </p:set>
                                  </p:childTnLst>
                                </p:cTn>
                              </p:par>
                              <p:par>
                                <p:cTn id="925" presetID="1" presetClass="exit" presetSubtype="0" fill="hold" grpId="19" nodeType="withEffect">
                                  <p:stCondLst>
                                    <p:cond delay="0"/>
                                  </p:stCondLst>
                                  <p:childTnLst>
                                    <p:set>
                                      <p:cBhvr>
                                        <p:cTn id="926" dur="1" fill="hold">
                                          <p:stCondLst>
                                            <p:cond delay="0"/>
                                          </p:stCondLst>
                                        </p:cTn>
                                        <p:tgtEl>
                                          <p:spTgt spid="38"/>
                                        </p:tgtEl>
                                        <p:attrNameLst>
                                          <p:attrName>style.visibility</p:attrName>
                                        </p:attrNameLst>
                                      </p:cBhvr>
                                      <p:to>
                                        <p:strVal val="hidden"/>
                                      </p:to>
                                    </p:set>
                                  </p:childTnLst>
                                </p:cTn>
                              </p:par>
                              <p:par>
                                <p:cTn id="927" presetID="1" presetClass="exit" presetSubtype="0" fill="hold" grpId="19" nodeType="withEffect">
                                  <p:stCondLst>
                                    <p:cond delay="0"/>
                                  </p:stCondLst>
                                  <p:childTnLst>
                                    <p:set>
                                      <p:cBhvr>
                                        <p:cTn id="928" dur="1" fill="hold">
                                          <p:stCondLst>
                                            <p:cond delay="0"/>
                                          </p:stCondLst>
                                        </p:cTn>
                                        <p:tgtEl>
                                          <p:spTgt spid="40"/>
                                        </p:tgtEl>
                                        <p:attrNameLst>
                                          <p:attrName>style.visibility</p:attrName>
                                        </p:attrNameLst>
                                      </p:cBhvr>
                                      <p:to>
                                        <p:strVal val="hidden"/>
                                      </p:to>
                                    </p:set>
                                  </p:childTnLst>
                                </p:cTn>
                              </p:par>
                              <p:par>
                                <p:cTn id="929" presetID="1" presetClass="exit" presetSubtype="0" fill="hold" grpId="19" nodeType="withEffect">
                                  <p:stCondLst>
                                    <p:cond delay="0"/>
                                  </p:stCondLst>
                                  <p:childTnLst>
                                    <p:set>
                                      <p:cBhvr>
                                        <p:cTn id="930" dur="1" fill="hold">
                                          <p:stCondLst>
                                            <p:cond delay="0"/>
                                          </p:stCondLst>
                                        </p:cTn>
                                        <p:tgtEl>
                                          <p:spTgt spid="42"/>
                                        </p:tgtEl>
                                        <p:attrNameLst>
                                          <p:attrName>style.visibility</p:attrName>
                                        </p:attrNameLst>
                                      </p:cBhvr>
                                      <p:to>
                                        <p:strVal val="hidden"/>
                                      </p:to>
                                    </p:set>
                                  </p:childTnLst>
                                </p:cTn>
                              </p:par>
                              <p:par>
                                <p:cTn id="931" presetID="1" presetClass="exit" presetSubtype="0" fill="hold" grpId="19" nodeType="withEffect">
                                  <p:stCondLst>
                                    <p:cond delay="0"/>
                                  </p:stCondLst>
                                  <p:childTnLst>
                                    <p:set>
                                      <p:cBhvr>
                                        <p:cTn id="932" dur="1" fill="hold">
                                          <p:stCondLst>
                                            <p:cond delay="0"/>
                                          </p:stCondLst>
                                        </p:cTn>
                                        <p:tgtEl>
                                          <p:spTgt spid="44"/>
                                        </p:tgtEl>
                                        <p:attrNameLst>
                                          <p:attrName>style.visibility</p:attrName>
                                        </p:attrNameLst>
                                      </p:cBhvr>
                                      <p:to>
                                        <p:strVal val="hidden"/>
                                      </p:to>
                                    </p:set>
                                  </p:childTnLst>
                                </p:cTn>
                              </p:par>
                              <p:par>
                                <p:cTn id="933" presetID="1" presetClass="exit" presetSubtype="0" fill="hold" grpId="19" nodeType="withEffect">
                                  <p:stCondLst>
                                    <p:cond delay="0"/>
                                  </p:stCondLst>
                                  <p:childTnLst>
                                    <p:set>
                                      <p:cBhvr>
                                        <p:cTn id="934" dur="1" fill="hold">
                                          <p:stCondLst>
                                            <p:cond delay="0"/>
                                          </p:stCondLst>
                                        </p:cTn>
                                        <p:tgtEl>
                                          <p:spTgt spid="47"/>
                                        </p:tgtEl>
                                        <p:attrNameLst>
                                          <p:attrName>style.visibility</p:attrName>
                                        </p:attrNameLst>
                                      </p:cBhvr>
                                      <p:to>
                                        <p:strVal val="hidden"/>
                                      </p:to>
                                    </p:set>
                                  </p:childTnLst>
                                </p:cTn>
                              </p:par>
                              <p:par>
                                <p:cTn id="935" presetID="1" presetClass="exit" presetSubtype="0" fill="hold" grpId="19" nodeType="withEffect">
                                  <p:stCondLst>
                                    <p:cond delay="0"/>
                                  </p:stCondLst>
                                  <p:childTnLst>
                                    <p:set>
                                      <p:cBhvr>
                                        <p:cTn id="936" dur="1" fill="hold">
                                          <p:stCondLst>
                                            <p:cond delay="0"/>
                                          </p:stCondLst>
                                        </p:cTn>
                                        <p:tgtEl>
                                          <p:spTgt spid="49"/>
                                        </p:tgtEl>
                                        <p:attrNameLst>
                                          <p:attrName>style.visibility</p:attrName>
                                        </p:attrNameLst>
                                      </p:cBhvr>
                                      <p:to>
                                        <p:strVal val="hidden"/>
                                      </p:to>
                                    </p:set>
                                  </p:childTnLst>
                                </p:cTn>
                              </p:par>
                              <p:par>
                                <p:cTn id="937" presetID="1" presetClass="exit" presetSubtype="0" fill="hold" grpId="19" nodeType="withEffect">
                                  <p:stCondLst>
                                    <p:cond delay="0"/>
                                  </p:stCondLst>
                                  <p:childTnLst>
                                    <p:set>
                                      <p:cBhvr>
                                        <p:cTn id="938" dur="1" fill="hold">
                                          <p:stCondLst>
                                            <p:cond delay="0"/>
                                          </p:stCondLst>
                                        </p:cTn>
                                        <p:tgtEl>
                                          <p:spTgt spid="51"/>
                                        </p:tgtEl>
                                        <p:attrNameLst>
                                          <p:attrName>style.visibility</p:attrName>
                                        </p:attrNameLst>
                                      </p:cBhvr>
                                      <p:to>
                                        <p:strVal val="hidden"/>
                                      </p:to>
                                    </p:set>
                                  </p:childTnLst>
                                </p:cTn>
                              </p:par>
                              <p:par>
                                <p:cTn id="939" presetID="1" presetClass="exit" presetSubtype="0" fill="hold" grpId="19" nodeType="withEffect">
                                  <p:stCondLst>
                                    <p:cond delay="0"/>
                                  </p:stCondLst>
                                  <p:childTnLst>
                                    <p:set>
                                      <p:cBhvr>
                                        <p:cTn id="940" dur="1" fill="hold">
                                          <p:stCondLst>
                                            <p:cond delay="0"/>
                                          </p:stCondLst>
                                        </p:cTn>
                                        <p:tgtEl>
                                          <p:spTgt spid="53"/>
                                        </p:tgtEl>
                                        <p:attrNameLst>
                                          <p:attrName>style.visibility</p:attrName>
                                        </p:attrNameLst>
                                      </p:cBhvr>
                                      <p:to>
                                        <p:strVal val="hidden"/>
                                      </p:to>
                                    </p:set>
                                  </p:childTnLst>
                                </p:cTn>
                              </p:par>
                              <p:par>
                                <p:cTn id="941" presetID="1" presetClass="exit" presetSubtype="0" fill="hold" grpId="19" nodeType="withEffect">
                                  <p:stCondLst>
                                    <p:cond delay="0"/>
                                  </p:stCondLst>
                                  <p:childTnLst>
                                    <p:set>
                                      <p:cBhvr>
                                        <p:cTn id="942" dur="1" fill="hold">
                                          <p:stCondLst>
                                            <p:cond delay="0"/>
                                          </p:stCondLst>
                                        </p:cTn>
                                        <p:tgtEl>
                                          <p:spTgt spid="55"/>
                                        </p:tgtEl>
                                        <p:attrNameLst>
                                          <p:attrName>style.visibility</p:attrName>
                                        </p:attrNameLst>
                                      </p:cBhvr>
                                      <p:to>
                                        <p:strVal val="hidden"/>
                                      </p:to>
                                    </p:set>
                                  </p:childTnLst>
                                </p:cTn>
                              </p:par>
                              <p:par>
                                <p:cTn id="943" presetID="1" presetClass="entr" presetSubtype="0" fill="hold" grpId="19" nodeType="withEffect">
                                  <p:stCondLst>
                                    <p:cond delay="0"/>
                                  </p:stCondLst>
                                  <p:childTnLst>
                                    <p:set>
                                      <p:cBhvr>
                                        <p:cTn id="944" dur="1" fill="hold">
                                          <p:stCondLst>
                                            <p:cond delay="0"/>
                                          </p:stCondLst>
                                        </p:cTn>
                                        <p:tgtEl>
                                          <p:spTgt spid="57"/>
                                        </p:tgtEl>
                                        <p:attrNameLst>
                                          <p:attrName>style.visibility</p:attrName>
                                        </p:attrNameLst>
                                      </p:cBhvr>
                                      <p:to>
                                        <p:strVal val="visible"/>
                                      </p:to>
                                    </p:set>
                                  </p:childTnLst>
                                </p:cTn>
                              </p:par>
                              <p:par>
                                <p:cTn id="945" presetID="1" presetClass="exit" presetSubtype="0" fill="hold" grpId="19" nodeType="withEffect">
                                  <p:stCondLst>
                                    <p:cond delay="0"/>
                                  </p:stCondLst>
                                  <p:childTnLst>
                                    <p:set>
                                      <p:cBhvr>
                                        <p:cTn id="94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47" restart="whenNotActive" fill="hold" evtFilter="cancelBubble" nodeType="interactiveSeq">
                <p:stCondLst>
                  <p:cond evt="onClick" delay="0">
                    <p:tgtEl>
                      <p:spTgt spid="58"/>
                    </p:tgtEl>
                  </p:cond>
                </p:stCondLst>
                <p:endSync evt="end" delay="0">
                  <p:rtn val="all"/>
                </p:endSync>
                <p:childTnLst>
                  <p:par>
                    <p:cTn id="948" fill="hold">
                      <p:stCondLst>
                        <p:cond delay="0"/>
                      </p:stCondLst>
                      <p:childTnLst>
                        <p:par>
                          <p:cTn id="949" fill="hold">
                            <p:stCondLst>
                              <p:cond delay="0"/>
                            </p:stCondLst>
                            <p:childTnLst>
                              <p:par>
                                <p:cTn id="950" presetID="1" presetClass="exit" presetSubtype="0" fill="hold" grpId="20" nodeType="clickEffect">
                                  <p:stCondLst>
                                    <p:cond delay="0"/>
                                  </p:stCondLst>
                                  <p:childTnLst>
                                    <p:set>
                                      <p:cBhvr>
                                        <p:cTn id="951" dur="1" fill="hold">
                                          <p:stCondLst>
                                            <p:cond delay="0"/>
                                          </p:stCondLst>
                                        </p:cTn>
                                        <p:tgtEl>
                                          <p:spTgt spid="30"/>
                                        </p:tgtEl>
                                        <p:attrNameLst>
                                          <p:attrName>style.visibility</p:attrName>
                                        </p:attrNameLst>
                                      </p:cBhvr>
                                      <p:to>
                                        <p:strVal val="hidden"/>
                                      </p:to>
                                    </p:set>
                                  </p:childTnLst>
                                </p:cTn>
                              </p:par>
                              <p:par>
                                <p:cTn id="952" presetID="1" presetClass="exit" presetSubtype="0" fill="hold" grpId="20" nodeType="withEffect">
                                  <p:stCondLst>
                                    <p:cond delay="0"/>
                                  </p:stCondLst>
                                  <p:childTnLst>
                                    <p:set>
                                      <p:cBhvr>
                                        <p:cTn id="953" dur="1" fill="hold">
                                          <p:stCondLst>
                                            <p:cond delay="0"/>
                                          </p:stCondLst>
                                        </p:cTn>
                                        <p:tgtEl>
                                          <p:spTgt spid="12"/>
                                        </p:tgtEl>
                                        <p:attrNameLst>
                                          <p:attrName>style.visibility</p:attrName>
                                        </p:attrNameLst>
                                      </p:cBhvr>
                                      <p:to>
                                        <p:strVal val="hidden"/>
                                      </p:to>
                                    </p:set>
                                  </p:childTnLst>
                                </p:cTn>
                              </p:par>
                              <p:par>
                                <p:cTn id="954" presetID="1" presetClass="exit" presetSubtype="0" fill="hold" grpId="20" nodeType="withEffect">
                                  <p:stCondLst>
                                    <p:cond delay="0"/>
                                  </p:stCondLst>
                                  <p:childTnLst>
                                    <p:set>
                                      <p:cBhvr>
                                        <p:cTn id="955" dur="1" fill="hold">
                                          <p:stCondLst>
                                            <p:cond delay="0"/>
                                          </p:stCondLst>
                                        </p:cTn>
                                        <p:tgtEl>
                                          <p:spTgt spid="17"/>
                                        </p:tgtEl>
                                        <p:attrNameLst>
                                          <p:attrName>style.visibility</p:attrName>
                                        </p:attrNameLst>
                                      </p:cBhvr>
                                      <p:to>
                                        <p:strVal val="hidden"/>
                                      </p:to>
                                    </p:set>
                                  </p:childTnLst>
                                </p:cTn>
                              </p:par>
                              <p:par>
                                <p:cTn id="956" presetID="1" presetClass="exit" presetSubtype="0" fill="hold" grpId="20" nodeType="withEffect">
                                  <p:stCondLst>
                                    <p:cond delay="0"/>
                                  </p:stCondLst>
                                  <p:childTnLst>
                                    <p:set>
                                      <p:cBhvr>
                                        <p:cTn id="957" dur="1" fill="hold">
                                          <p:stCondLst>
                                            <p:cond delay="0"/>
                                          </p:stCondLst>
                                        </p:cTn>
                                        <p:tgtEl>
                                          <p:spTgt spid="19"/>
                                        </p:tgtEl>
                                        <p:attrNameLst>
                                          <p:attrName>style.visibility</p:attrName>
                                        </p:attrNameLst>
                                      </p:cBhvr>
                                      <p:to>
                                        <p:strVal val="hidden"/>
                                      </p:to>
                                    </p:set>
                                  </p:childTnLst>
                                </p:cTn>
                              </p:par>
                              <p:par>
                                <p:cTn id="958" presetID="1" presetClass="exit" presetSubtype="0" fill="hold" grpId="20" nodeType="withEffect">
                                  <p:stCondLst>
                                    <p:cond delay="0"/>
                                  </p:stCondLst>
                                  <p:childTnLst>
                                    <p:set>
                                      <p:cBhvr>
                                        <p:cTn id="959" dur="1" fill="hold">
                                          <p:stCondLst>
                                            <p:cond delay="0"/>
                                          </p:stCondLst>
                                        </p:cTn>
                                        <p:tgtEl>
                                          <p:spTgt spid="21"/>
                                        </p:tgtEl>
                                        <p:attrNameLst>
                                          <p:attrName>style.visibility</p:attrName>
                                        </p:attrNameLst>
                                      </p:cBhvr>
                                      <p:to>
                                        <p:strVal val="hidden"/>
                                      </p:to>
                                    </p:set>
                                  </p:childTnLst>
                                </p:cTn>
                              </p:par>
                              <p:par>
                                <p:cTn id="960" presetID="1" presetClass="exit" presetSubtype="0" fill="hold" grpId="20" nodeType="withEffect">
                                  <p:stCondLst>
                                    <p:cond delay="0"/>
                                  </p:stCondLst>
                                  <p:childTnLst>
                                    <p:set>
                                      <p:cBhvr>
                                        <p:cTn id="961" dur="1" fill="hold">
                                          <p:stCondLst>
                                            <p:cond delay="0"/>
                                          </p:stCondLst>
                                        </p:cTn>
                                        <p:tgtEl>
                                          <p:spTgt spid="23"/>
                                        </p:tgtEl>
                                        <p:attrNameLst>
                                          <p:attrName>style.visibility</p:attrName>
                                        </p:attrNameLst>
                                      </p:cBhvr>
                                      <p:to>
                                        <p:strVal val="hidden"/>
                                      </p:to>
                                    </p:set>
                                  </p:childTnLst>
                                </p:cTn>
                              </p:par>
                              <p:par>
                                <p:cTn id="962" presetID="1" presetClass="exit" presetSubtype="0" fill="hold" grpId="20" nodeType="withEffect">
                                  <p:stCondLst>
                                    <p:cond delay="0"/>
                                  </p:stCondLst>
                                  <p:childTnLst>
                                    <p:set>
                                      <p:cBhvr>
                                        <p:cTn id="963" dur="1" fill="hold">
                                          <p:stCondLst>
                                            <p:cond delay="0"/>
                                          </p:stCondLst>
                                        </p:cTn>
                                        <p:tgtEl>
                                          <p:spTgt spid="25"/>
                                        </p:tgtEl>
                                        <p:attrNameLst>
                                          <p:attrName>style.visibility</p:attrName>
                                        </p:attrNameLst>
                                      </p:cBhvr>
                                      <p:to>
                                        <p:strVal val="hidden"/>
                                      </p:to>
                                    </p:set>
                                  </p:childTnLst>
                                </p:cTn>
                              </p:par>
                              <p:par>
                                <p:cTn id="964" presetID="1" presetClass="exit" presetSubtype="0" fill="hold" grpId="20" nodeType="withEffect">
                                  <p:stCondLst>
                                    <p:cond delay="0"/>
                                  </p:stCondLst>
                                  <p:childTnLst>
                                    <p:set>
                                      <p:cBhvr>
                                        <p:cTn id="965" dur="1" fill="hold">
                                          <p:stCondLst>
                                            <p:cond delay="0"/>
                                          </p:stCondLst>
                                        </p:cTn>
                                        <p:tgtEl>
                                          <p:spTgt spid="31"/>
                                        </p:tgtEl>
                                        <p:attrNameLst>
                                          <p:attrName>style.visibility</p:attrName>
                                        </p:attrNameLst>
                                      </p:cBhvr>
                                      <p:to>
                                        <p:strVal val="hidden"/>
                                      </p:to>
                                    </p:set>
                                  </p:childTnLst>
                                </p:cTn>
                              </p:par>
                              <p:par>
                                <p:cTn id="966" presetID="1" presetClass="exit" presetSubtype="0" fill="hold" grpId="20" nodeType="withEffect">
                                  <p:stCondLst>
                                    <p:cond delay="0"/>
                                  </p:stCondLst>
                                  <p:childTnLst>
                                    <p:set>
                                      <p:cBhvr>
                                        <p:cTn id="967" dur="1" fill="hold">
                                          <p:stCondLst>
                                            <p:cond delay="0"/>
                                          </p:stCondLst>
                                        </p:cTn>
                                        <p:tgtEl>
                                          <p:spTgt spid="34"/>
                                        </p:tgtEl>
                                        <p:attrNameLst>
                                          <p:attrName>style.visibility</p:attrName>
                                        </p:attrNameLst>
                                      </p:cBhvr>
                                      <p:to>
                                        <p:strVal val="hidden"/>
                                      </p:to>
                                    </p:set>
                                  </p:childTnLst>
                                </p:cTn>
                              </p:par>
                              <p:par>
                                <p:cTn id="968" presetID="1" presetClass="exit" presetSubtype="0" fill="hold" grpId="20" nodeType="withEffect">
                                  <p:stCondLst>
                                    <p:cond delay="0"/>
                                  </p:stCondLst>
                                  <p:childTnLst>
                                    <p:set>
                                      <p:cBhvr>
                                        <p:cTn id="969" dur="1" fill="hold">
                                          <p:stCondLst>
                                            <p:cond delay="0"/>
                                          </p:stCondLst>
                                        </p:cTn>
                                        <p:tgtEl>
                                          <p:spTgt spid="36"/>
                                        </p:tgtEl>
                                        <p:attrNameLst>
                                          <p:attrName>style.visibility</p:attrName>
                                        </p:attrNameLst>
                                      </p:cBhvr>
                                      <p:to>
                                        <p:strVal val="hidden"/>
                                      </p:to>
                                    </p:set>
                                  </p:childTnLst>
                                </p:cTn>
                              </p:par>
                              <p:par>
                                <p:cTn id="970" presetID="1" presetClass="exit" presetSubtype="0" fill="hold" grpId="20" nodeType="withEffect">
                                  <p:stCondLst>
                                    <p:cond delay="0"/>
                                  </p:stCondLst>
                                  <p:childTnLst>
                                    <p:set>
                                      <p:cBhvr>
                                        <p:cTn id="971" dur="1" fill="hold">
                                          <p:stCondLst>
                                            <p:cond delay="0"/>
                                          </p:stCondLst>
                                        </p:cTn>
                                        <p:tgtEl>
                                          <p:spTgt spid="38"/>
                                        </p:tgtEl>
                                        <p:attrNameLst>
                                          <p:attrName>style.visibility</p:attrName>
                                        </p:attrNameLst>
                                      </p:cBhvr>
                                      <p:to>
                                        <p:strVal val="hidden"/>
                                      </p:to>
                                    </p:set>
                                  </p:childTnLst>
                                </p:cTn>
                              </p:par>
                              <p:par>
                                <p:cTn id="972" presetID="1" presetClass="exit" presetSubtype="0" fill="hold" grpId="20" nodeType="withEffect">
                                  <p:stCondLst>
                                    <p:cond delay="0"/>
                                  </p:stCondLst>
                                  <p:childTnLst>
                                    <p:set>
                                      <p:cBhvr>
                                        <p:cTn id="973" dur="1" fill="hold">
                                          <p:stCondLst>
                                            <p:cond delay="0"/>
                                          </p:stCondLst>
                                        </p:cTn>
                                        <p:tgtEl>
                                          <p:spTgt spid="40"/>
                                        </p:tgtEl>
                                        <p:attrNameLst>
                                          <p:attrName>style.visibility</p:attrName>
                                        </p:attrNameLst>
                                      </p:cBhvr>
                                      <p:to>
                                        <p:strVal val="hidden"/>
                                      </p:to>
                                    </p:set>
                                  </p:childTnLst>
                                </p:cTn>
                              </p:par>
                              <p:par>
                                <p:cTn id="974" presetID="1" presetClass="exit" presetSubtype="0" fill="hold" grpId="20" nodeType="withEffect">
                                  <p:stCondLst>
                                    <p:cond delay="0"/>
                                  </p:stCondLst>
                                  <p:childTnLst>
                                    <p:set>
                                      <p:cBhvr>
                                        <p:cTn id="975" dur="1" fill="hold">
                                          <p:stCondLst>
                                            <p:cond delay="0"/>
                                          </p:stCondLst>
                                        </p:cTn>
                                        <p:tgtEl>
                                          <p:spTgt spid="42"/>
                                        </p:tgtEl>
                                        <p:attrNameLst>
                                          <p:attrName>style.visibility</p:attrName>
                                        </p:attrNameLst>
                                      </p:cBhvr>
                                      <p:to>
                                        <p:strVal val="hidden"/>
                                      </p:to>
                                    </p:set>
                                  </p:childTnLst>
                                </p:cTn>
                              </p:par>
                              <p:par>
                                <p:cTn id="976" presetID="1" presetClass="exit" presetSubtype="0" fill="hold" grpId="20" nodeType="withEffect">
                                  <p:stCondLst>
                                    <p:cond delay="0"/>
                                  </p:stCondLst>
                                  <p:childTnLst>
                                    <p:set>
                                      <p:cBhvr>
                                        <p:cTn id="977" dur="1" fill="hold">
                                          <p:stCondLst>
                                            <p:cond delay="0"/>
                                          </p:stCondLst>
                                        </p:cTn>
                                        <p:tgtEl>
                                          <p:spTgt spid="44"/>
                                        </p:tgtEl>
                                        <p:attrNameLst>
                                          <p:attrName>style.visibility</p:attrName>
                                        </p:attrNameLst>
                                      </p:cBhvr>
                                      <p:to>
                                        <p:strVal val="hidden"/>
                                      </p:to>
                                    </p:set>
                                  </p:childTnLst>
                                </p:cTn>
                              </p:par>
                              <p:par>
                                <p:cTn id="978" presetID="1" presetClass="exit" presetSubtype="0" fill="hold" grpId="20" nodeType="withEffect">
                                  <p:stCondLst>
                                    <p:cond delay="0"/>
                                  </p:stCondLst>
                                  <p:childTnLst>
                                    <p:set>
                                      <p:cBhvr>
                                        <p:cTn id="979" dur="1" fill="hold">
                                          <p:stCondLst>
                                            <p:cond delay="0"/>
                                          </p:stCondLst>
                                        </p:cTn>
                                        <p:tgtEl>
                                          <p:spTgt spid="47"/>
                                        </p:tgtEl>
                                        <p:attrNameLst>
                                          <p:attrName>style.visibility</p:attrName>
                                        </p:attrNameLst>
                                      </p:cBhvr>
                                      <p:to>
                                        <p:strVal val="hidden"/>
                                      </p:to>
                                    </p:set>
                                  </p:childTnLst>
                                </p:cTn>
                              </p:par>
                              <p:par>
                                <p:cTn id="980" presetID="1" presetClass="exit" presetSubtype="0" fill="hold" grpId="20" nodeType="withEffect">
                                  <p:stCondLst>
                                    <p:cond delay="0"/>
                                  </p:stCondLst>
                                  <p:childTnLst>
                                    <p:set>
                                      <p:cBhvr>
                                        <p:cTn id="981" dur="1" fill="hold">
                                          <p:stCondLst>
                                            <p:cond delay="0"/>
                                          </p:stCondLst>
                                        </p:cTn>
                                        <p:tgtEl>
                                          <p:spTgt spid="49"/>
                                        </p:tgtEl>
                                        <p:attrNameLst>
                                          <p:attrName>style.visibility</p:attrName>
                                        </p:attrNameLst>
                                      </p:cBhvr>
                                      <p:to>
                                        <p:strVal val="hidden"/>
                                      </p:to>
                                    </p:set>
                                  </p:childTnLst>
                                </p:cTn>
                              </p:par>
                              <p:par>
                                <p:cTn id="982" presetID="1" presetClass="exit" presetSubtype="0" fill="hold" grpId="20" nodeType="withEffect">
                                  <p:stCondLst>
                                    <p:cond delay="0"/>
                                  </p:stCondLst>
                                  <p:childTnLst>
                                    <p:set>
                                      <p:cBhvr>
                                        <p:cTn id="983" dur="1" fill="hold">
                                          <p:stCondLst>
                                            <p:cond delay="0"/>
                                          </p:stCondLst>
                                        </p:cTn>
                                        <p:tgtEl>
                                          <p:spTgt spid="51"/>
                                        </p:tgtEl>
                                        <p:attrNameLst>
                                          <p:attrName>style.visibility</p:attrName>
                                        </p:attrNameLst>
                                      </p:cBhvr>
                                      <p:to>
                                        <p:strVal val="hidden"/>
                                      </p:to>
                                    </p:set>
                                  </p:childTnLst>
                                </p:cTn>
                              </p:par>
                              <p:par>
                                <p:cTn id="984" presetID="1" presetClass="exit" presetSubtype="0" fill="hold" grpId="20" nodeType="withEffect">
                                  <p:stCondLst>
                                    <p:cond delay="0"/>
                                  </p:stCondLst>
                                  <p:childTnLst>
                                    <p:set>
                                      <p:cBhvr>
                                        <p:cTn id="985" dur="1" fill="hold">
                                          <p:stCondLst>
                                            <p:cond delay="0"/>
                                          </p:stCondLst>
                                        </p:cTn>
                                        <p:tgtEl>
                                          <p:spTgt spid="53"/>
                                        </p:tgtEl>
                                        <p:attrNameLst>
                                          <p:attrName>style.visibility</p:attrName>
                                        </p:attrNameLst>
                                      </p:cBhvr>
                                      <p:to>
                                        <p:strVal val="hidden"/>
                                      </p:to>
                                    </p:set>
                                  </p:childTnLst>
                                </p:cTn>
                              </p:par>
                              <p:par>
                                <p:cTn id="986" presetID="1" presetClass="exit" presetSubtype="0" fill="hold" grpId="20" nodeType="withEffect">
                                  <p:stCondLst>
                                    <p:cond delay="0"/>
                                  </p:stCondLst>
                                  <p:childTnLst>
                                    <p:set>
                                      <p:cBhvr>
                                        <p:cTn id="987" dur="1" fill="hold">
                                          <p:stCondLst>
                                            <p:cond delay="0"/>
                                          </p:stCondLst>
                                        </p:cTn>
                                        <p:tgtEl>
                                          <p:spTgt spid="55"/>
                                        </p:tgtEl>
                                        <p:attrNameLst>
                                          <p:attrName>style.visibility</p:attrName>
                                        </p:attrNameLst>
                                      </p:cBhvr>
                                      <p:to>
                                        <p:strVal val="hidden"/>
                                      </p:to>
                                    </p:set>
                                  </p:childTnLst>
                                </p:cTn>
                              </p:par>
                              <p:par>
                                <p:cTn id="988" presetID="1" presetClass="exit" presetSubtype="0" fill="hold" grpId="20" nodeType="withEffect">
                                  <p:stCondLst>
                                    <p:cond delay="0"/>
                                  </p:stCondLst>
                                  <p:childTnLst>
                                    <p:set>
                                      <p:cBhvr>
                                        <p:cTn id="989" dur="1" fill="hold">
                                          <p:stCondLst>
                                            <p:cond delay="0"/>
                                          </p:stCondLst>
                                        </p:cTn>
                                        <p:tgtEl>
                                          <p:spTgt spid="57"/>
                                        </p:tgtEl>
                                        <p:attrNameLst>
                                          <p:attrName>style.visibility</p:attrName>
                                        </p:attrNameLst>
                                      </p:cBhvr>
                                      <p:to>
                                        <p:strVal val="hidden"/>
                                      </p:to>
                                    </p:set>
                                  </p:childTnLst>
                                </p:cTn>
                              </p:par>
                              <p:par>
                                <p:cTn id="990" presetID="1" presetClass="entr" presetSubtype="0" fill="hold" grpId="20" nodeType="withEffect">
                                  <p:stCondLst>
                                    <p:cond delay="0"/>
                                  </p:stCondLst>
                                  <p:childTnLst>
                                    <p:set>
                                      <p:cBhvr>
                                        <p:cTn id="991"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992" restart="whenNotActive" fill="hold" evtFilter="cancelBubble" nodeType="interactiveSeq">
                <p:stCondLst>
                  <p:cond evt="onClick" delay="0">
                    <p:tgtEl>
                      <p:spTgt spid="14"/>
                    </p:tgtEl>
                  </p:cond>
                </p:stCondLst>
                <p:endSync evt="end" delay="0">
                  <p:rtn val="all"/>
                </p:endSync>
                <p:childTnLst>
                  <p:par>
                    <p:cTn id="993" fill="hold">
                      <p:stCondLst>
                        <p:cond delay="0"/>
                      </p:stCondLst>
                      <p:childTnLst>
                        <p:par>
                          <p:cTn id="994" fill="hold">
                            <p:stCondLst>
                              <p:cond delay="0"/>
                            </p:stCondLst>
                            <p:childTnLst>
                              <p:par>
                                <p:cTn id="995" presetID="1" presetClass="exit" presetSubtype="0" fill="hold" grpId="21" nodeType="clickEffect">
                                  <p:stCondLst>
                                    <p:cond delay="0"/>
                                  </p:stCondLst>
                                  <p:childTnLst>
                                    <p:set>
                                      <p:cBhvr>
                                        <p:cTn id="996" dur="1" fill="hold">
                                          <p:stCondLst>
                                            <p:cond delay="0"/>
                                          </p:stCondLst>
                                        </p:cTn>
                                        <p:tgtEl>
                                          <p:spTgt spid="30"/>
                                        </p:tgtEl>
                                        <p:attrNameLst>
                                          <p:attrName>style.visibility</p:attrName>
                                        </p:attrNameLst>
                                      </p:cBhvr>
                                      <p:to>
                                        <p:strVal val="hidden"/>
                                      </p:to>
                                    </p:set>
                                  </p:childTnLst>
                                </p:cTn>
                              </p:par>
                              <p:par>
                                <p:cTn id="997" presetID="1" presetClass="exit" presetSubtype="0" fill="hold" grpId="21" nodeType="withEffect">
                                  <p:stCondLst>
                                    <p:cond delay="0"/>
                                  </p:stCondLst>
                                  <p:childTnLst>
                                    <p:set>
                                      <p:cBhvr>
                                        <p:cTn id="998" dur="1" fill="hold">
                                          <p:stCondLst>
                                            <p:cond delay="0"/>
                                          </p:stCondLst>
                                        </p:cTn>
                                        <p:tgtEl>
                                          <p:spTgt spid="12"/>
                                        </p:tgtEl>
                                        <p:attrNameLst>
                                          <p:attrName>style.visibility</p:attrName>
                                        </p:attrNameLst>
                                      </p:cBhvr>
                                      <p:to>
                                        <p:strVal val="hidden"/>
                                      </p:to>
                                    </p:set>
                                  </p:childTnLst>
                                </p:cTn>
                              </p:par>
                              <p:par>
                                <p:cTn id="999" presetID="1" presetClass="exit" presetSubtype="0" fill="hold" grpId="21" nodeType="withEffect">
                                  <p:stCondLst>
                                    <p:cond delay="0"/>
                                  </p:stCondLst>
                                  <p:childTnLst>
                                    <p:set>
                                      <p:cBhvr>
                                        <p:cTn id="1000" dur="1" fill="hold">
                                          <p:stCondLst>
                                            <p:cond delay="0"/>
                                          </p:stCondLst>
                                        </p:cTn>
                                        <p:tgtEl>
                                          <p:spTgt spid="17"/>
                                        </p:tgtEl>
                                        <p:attrNameLst>
                                          <p:attrName>style.visibility</p:attrName>
                                        </p:attrNameLst>
                                      </p:cBhvr>
                                      <p:to>
                                        <p:strVal val="hidden"/>
                                      </p:to>
                                    </p:set>
                                  </p:childTnLst>
                                </p:cTn>
                              </p:par>
                              <p:par>
                                <p:cTn id="1001" presetID="1" presetClass="exit" presetSubtype="0" fill="hold" grpId="21" nodeType="withEffect">
                                  <p:stCondLst>
                                    <p:cond delay="0"/>
                                  </p:stCondLst>
                                  <p:childTnLst>
                                    <p:set>
                                      <p:cBhvr>
                                        <p:cTn id="1002" dur="1" fill="hold">
                                          <p:stCondLst>
                                            <p:cond delay="0"/>
                                          </p:stCondLst>
                                        </p:cTn>
                                        <p:tgtEl>
                                          <p:spTgt spid="19"/>
                                        </p:tgtEl>
                                        <p:attrNameLst>
                                          <p:attrName>style.visibility</p:attrName>
                                        </p:attrNameLst>
                                      </p:cBhvr>
                                      <p:to>
                                        <p:strVal val="hidden"/>
                                      </p:to>
                                    </p:set>
                                  </p:childTnLst>
                                </p:cTn>
                              </p:par>
                              <p:par>
                                <p:cTn id="1003" presetID="1" presetClass="exit" presetSubtype="0" fill="hold" grpId="21" nodeType="withEffect">
                                  <p:stCondLst>
                                    <p:cond delay="0"/>
                                  </p:stCondLst>
                                  <p:childTnLst>
                                    <p:set>
                                      <p:cBhvr>
                                        <p:cTn id="1004" dur="1" fill="hold">
                                          <p:stCondLst>
                                            <p:cond delay="0"/>
                                          </p:stCondLst>
                                        </p:cTn>
                                        <p:tgtEl>
                                          <p:spTgt spid="21"/>
                                        </p:tgtEl>
                                        <p:attrNameLst>
                                          <p:attrName>style.visibility</p:attrName>
                                        </p:attrNameLst>
                                      </p:cBhvr>
                                      <p:to>
                                        <p:strVal val="hidden"/>
                                      </p:to>
                                    </p:set>
                                  </p:childTnLst>
                                </p:cTn>
                              </p:par>
                              <p:par>
                                <p:cTn id="1005" presetID="1" presetClass="exit" presetSubtype="0" fill="hold" grpId="21" nodeType="withEffect">
                                  <p:stCondLst>
                                    <p:cond delay="0"/>
                                  </p:stCondLst>
                                  <p:childTnLst>
                                    <p:set>
                                      <p:cBhvr>
                                        <p:cTn id="1006" dur="1" fill="hold">
                                          <p:stCondLst>
                                            <p:cond delay="0"/>
                                          </p:stCondLst>
                                        </p:cTn>
                                        <p:tgtEl>
                                          <p:spTgt spid="23"/>
                                        </p:tgtEl>
                                        <p:attrNameLst>
                                          <p:attrName>style.visibility</p:attrName>
                                        </p:attrNameLst>
                                      </p:cBhvr>
                                      <p:to>
                                        <p:strVal val="hidden"/>
                                      </p:to>
                                    </p:set>
                                  </p:childTnLst>
                                </p:cTn>
                              </p:par>
                              <p:par>
                                <p:cTn id="1007" presetID="1" presetClass="exit" presetSubtype="0" fill="hold" grpId="21" nodeType="withEffect">
                                  <p:stCondLst>
                                    <p:cond delay="0"/>
                                  </p:stCondLst>
                                  <p:childTnLst>
                                    <p:set>
                                      <p:cBhvr>
                                        <p:cTn id="1008" dur="1" fill="hold">
                                          <p:stCondLst>
                                            <p:cond delay="0"/>
                                          </p:stCondLst>
                                        </p:cTn>
                                        <p:tgtEl>
                                          <p:spTgt spid="25"/>
                                        </p:tgtEl>
                                        <p:attrNameLst>
                                          <p:attrName>style.visibility</p:attrName>
                                        </p:attrNameLst>
                                      </p:cBhvr>
                                      <p:to>
                                        <p:strVal val="hidden"/>
                                      </p:to>
                                    </p:set>
                                  </p:childTnLst>
                                </p:cTn>
                              </p:par>
                              <p:par>
                                <p:cTn id="1009" presetID="1" presetClass="exit" presetSubtype="0" fill="hold" grpId="21" nodeType="withEffect">
                                  <p:stCondLst>
                                    <p:cond delay="0"/>
                                  </p:stCondLst>
                                  <p:childTnLst>
                                    <p:set>
                                      <p:cBhvr>
                                        <p:cTn id="1010" dur="1" fill="hold">
                                          <p:stCondLst>
                                            <p:cond delay="0"/>
                                          </p:stCondLst>
                                        </p:cTn>
                                        <p:tgtEl>
                                          <p:spTgt spid="31"/>
                                        </p:tgtEl>
                                        <p:attrNameLst>
                                          <p:attrName>style.visibility</p:attrName>
                                        </p:attrNameLst>
                                      </p:cBhvr>
                                      <p:to>
                                        <p:strVal val="hidden"/>
                                      </p:to>
                                    </p:set>
                                  </p:childTnLst>
                                </p:cTn>
                              </p:par>
                              <p:par>
                                <p:cTn id="1011" presetID="1" presetClass="exit" presetSubtype="0" fill="hold" grpId="21" nodeType="withEffect">
                                  <p:stCondLst>
                                    <p:cond delay="0"/>
                                  </p:stCondLst>
                                  <p:childTnLst>
                                    <p:set>
                                      <p:cBhvr>
                                        <p:cTn id="1012" dur="1" fill="hold">
                                          <p:stCondLst>
                                            <p:cond delay="0"/>
                                          </p:stCondLst>
                                        </p:cTn>
                                        <p:tgtEl>
                                          <p:spTgt spid="34"/>
                                        </p:tgtEl>
                                        <p:attrNameLst>
                                          <p:attrName>style.visibility</p:attrName>
                                        </p:attrNameLst>
                                      </p:cBhvr>
                                      <p:to>
                                        <p:strVal val="hidden"/>
                                      </p:to>
                                    </p:set>
                                  </p:childTnLst>
                                </p:cTn>
                              </p:par>
                              <p:par>
                                <p:cTn id="1013" presetID="1" presetClass="exit" presetSubtype="0" fill="hold" grpId="21" nodeType="withEffect">
                                  <p:stCondLst>
                                    <p:cond delay="0"/>
                                  </p:stCondLst>
                                  <p:childTnLst>
                                    <p:set>
                                      <p:cBhvr>
                                        <p:cTn id="1014" dur="1" fill="hold">
                                          <p:stCondLst>
                                            <p:cond delay="0"/>
                                          </p:stCondLst>
                                        </p:cTn>
                                        <p:tgtEl>
                                          <p:spTgt spid="36"/>
                                        </p:tgtEl>
                                        <p:attrNameLst>
                                          <p:attrName>style.visibility</p:attrName>
                                        </p:attrNameLst>
                                      </p:cBhvr>
                                      <p:to>
                                        <p:strVal val="hidden"/>
                                      </p:to>
                                    </p:set>
                                  </p:childTnLst>
                                </p:cTn>
                              </p:par>
                              <p:par>
                                <p:cTn id="1015" presetID="1" presetClass="exit" presetSubtype="0" fill="hold" grpId="21" nodeType="withEffect">
                                  <p:stCondLst>
                                    <p:cond delay="0"/>
                                  </p:stCondLst>
                                  <p:childTnLst>
                                    <p:set>
                                      <p:cBhvr>
                                        <p:cTn id="1016" dur="1" fill="hold">
                                          <p:stCondLst>
                                            <p:cond delay="0"/>
                                          </p:stCondLst>
                                        </p:cTn>
                                        <p:tgtEl>
                                          <p:spTgt spid="38"/>
                                        </p:tgtEl>
                                        <p:attrNameLst>
                                          <p:attrName>style.visibility</p:attrName>
                                        </p:attrNameLst>
                                      </p:cBhvr>
                                      <p:to>
                                        <p:strVal val="hidden"/>
                                      </p:to>
                                    </p:set>
                                  </p:childTnLst>
                                </p:cTn>
                              </p:par>
                              <p:par>
                                <p:cTn id="1017" presetID="1" presetClass="exit" presetSubtype="0" fill="hold" grpId="21" nodeType="withEffect">
                                  <p:stCondLst>
                                    <p:cond delay="0"/>
                                  </p:stCondLst>
                                  <p:childTnLst>
                                    <p:set>
                                      <p:cBhvr>
                                        <p:cTn id="1018" dur="1" fill="hold">
                                          <p:stCondLst>
                                            <p:cond delay="0"/>
                                          </p:stCondLst>
                                        </p:cTn>
                                        <p:tgtEl>
                                          <p:spTgt spid="40"/>
                                        </p:tgtEl>
                                        <p:attrNameLst>
                                          <p:attrName>style.visibility</p:attrName>
                                        </p:attrNameLst>
                                      </p:cBhvr>
                                      <p:to>
                                        <p:strVal val="hidden"/>
                                      </p:to>
                                    </p:set>
                                  </p:childTnLst>
                                </p:cTn>
                              </p:par>
                              <p:par>
                                <p:cTn id="1019" presetID="1" presetClass="exit" presetSubtype="0" fill="hold" grpId="21" nodeType="withEffect">
                                  <p:stCondLst>
                                    <p:cond delay="0"/>
                                  </p:stCondLst>
                                  <p:childTnLst>
                                    <p:set>
                                      <p:cBhvr>
                                        <p:cTn id="1020" dur="1" fill="hold">
                                          <p:stCondLst>
                                            <p:cond delay="0"/>
                                          </p:stCondLst>
                                        </p:cTn>
                                        <p:tgtEl>
                                          <p:spTgt spid="42"/>
                                        </p:tgtEl>
                                        <p:attrNameLst>
                                          <p:attrName>style.visibility</p:attrName>
                                        </p:attrNameLst>
                                      </p:cBhvr>
                                      <p:to>
                                        <p:strVal val="hidden"/>
                                      </p:to>
                                    </p:set>
                                  </p:childTnLst>
                                </p:cTn>
                              </p:par>
                              <p:par>
                                <p:cTn id="1021" presetID="1" presetClass="exit" presetSubtype="0" fill="hold" grpId="21" nodeType="withEffect">
                                  <p:stCondLst>
                                    <p:cond delay="0"/>
                                  </p:stCondLst>
                                  <p:childTnLst>
                                    <p:set>
                                      <p:cBhvr>
                                        <p:cTn id="1022" dur="1" fill="hold">
                                          <p:stCondLst>
                                            <p:cond delay="0"/>
                                          </p:stCondLst>
                                        </p:cTn>
                                        <p:tgtEl>
                                          <p:spTgt spid="44"/>
                                        </p:tgtEl>
                                        <p:attrNameLst>
                                          <p:attrName>style.visibility</p:attrName>
                                        </p:attrNameLst>
                                      </p:cBhvr>
                                      <p:to>
                                        <p:strVal val="hidden"/>
                                      </p:to>
                                    </p:set>
                                  </p:childTnLst>
                                </p:cTn>
                              </p:par>
                              <p:par>
                                <p:cTn id="1023" presetID="1" presetClass="exit" presetSubtype="0" fill="hold" grpId="21" nodeType="withEffect">
                                  <p:stCondLst>
                                    <p:cond delay="0"/>
                                  </p:stCondLst>
                                  <p:childTnLst>
                                    <p:set>
                                      <p:cBhvr>
                                        <p:cTn id="1024" dur="1" fill="hold">
                                          <p:stCondLst>
                                            <p:cond delay="0"/>
                                          </p:stCondLst>
                                        </p:cTn>
                                        <p:tgtEl>
                                          <p:spTgt spid="47"/>
                                        </p:tgtEl>
                                        <p:attrNameLst>
                                          <p:attrName>style.visibility</p:attrName>
                                        </p:attrNameLst>
                                      </p:cBhvr>
                                      <p:to>
                                        <p:strVal val="hidden"/>
                                      </p:to>
                                    </p:set>
                                  </p:childTnLst>
                                </p:cTn>
                              </p:par>
                              <p:par>
                                <p:cTn id="1025" presetID="1" presetClass="exit" presetSubtype="0" fill="hold" grpId="21" nodeType="withEffect">
                                  <p:stCondLst>
                                    <p:cond delay="0"/>
                                  </p:stCondLst>
                                  <p:childTnLst>
                                    <p:set>
                                      <p:cBhvr>
                                        <p:cTn id="1026" dur="1" fill="hold">
                                          <p:stCondLst>
                                            <p:cond delay="0"/>
                                          </p:stCondLst>
                                        </p:cTn>
                                        <p:tgtEl>
                                          <p:spTgt spid="49"/>
                                        </p:tgtEl>
                                        <p:attrNameLst>
                                          <p:attrName>style.visibility</p:attrName>
                                        </p:attrNameLst>
                                      </p:cBhvr>
                                      <p:to>
                                        <p:strVal val="hidden"/>
                                      </p:to>
                                    </p:set>
                                  </p:childTnLst>
                                </p:cTn>
                              </p:par>
                              <p:par>
                                <p:cTn id="1027" presetID="1" presetClass="exit" presetSubtype="0" fill="hold" grpId="21" nodeType="withEffect">
                                  <p:stCondLst>
                                    <p:cond delay="0"/>
                                  </p:stCondLst>
                                  <p:childTnLst>
                                    <p:set>
                                      <p:cBhvr>
                                        <p:cTn id="1028" dur="1" fill="hold">
                                          <p:stCondLst>
                                            <p:cond delay="0"/>
                                          </p:stCondLst>
                                        </p:cTn>
                                        <p:tgtEl>
                                          <p:spTgt spid="51"/>
                                        </p:tgtEl>
                                        <p:attrNameLst>
                                          <p:attrName>style.visibility</p:attrName>
                                        </p:attrNameLst>
                                      </p:cBhvr>
                                      <p:to>
                                        <p:strVal val="hidden"/>
                                      </p:to>
                                    </p:set>
                                  </p:childTnLst>
                                </p:cTn>
                              </p:par>
                              <p:par>
                                <p:cTn id="1029" presetID="1" presetClass="exit" presetSubtype="0" fill="hold" grpId="21" nodeType="withEffect">
                                  <p:stCondLst>
                                    <p:cond delay="0"/>
                                  </p:stCondLst>
                                  <p:childTnLst>
                                    <p:set>
                                      <p:cBhvr>
                                        <p:cTn id="1030" dur="1" fill="hold">
                                          <p:stCondLst>
                                            <p:cond delay="0"/>
                                          </p:stCondLst>
                                        </p:cTn>
                                        <p:tgtEl>
                                          <p:spTgt spid="53"/>
                                        </p:tgtEl>
                                        <p:attrNameLst>
                                          <p:attrName>style.visibility</p:attrName>
                                        </p:attrNameLst>
                                      </p:cBhvr>
                                      <p:to>
                                        <p:strVal val="hidden"/>
                                      </p:to>
                                    </p:set>
                                  </p:childTnLst>
                                </p:cTn>
                              </p:par>
                              <p:par>
                                <p:cTn id="1031" presetID="1" presetClass="exit" presetSubtype="0" fill="hold" grpId="21" nodeType="withEffect">
                                  <p:stCondLst>
                                    <p:cond delay="0"/>
                                  </p:stCondLst>
                                  <p:childTnLst>
                                    <p:set>
                                      <p:cBhvr>
                                        <p:cTn id="1032" dur="1" fill="hold">
                                          <p:stCondLst>
                                            <p:cond delay="0"/>
                                          </p:stCondLst>
                                        </p:cTn>
                                        <p:tgtEl>
                                          <p:spTgt spid="55"/>
                                        </p:tgtEl>
                                        <p:attrNameLst>
                                          <p:attrName>style.visibility</p:attrName>
                                        </p:attrNameLst>
                                      </p:cBhvr>
                                      <p:to>
                                        <p:strVal val="hidden"/>
                                      </p:to>
                                    </p:set>
                                  </p:childTnLst>
                                </p:cTn>
                              </p:par>
                              <p:par>
                                <p:cTn id="1033" presetID="1" presetClass="exit" presetSubtype="0" fill="hold" grpId="21" nodeType="withEffect">
                                  <p:stCondLst>
                                    <p:cond delay="0"/>
                                  </p:stCondLst>
                                  <p:childTnLst>
                                    <p:set>
                                      <p:cBhvr>
                                        <p:cTn id="1034" dur="1" fill="hold">
                                          <p:stCondLst>
                                            <p:cond delay="0"/>
                                          </p:stCondLst>
                                        </p:cTn>
                                        <p:tgtEl>
                                          <p:spTgt spid="57"/>
                                        </p:tgtEl>
                                        <p:attrNameLst>
                                          <p:attrName>style.visibility</p:attrName>
                                        </p:attrNameLst>
                                      </p:cBhvr>
                                      <p:to>
                                        <p:strVal val="hidden"/>
                                      </p:to>
                                    </p:set>
                                  </p:childTnLst>
                                </p:cTn>
                              </p:par>
                              <p:par>
                                <p:cTn id="1035" presetID="1" presetClass="exit" presetSubtype="0" fill="hold" grpId="21" nodeType="withEffect">
                                  <p:stCondLst>
                                    <p:cond delay="0"/>
                                  </p:stCondLst>
                                  <p:childTnLst>
                                    <p:set>
                                      <p:cBhvr>
                                        <p:cTn id="103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0" grpId="0"/>
      <p:bldP spid="30" grpId="1"/>
      <p:bldP spid="30" grpId="2"/>
      <p:bldP spid="30" grpId="3"/>
      <p:bldP spid="30" grpId="4"/>
      <p:bldP spid="30" grpId="5"/>
      <p:bldP spid="30" grpId="6"/>
      <p:bldP spid="30" grpId="7"/>
      <p:bldP spid="30" grpId="8"/>
      <p:bldP spid="30" grpId="9"/>
      <p:bldP spid="30" grpId="10"/>
      <p:bldP spid="30" grpId="11"/>
      <p:bldP spid="30" grpId="12"/>
      <p:bldP spid="30" grpId="13"/>
      <p:bldP spid="30" grpId="14"/>
      <p:bldP spid="30" grpId="15"/>
      <p:bldP spid="30" grpId="16"/>
      <p:bldP spid="30" grpId="17"/>
      <p:bldP spid="30" grpId="18"/>
      <p:bldP spid="30" grpId="19"/>
      <p:bldP spid="30" grpId="20"/>
      <p:bldP spid="30" grpId="21"/>
      <p:bldP spid="30" grpId="22"/>
      <p:bldP spid="12" grpId="0"/>
      <p:bldP spid="12" grpId="1"/>
      <p:bldP spid="12" grpId="2"/>
      <p:bldP spid="12" grpId="3"/>
      <p:bldP spid="12" grpId="4"/>
      <p:bldP spid="12" grpId="5"/>
      <p:bldP spid="12" grpId="6"/>
      <p:bldP spid="12" grpId="7"/>
      <p:bldP spid="12" grpId="8"/>
      <p:bldP spid="12" grpId="9"/>
      <p:bldP spid="12" grpId="10"/>
      <p:bldP spid="12" grpId="11"/>
      <p:bldP spid="12" grpId="12"/>
      <p:bldP spid="12" grpId="13"/>
      <p:bldP spid="12" grpId="14"/>
      <p:bldP spid="12" grpId="15"/>
      <p:bldP spid="12" grpId="16"/>
      <p:bldP spid="12" grpId="17"/>
      <p:bldP spid="12" grpId="18"/>
      <p:bldP spid="12" grpId="19"/>
      <p:bldP spid="12" grpId="20"/>
      <p:bldP spid="12" grpId="21"/>
      <p:bldP spid="12" grpId="22"/>
      <p:bldP spid="17" grpId="0"/>
      <p:bldP spid="17" grpId="1"/>
      <p:bldP spid="17" grpId="2"/>
      <p:bldP spid="17" grpId="3"/>
      <p:bldP spid="17" grpId="4"/>
      <p:bldP spid="17" grpId="5"/>
      <p:bldP spid="17" grpId="6"/>
      <p:bldP spid="17" grpId="7"/>
      <p:bldP spid="17" grpId="8"/>
      <p:bldP spid="17" grpId="9"/>
      <p:bldP spid="17" grpId="10"/>
      <p:bldP spid="17" grpId="11"/>
      <p:bldP spid="17" grpId="12"/>
      <p:bldP spid="17" grpId="13"/>
      <p:bldP spid="17" grpId="14"/>
      <p:bldP spid="17" grpId="15"/>
      <p:bldP spid="17" grpId="16"/>
      <p:bldP spid="17" grpId="17"/>
      <p:bldP spid="17" grpId="18"/>
      <p:bldP spid="17" grpId="19"/>
      <p:bldP spid="17" grpId="20"/>
      <p:bldP spid="17" grpId="21"/>
      <p:bldP spid="17" grpId="22"/>
      <p:bldP spid="19" grpId="0"/>
      <p:bldP spid="19" grpId="1"/>
      <p:bldP spid="19" grpId="2"/>
      <p:bldP spid="19" grpId="3"/>
      <p:bldP spid="19" grpId="4"/>
      <p:bldP spid="19" grpId="5"/>
      <p:bldP spid="19" grpId="6"/>
      <p:bldP spid="19" grpId="7"/>
      <p:bldP spid="19" grpId="8"/>
      <p:bldP spid="19" grpId="9"/>
      <p:bldP spid="19" grpId="10"/>
      <p:bldP spid="19" grpId="11"/>
      <p:bldP spid="19" grpId="12"/>
      <p:bldP spid="19" grpId="13"/>
      <p:bldP spid="19" grpId="14"/>
      <p:bldP spid="19" grpId="15"/>
      <p:bldP spid="19" grpId="16"/>
      <p:bldP spid="19" grpId="17"/>
      <p:bldP spid="19" grpId="18"/>
      <p:bldP spid="19" grpId="19"/>
      <p:bldP spid="19" grpId="20"/>
      <p:bldP spid="19" grpId="21"/>
      <p:bldP spid="19" grpId="22"/>
      <p:bldP spid="21" grpId="0"/>
      <p:bldP spid="21" grpId="1"/>
      <p:bldP spid="21" grpId="2"/>
      <p:bldP spid="21" grpId="3"/>
      <p:bldP spid="21" grpId="4"/>
      <p:bldP spid="21" grpId="5"/>
      <p:bldP spid="21" grpId="6"/>
      <p:bldP spid="21" grpId="7"/>
      <p:bldP spid="21" grpId="8"/>
      <p:bldP spid="21" grpId="9"/>
      <p:bldP spid="21" grpId="10"/>
      <p:bldP spid="21" grpId="11"/>
      <p:bldP spid="21" grpId="12"/>
      <p:bldP spid="21" grpId="13"/>
      <p:bldP spid="21" grpId="14"/>
      <p:bldP spid="21" grpId="15"/>
      <p:bldP spid="21" grpId="16"/>
      <p:bldP spid="21" grpId="17"/>
      <p:bldP spid="21" grpId="18"/>
      <p:bldP spid="21" grpId="19"/>
      <p:bldP spid="21" grpId="20"/>
      <p:bldP spid="21" grpId="21"/>
      <p:bldP spid="21" grpId="22"/>
      <p:bldP spid="23" grpId="0"/>
      <p:bldP spid="23" grpId="1"/>
      <p:bldP spid="23" grpId="2"/>
      <p:bldP spid="23" grpId="3"/>
      <p:bldP spid="23" grpId="4"/>
      <p:bldP spid="23" grpId="5"/>
      <p:bldP spid="23" grpId="6"/>
      <p:bldP spid="23" grpId="7"/>
      <p:bldP spid="23" grpId="8"/>
      <p:bldP spid="23" grpId="9"/>
      <p:bldP spid="23" grpId="10"/>
      <p:bldP spid="23" grpId="11"/>
      <p:bldP spid="23" grpId="12"/>
      <p:bldP spid="23" grpId="13"/>
      <p:bldP spid="23" grpId="14"/>
      <p:bldP spid="23" grpId="15"/>
      <p:bldP spid="23" grpId="16"/>
      <p:bldP spid="23" grpId="17"/>
      <p:bldP spid="23" grpId="18"/>
      <p:bldP spid="23" grpId="19"/>
      <p:bldP spid="23" grpId="20"/>
      <p:bldP spid="23" grpId="21"/>
      <p:bldP spid="23" grpId="22"/>
      <p:bldP spid="25" grpId="0"/>
      <p:bldP spid="25" grpId="1"/>
      <p:bldP spid="25" grpId="2"/>
      <p:bldP spid="25" grpId="3"/>
      <p:bldP spid="25" grpId="4"/>
      <p:bldP spid="25" grpId="5"/>
      <p:bldP spid="25" grpId="6"/>
      <p:bldP spid="25" grpId="7"/>
      <p:bldP spid="25" grpId="8"/>
      <p:bldP spid="25" grpId="9"/>
      <p:bldP spid="25" grpId="10"/>
      <p:bldP spid="25" grpId="11"/>
      <p:bldP spid="25" grpId="12"/>
      <p:bldP spid="25" grpId="13"/>
      <p:bldP spid="25" grpId="14"/>
      <p:bldP spid="25" grpId="15"/>
      <p:bldP spid="25" grpId="16"/>
      <p:bldP spid="25" grpId="17"/>
      <p:bldP spid="25" grpId="18"/>
      <p:bldP spid="25" grpId="19"/>
      <p:bldP spid="25" grpId="20"/>
      <p:bldP spid="25" grpId="21"/>
      <p:bldP spid="25" grpId="22"/>
      <p:bldP spid="31" grpId="0"/>
      <p:bldP spid="31" grpId="1"/>
      <p:bldP spid="31" grpId="2"/>
      <p:bldP spid="31" grpId="3"/>
      <p:bldP spid="31" grpId="4"/>
      <p:bldP spid="31" grpId="5"/>
      <p:bldP spid="31" grpId="6"/>
      <p:bldP spid="31" grpId="7"/>
      <p:bldP spid="31" grpId="8"/>
      <p:bldP spid="31" grpId="9"/>
      <p:bldP spid="31" grpId="10"/>
      <p:bldP spid="31" grpId="11"/>
      <p:bldP spid="31" grpId="12"/>
      <p:bldP spid="31" grpId="13"/>
      <p:bldP spid="31" grpId="14"/>
      <p:bldP spid="31" grpId="15"/>
      <p:bldP spid="31" grpId="16"/>
      <p:bldP spid="31" grpId="17"/>
      <p:bldP spid="31" grpId="18"/>
      <p:bldP spid="31" grpId="19"/>
      <p:bldP spid="31" grpId="20"/>
      <p:bldP spid="31" grpId="21"/>
      <p:bldP spid="31" grpId="22"/>
      <p:bldP spid="34" grpId="0"/>
      <p:bldP spid="34" grpId="1"/>
      <p:bldP spid="34" grpId="2"/>
      <p:bldP spid="34" grpId="3"/>
      <p:bldP spid="34" grpId="4"/>
      <p:bldP spid="34" grpId="5"/>
      <p:bldP spid="34" grpId="6"/>
      <p:bldP spid="34" grpId="7"/>
      <p:bldP spid="34" grpId="8"/>
      <p:bldP spid="34" grpId="9"/>
      <p:bldP spid="34" grpId="10"/>
      <p:bldP spid="34" grpId="11"/>
      <p:bldP spid="34" grpId="12"/>
      <p:bldP spid="34" grpId="13"/>
      <p:bldP spid="34" grpId="14"/>
      <p:bldP spid="34" grpId="15"/>
      <p:bldP spid="34" grpId="16"/>
      <p:bldP spid="34" grpId="17"/>
      <p:bldP spid="34" grpId="18"/>
      <p:bldP spid="34" grpId="19"/>
      <p:bldP spid="34" grpId="20"/>
      <p:bldP spid="34" grpId="21"/>
      <p:bldP spid="34" grpId="22"/>
      <p:bldP spid="36" grpId="0"/>
      <p:bldP spid="36" grpId="1"/>
      <p:bldP spid="36" grpId="2"/>
      <p:bldP spid="36" grpId="3"/>
      <p:bldP spid="36" grpId="4"/>
      <p:bldP spid="36" grpId="5"/>
      <p:bldP spid="36" grpId="6"/>
      <p:bldP spid="36" grpId="7"/>
      <p:bldP spid="36" grpId="8"/>
      <p:bldP spid="36" grpId="9"/>
      <p:bldP spid="36" grpId="10"/>
      <p:bldP spid="36" grpId="11"/>
      <p:bldP spid="36" grpId="12"/>
      <p:bldP spid="36" grpId="13"/>
      <p:bldP spid="36" grpId="14"/>
      <p:bldP spid="36" grpId="15"/>
      <p:bldP spid="36" grpId="16"/>
      <p:bldP spid="36" grpId="17"/>
      <p:bldP spid="36" grpId="18"/>
      <p:bldP spid="36" grpId="19"/>
      <p:bldP spid="36" grpId="20"/>
      <p:bldP spid="36" grpId="21"/>
      <p:bldP spid="36" grpId="22"/>
      <p:bldP spid="38" grpId="0"/>
      <p:bldP spid="38" grpId="1"/>
      <p:bldP spid="38" grpId="2"/>
      <p:bldP spid="38" grpId="3"/>
      <p:bldP spid="38" grpId="4"/>
      <p:bldP spid="38" grpId="5"/>
      <p:bldP spid="38" grpId="6"/>
      <p:bldP spid="38" grpId="7"/>
      <p:bldP spid="38" grpId="8"/>
      <p:bldP spid="38" grpId="9"/>
      <p:bldP spid="38" grpId="10"/>
      <p:bldP spid="38" grpId="11"/>
      <p:bldP spid="38" grpId="12"/>
      <p:bldP spid="38" grpId="13"/>
      <p:bldP spid="38" grpId="14"/>
      <p:bldP spid="38" grpId="15"/>
      <p:bldP spid="38" grpId="16"/>
      <p:bldP spid="38" grpId="17"/>
      <p:bldP spid="38" grpId="18"/>
      <p:bldP spid="38" grpId="19"/>
      <p:bldP spid="38" grpId="20"/>
      <p:bldP spid="38" grpId="21"/>
      <p:bldP spid="38" grpId="22"/>
      <p:bldP spid="40" grpId="0"/>
      <p:bldP spid="40" grpId="1"/>
      <p:bldP spid="40" grpId="2"/>
      <p:bldP spid="40" grpId="3"/>
      <p:bldP spid="40" grpId="4"/>
      <p:bldP spid="40" grpId="5"/>
      <p:bldP spid="40" grpId="6"/>
      <p:bldP spid="40" grpId="7"/>
      <p:bldP spid="40" grpId="8"/>
      <p:bldP spid="40" grpId="9"/>
      <p:bldP spid="40" grpId="10"/>
      <p:bldP spid="40" grpId="11"/>
      <p:bldP spid="40" grpId="12"/>
      <p:bldP spid="40" grpId="13"/>
      <p:bldP spid="40" grpId="14"/>
      <p:bldP spid="40" grpId="15"/>
      <p:bldP spid="40" grpId="16"/>
      <p:bldP spid="40" grpId="17"/>
      <p:bldP spid="40" grpId="18"/>
      <p:bldP spid="40" grpId="19"/>
      <p:bldP spid="40" grpId="20"/>
      <p:bldP spid="40" grpId="21"/>
      <p:bldP spid="40" grpId="22"/>
      <p:bldP spid="42" grpId="0"/>
      <p:bldP spid="42" grpId="1"/>
      <p:bldP spid="42" grpId="2"/>
      <p:bldP spid="42" grpId="3"/>
      <p:bldP spid="42" grpId="4"/>
      <p:bldP spid="42" grpId="5"/>
      <p:bldP spid="42" grpId="6"/>
      <p:bldP spid="42" grpId="7"/>
      <p:bldP spid="42" grpId="8"/>
      <p:bldP spid="42" grpId="9"/>
      <p:bldP spid="42" grpId="10"/>
      <p:bldP spid="42" grpId="11"/>
      <p:bldP spid="42" grpId="12"/>
      <p:bldP spid="42" grpId="13"/>
      <p:bldP spid="42" grpId="14"/>
      <p:bldP spid="42" grpId="15"/>
      <p:bldP spid="42" grpId="16"/>
      <p:bldP spid="42" grpId="17"/>
      <p:bldP spid="42" grpId="18"/>
      <p:bldP spid="42" grpId="19"/>
      <p:bldP spid="42" grpId="20"/>
      <p:bldP spid="42" grpId="21"/>
      <p:bldP spid="42" grpId="22"/>
      <p:bldP spid="44" grpId="0"/>
      <p:bldP spid="44" grpId="1"/>
      <p:bldP spid="44" grpId="2"/>
      <p:bldP spid="44" grpId="3"/>
      <p:bldP spid="44" grpId="4"/>
      <p:bldP spid="44" grpId="5"/>
      <p:bldP spid="44" grpId="6"/>
      <p:bldP spid="44" grpId="7"/>
      <p:bldP spid="44" grpId="8"/>
      <p:bldP spid="44" grpId="9"/>
      <p:bldP spid="44" grpId="10"/>
      <p:bldP spid="44" grpId="11"/>
      <p:bldP spid="44" grpId="12"/>
      <p:bldP spid="44" grpId="13"/>
      <p:bldP spid="44" grpId="14"/>
      <p:bldP spid="44" grpId="15"/>
      <p:bldP spid="44" grpId="16"/>
      <p:bldP spid="44" grpId="17"/>
      <p:bldP spid="44" grpId="18"/>
      <p:bldP spid="44" grpId="19"/>
      <p:bldP spid="44" grpId="20"/>
      <p:bldP spid="44" grpId="21"/>
      <p:bldP spid="44" grpId="22"/>
      <p:bldP spid="47" grpId="0"/>
      <p:bldP spid="47" grpId="1"/>
      <p:bldP spid="47" grpId="2"/>
      <p:bldP spid="47" grpId="3"/>
      <p:bldP spid="47" grpId="4"/>
      <p:bldP spid="47" grpId="5"/>
      <p:bldP spid="47" grpId="6"/>
      <p:bldP spid="47" grpId="7"/>
      <p:bldP spid="47" grpId="8"/>
      <p:bldP spid="47" grpId="9"/>
      <p:bldP spid="47" grpId="10"/>
      <p:bldP spid="47" grpId="11"/>
      <p:bldP spid="47" grpId="12"/>
      <p:bldP spid="47" grpId="13"/>
      <p:bldP spid="47" grpId="14"/>
      <p:bldP spid="47" grpId="15"/>
      <p:bldP spid="47" grpId="16"/>
      <p:bldP spid="47" grpId="17"/>
      <p:bldP spid="47" grpId="18"/>
      <p:bldP spid="47" grpId="19"/>
      <p:bldP spid="47" grpId="20"/>
      <p:bldP spid="47" grpId="21"/>
      <p:bldP spid="47" grpId="22"/>
      <p:bldP spid="49" grpId="0"/>
      <p:bldP spid="49" grpId="1"/>
      <p:bldP spid="49" grpId="2"/>
      <p:bldP spid="49" grpId="3"/>
      <p:bldP spid="49" grpId="4"/>
      <p:bldP spid="49" grpId="5"/>
      <p:bldP spid="49" grpId="6"/>
      <p:bldP spid="49" grpId="7"/>
      <p:bldP spid="49" grpId="8"/>
      <p:bldP spid="49" grpId="9"/>
      <p:bldP spid="49" grpId="10"/>
      <p:bldP spid="49" grpId="11"/>
      <p:bldP spid="49" grpId="12"/>
      <p:bldP spid="49" grpId="13"/>
      <p:bldP spid="49" grpId="14"/>
      <p:bldP spid="49" grpId="15"/>
      <p:bldP spid="49" grpId="16"/>
      <p:bldP spid="49" grpId="17"/>
      <p:bldP spid="49" grpId="18"/>
      <p:bldP spid="49" grpId="19"/>
      <p:bldP spid="49" grpId="20"/>
      <p:bldP spid="49" grpId="21"/>
      <p:bldP spid="49" grpId="22"/>
      <p:bldP spid="51" grpId="0"/>
      <p:bldP spid="51" grpId="1"/>
      <p:bldP spid="51" grpId="2"/>
      <p:bldP spid="51" grpId="3"/>
      <p:bldP spid="51" grpId="4"/>
      <p:bldP spid="51" grpId="5"/>
      <p:bldP spid="51" grpId="6"/>
      <p:bldP spid="51" grpId="7"/>
      <p:bldP spid="51" grpId="8"/>
      <p:bldP spid="51" grpId="9"/>
      <p:bldP spid="51" grpId="10"/>
      <p:bldP spid="51" grpId="11"/>
      <p:bldP spid="51" grpId="12"/>
      <p:bldP spid="51" grpId="13"/>
      <p:bldP spid="51" grpId="14"/>
      <p:bldP spid="51" grpId="15"/>
      <p:bldP spid="51" grpId="16"/>
      <p:bldP spid="51" grpId="17"/>
      <p:bldP spid="51" grpId="18"/>
      <p:bldP spid="51" grpId="19"/>
      <p:bldP spid="51" grpId="20"/>
      <p:bldP spid="51" grpId="21"/>
      <p:bldP spid="51" grpId="22"/>
      <p:bldP spid="53" grpId="0"/>
      <p:bldP spid="53" grpId="1"/>
      <p:bldP spid="53" grpId="2"/>
      <p:bldP spid="53" grpId="3"/>
      <p:bldP spid="53" grpId="4"/>
      <p:bldP spid="53" grpId="5"/>
      <p:bldP spid="53" grpId="6"/>
      <p:bldP spid="53" grpId="7"/>
      <p:bldP spid="53" grpId="8"/>
      <p:bldP spid="53" grpId="9"/>
      <p:bldP spid="53" grpId="10"/>
      <p:bldP spid="53" grpId="11"/>
      <p:bldP spid="53" grpId="12"/>
      <p:bldP spid="53" grpId="13"/>
      <p:bldP spid="53" grpId="14"/>
      <p:bldP spid="53" grpId="15"/>
      <p:bldP spid="53" grpId="16"/>
      <p:bldP spid="53" grpId="17"/>
      <p:bldP spid="53" grpId="18"/>
      <p:bldP spid="53" grpId="19"/>
      <p:bldP spid="53" grpId="20"/>
      <p:bldP spid="53" grpId="21"/>
      <p:bldP spid="53" grpId="22"/>
      <p:bldP spid="55" grpId="0"/>
      <p:bldP spid="55" grpId="1"/>
      <p:bldP spid="55" grpId="2"/>
      <p:bldP spid="55" grpId="3"/>
      <p:bldP spid="55" grpId="4"/>
      <p:bldP spid="55" grpId="5"/>
      <p:bldP spid="55" grpId="6"/>
      <p:bldP spid="55" grpId="7"/>
      <p:bldP spid="55" grpId="8"/>
      <p:bldP spid="55" grpId="9"/>
      <p:bldP spid="55" grpId="10"/>
      <p:bldP spid="55" grpId="11"/>
      <p:bldP spid="55" grpId="12"/>
      <p:bldP spid="55" grpId="13"/>
      <p:bldP spid="55" grpId="14"/>
      <p:bldP spid="55" grpId="15"/>
      <p:bldP spid="55" grpId="16"/>
      <p:bldP spid="55" grpId="17"/>
      <p:bldP spid="55" grpId="18"/>
      <p:bldP spid="55" grpId="19"/>
      <p:bldP spid="55" grpId="20"/>
      <p:bldP spid="55" grpId="21"/>
      <p:bldP spid="55" grpId="22"/>
      <p:bldP spid="57" grpId="0"/>
      <p:bldP spid="57" grpId="1"/>
      <p:bldP spid="57" grpId="2"/>
      <p:bldP spid="57" grpId="3"/>
      <p:bldP spid="57" grpId="4"/>
      <p:bldP spid="57" grpId="5"/>
      <p:bldP spid="57" grpId="6"/>
      <p:bldP spid="57" grpId="7"/>
      <p:bldP spid="57" grpId="8"/>
      <p:bldP spid="57" grpId="9"/>
      <p:bldP spid="57" grpId="10"/>
      <p:bldP spid="57" grpId="11"/>
      <p:bldP spid="57" grpId="12"/>
      <p:bldP spid="57" grpId="13"/>
      <p:bldP spid="57" grpId="14"/>
      <p:bldP spid="57" grpId="15"/>
      <p:bldP spid="57" grpId="16"/>
      <p:bldP spid="57" grpId="17"/>
      <p:bldP spid="57" grpId="18"/>
      <p:bldP spid="57" grpId="19"/>
      <p:bldP spid="57" grpId="20"/>
      <p:bldP spid="57" grpId="21"/>
      <p:bldP spid="57" grpId="22"/>
      <p:bldP spid="59" grpId="0"/>
      <p:bldP spid="59" grpId="1"/>
      <p:bldP spid="59" grpId="2"/>
      <p:bldP spid="59" grpId="3"/>
      <p:bldP spid="59" grpId="4"/>
      <p:bldP spid="59" grpId="5"/>
      <p:bldP spid="59" grpId="6"/>
      <p:bldP spid="59" grpId="7"/>
      <p:bldP spid="59" grpId="8"/>
      <p:bldP spid="59" grpId="9"/>
      <p:bldP spid="59" grpId="10"/>
      <p:bldP spid="59" grpId="11"/>
      <p:bldP spid="59" grpId="12"/>
      <p:bldP spid="59" grpId="13"/>
      <p:bldP spid="59" grpId="14"/>
      <p:bldP spid="59" grpId="15"/>
      <p:bldP spid="59" grpId="16"/>
      <p:bldP spid="59" grpId="17"/>
      <p:bldP spid="59" grpId="18"/>
      <p:bldP spid="59" grpId="19"/>
      <p:bldP spid="59" grpId="20"/>
      <p:bldP spid="59" grpId="21"/>
      <p:bldP spid="59" grpId="2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Recirculation System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92" y="2287522"/>
            <a:ext cx="8153417" cy="2282957"/>
          </a:xfrm>
          <a:prstGeom prst="rect">
            <a:avLst/>
          </a:prstGeom>
        </p:spPr>
      </p:pic>
    </p:spTree>
    <p:extLst>
      <p:ext uri="{BB962C8B-B14F-4D97-AF65-F5344CB8AC3E}">
        <p14:creationId xmlns:p14="http://schemas.microsoft.com/office/powerpoint/2010/main" val="2220313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Recirculation System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238" y="1162807"/>
            <a:ext cx="6001524" cy="47609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380" y="5728715"/>
            <a:ext cx="1615443" cy="694945"/>
          </a:xfrm>
          <a:prstGeom prst="rect">
            <a:avLst/>
          </a:prstGeom>
        </p:spPr>
      </p:pic>
    </p:spTree>
    <p:extLst>
      <p:ext uri="{BB962C8B-B14F-4D97-AF65-F5344CB8AC3E}">
        <p14:creationId xmlns:p14="http://schemas.microsoft.com/office/powerpoint/2010/main" val="416365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tn_Inactive_Ans" descr="C:\Documents and Settings\T00001008\Desktop\ODF Template\Powerpoint Template\ODF Template\Button Icons\answer-inactive.png"/>
          <p:cNvPicPr>
            <a:picLocks noChangeAspect="1" noChangeArrowheads="1"/>
          </p:cNvPicPr>
          <p:nvPr/>
        </p:nvPicPr>
        <p:blipFill>
          <a:blip r:embed="rId3">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4">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5">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6">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7">
            <a:lum bright="-12000"/>
          </a:blip>
          <a:stretch>
            <a:fillRect/>
          </a:stretch>
        </p:blipFill>
        <p:spPr bwMode="auto">
          <a:xfrm>
            <a:off x="7168422" y="6364153"/>
            <a:ext cx="384175" cy="384175"/>
          </a:xfrm>
          <a:prstGeom prst="rect">
            <a:avLst/>
          </a:prstGeom>
          <a:noFill/>
        </p:spPr>
      </p:pic>
      <p:grpSp>
        <p:nvGrpSpPr>
          <p:cNvPr id="4" name="Ques Pic"/>
          <p:cNvGrpSpPr/>
          <p:nvPr/>
        </p:nvGrpSpPr>
        <p:grpSpPr>
          <a:xfrm>
            <a:off x="756331" y="2503660"/>
            <a:ext cx="7697378" cy="2948820"/>
            <a:chOff x="756331" y="2503660"/>
            <a:chExt cx="7697378" cy="2948820"/>
          </a:xfrm>
        </p:grpSpPr>
        <p:grpSp>
          <p:nvGrpSpPr>
            <p:cNvPr id="2" name="Group 1"/>
            <p:cNvGrpSpPr/>
            <p:nvPr/>
          </p:nvGrpSpPr>
          <p:grpSpPr>
            <a:xfrm>
              <a:off x="756331" y="2511745"/>
              <a:ext cx="3480993" cy="2610196"/>
              <a:chOff x="687751" y="2511745"/>
              <a:chExt cx="3480993" cy="2610196"/>
            </a:xfrm>
          </p:grpSpPr>
          <p:pic>
            <p:nvPicPr>
              <p:cNvPr id="24" name="Picture 4" descr="ATA28-refuel valv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7751" y="2511745"/>
                <a:ext cx="3480993" cy="2610196"/>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5" name="Straight Arrow Connector 24"/>
              <p:cNvCxnSpPr/>
              <p:nvPr/>
            </p:nvCxnSpPr>
            <p:spPr bwMode="auto">
              <a:xfrm flipV="1">
                <a:off x="1517288" y="3103214"/>
                <a:ext cx="843031" cy="1154985"/>
              </a:xfrm>
              <a:prstGeom prst="straightConnector1">
                <a:avLst/>
              </a:prstGeom>
              <a:noFill/>
              <a:ln w="50800" algn="ctr">
                <a:solidFill>
                  <a:srgbClr val="FFFF00"/>
                </a:solidFill>
                <a:round/>
                <a:headEnd w="lg" len="med"/>
                <a:tailEnd type="triangle"/>
              </a:ln>
              <a:effectLst>
                <a:outerShdw blurRad="50800" dist="38100" dir="2700000" algn="tl" rotWithShape="0">
                  <a:prstClr val="black">
                    <a:alpha val="40000"/>
                  </a:prstClr>
                </a:outerShdw>
              </a:effectLst>
            </p:spPr>
          </p:cxnSp>
        </p:grpSp>
        <p:grpSp>
          <p:nvGrpSpPr>
            <p:cNvPr id="3" name="Group 2"/>
            <p:cNvGrpSpPr/>
            <p:nvPr/>
          </p:nvGrpSpPr>
          <p:grpSpPr>
            <a:xfrm>
              <a:off x="4484112" y="2503660"/>
              <a:ext cx="3969597" cy="2948820"/>
              <a:chOff x="4564122" y="2503660"/>
              <a:chExt cx="3969597" cy="2948820"/>
            </a:xfrm>
          </p:grpSpPr>
          <p:pic>
            <p:nvPicPr>
              <p:cNvPr id="23" name="Ques Pic" descr="C:\Documents and Settings\p00007652\Desktop\ODF\Development\Aircraft Photos\NACA Vents\NACA.png"/>
              <p:cNvPicPr>
                <a:picLocks noChangeAspect="1" noChangeArrowheads="1"/>
              </p:cNvPicPr>
              <p:nvPr/>
            </p:nvPicPr>
            <p:blipFill>
              <a:blip r:embed="rId9"/>
              <a:srcRect/>
              <a:stretch>
                <a:fillRect/>
              </a:stretch>
            </p:blipFill>
            <p:spPr bwMode="auto">
              <a:xfrm>
                <a:off x="4564122" y="2503660"/>
                <a:ext cx="3969597" cy="2613318"/>
              </a:xfrm>
              <a:prstGeom prst="rect">
                <a:avLst/>
              </a:prstGeom>
              <a:noFill/>
              <a:ln w="22225">
                <a:solidFill>
                  <a:schemeClr val="tx1"/>
                </a:solidFill>
              </a:ln>
              <a:effectLst>
                <a:outerShdw blurRad="50800" dist="38100" dir="2700000" algn="tl" rotWithShape="0">
                  <a:prstClr val="black">
                    <a:alpha val="40000"/>
                  </a:prstClr>
                </a:outerShdw>
              </a:effectLst>
            </p:spPr>
          </p:pic>
          <p:cxnSp>
            <p:nvCxnSpPr>
              <p:cNvPr id="26" name="Straight Arrow Connector 25"/>
              <p:cNvCxnSpPr/>
              <p:nvPr/>
            </p:nvCxnSpPr>
            <p:spPr bwMode="auto">
              <a:xfrm flipH="1" flipV="1">
                <a:off x="5139229" y="4376607"/>
                <a:ext cx="868653" cy="1075873"/>
              </a:xfrm>
              <a:prstGeom prst="straightConnector1">
                <a:avLst/>
              </a:prstGeom>
              <a:noFill/>
              <a:ln w="50800" algn="ctr">
                <a:solidFill>
                  <a:srgbClr val="FFFF00"/>
                </a:solidFill>
                <a:round/>
                <a:headEnd w="lg" len="med"/>
                <a:tailEnd type="triangle"/>
              </a:ln>
              <a:effectLst>
                <a:outerShdw blurRad="50800" dist="38100" dir="2700000" algn="tl" rotWithShape="0">
                  <a:prstClr val="black">
                    <a:alpha val="40000"/>
                  </a:prstClr>
                </a:outerShdw>
              </a:effectLst>
            </p:spPr>
          </p:cxnSp>
          <p:sp>
            <p:nvSpPr>
              <p:cNvPr id="27" name="TextBox 26"/>
              <p:cNvSpPr txBox="1"/>
              <p:nvPr/>
            </p:nvSpPr>
            <p:spPr>
              <a:xfrm>
                <a:off x="6206230" y="2504391"/>
                <a:ext cx="631455" cy="338554"/>
              </a:xfrm>
              <a:prstGeom prst="rect">
                <a:avLst/>
              </a:prstGeom>
              <a:noFill/>
            </p:spPr>
            <p:txBody>
              <a:bodyPr wrap="none" rtlCol="0">
                <a:spAutoFit/>
              </a:bodyPr>
              <a:lstStyle/>
              <a:p>
                <a:r>
                  <a:rPr lang="en-US" sz="1600" dirty="0"/>
                  <a:t>Front</a:t>
                </a:r>
              </a:p>
            </p:txBody>
          </p:sp>
          <p:sp>
            <p:nvSpPr>
              <p:cNvPr id="28" name="TextBox 27"/>
              <p:cNvSpPr txBox="1"/>
              <p:nvPr/>
            </p:nvSpPr>
            <p:spPr>
              <a:xfrm>
                <a:off x="6264827" y="4820112"/>
                <a:ext cx="574196" cy="338554"/>
              </a:xfrm>
              <a:prstGeom prst="rect">
                <a:avLst/>
              </a:prstGeom>
              <a:noFill/>
            </p:spPr>
            <p:txBody>
              <a:bodyPr wrap="none" rtlCol="0">
                <a:spAutoFit/>
              </a:bodyPr>
              <a:lstStyle/>
              <a:p>
                <a:r>
                  <a:rPr lang="en-US" sz="1600" dirty="0"/>
                  <a:t>Back</a:t>
                </a:r>
              </a:p>
            </p:txBody>
          </p:sp>
        </p:grpSp>
      </p:grpSp>
      <p:grpSp>
        <p:nvGrpSpPr>
          <p:cNvPr id="49" name="Ans Pic"/>
          <p:cNvGrpSpPr/>
          <p:nvPr/>
        </p:nvGrpSpPr>
        <p:grpSpPr>
          <a:xfrm>
            <a:off x="1419167" y="1965030"/>
            <a:ext cx="6305666" cy="4087856"/>
            <a:chOff x="3134233" y="2303987"/>
            <a:chExt cx="5457902" cy="3538268"/>
          </a:xfrm>
        </p:grpSpPr>
        <p:pic>
          <p:nvPicPr>
            <p:cNvPr id="50" name="Refuel/Defuel Panel"/>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89733" y="2303987"/>
              <a:ext cx="2554029" cy="1330773"/>
            </a:xfrm>
            <a:prstGeom prst="rect">
              <a:avLst/>
            </a:prstGeom>
            <a:effectLst>
              <a:outerShdw blurRad="50800" dist="38100" dir="2700000" algn="tl" rotWithShape="0">
                <a:prstClr val="black">
                  <a:alpha val="40000"/>
                </a:prstClr>
              </a:outerShdw>
            </a:effectLst>
          </p:spPr>
        </p:pic>
        <p:pic>
          <p:nvPicPr>
            <p:cNvPr id="51" name="AMM 12-11-01"/>
            <p:cNvPicPr>
              <a:picLocks noChangeAspect="1"/>
            </p:cNvPicPr>
            <p:nvPr/>
          </p:nvPicPr>
          <p:blipFill rotWithShape="1">
            <a:blip r:embed="rId11">
              <a:extLst>
                <a:ext uri="{28A0092B-C50C-407E-A947-70E740481C1C}">
                  <a14:useLocalDpi xmlns:a14="http://schemas.microsoft.com/office/drawing/2010/main" val="0"/>
                </a:ext>
              </a:extLst>
            </a:blip>
            <a:srcRect l="12615" t="1666" r="4706" b="2963"/>
            <a:stretch/>
          </p:blipFill>
          <p:spPr>
            <a:xfrm>
              <a:off x="3134233" y="2756413"/>
              <a:ext cx="2067215" cy="3085842"/>
            </a:xfrm>
            <a:prstGeom prst="rect">
              <a:avLst/>
            </a:prstGeom>
            <a:effectLst>
              <a:outerShdw blurRad="50800" dist="38100" dir="2700000" algn="tl" rotWithShape="0">
                <a:prstClr val="black">
                  <a:alpha val="40000"/>
                </a:prstClr>
              </a:outerShdw>
            </a:effectLst>
          </p:spPr>
        </p:pic>
        <p:grpSp>
          <p:nvGrpSpPr>
            <p:cNvPr id="52" name="Group 51"/>
            <p:cNvGrpSpPr/>
            <p:nvPr/>
          </p:nvGrpSpPr>
          <p:grpSpPr>
            <a:xfrm>
              <a:off x="4385686" y="3883591"/>
              <a:ext cx="4206449" cy="1614619"/>
              <a:chOff x="4236226" y="3324018"/>
              <a:chExt cx="4206449" cy="1614619"/>
            </a:xfrm>
            <a:effectLst>
              <a:outerShdw blurRad="50800" dist="38100" dir="2700000" algn="tl" rotWithShape="0">
                <a:prstClr val="black">
                  <a:alpha val="40000"/>
                </a:prstClr>
              </a:outerShdw>
            </a:effectLst>
          </p:grpSpPr>
          <p:pic>
            <p:nvPicPr>
              <p:cNvPr id="54" name="AMM 12-11-01 Expanded"/>
              <p:cNvPicPr>
                <a:picLocks noChangeAspect="1"/>
              </p:cNvPicPr>
              <p:nvPr/>
            </p:nvPicPr>
            <p:blipFill rotWithShape="1">
              <a:blip r:embed="rId11">
                <a:extLst>
                  <a:ext uri="{28A0092B-C50C-407E-A947-70E740481C1C}">
                    <a14:useLocalDpi xmlns:a14="http://schemas.microsoft.com/office/drawing/2010/main" val="0"/>
                  </a:ext>
                </a:extLst>
              </a:blip>
              <a:srcRect l="23985" t="7711" r="5585" b="71399"/>
              <a:stretch/>
            </p:blipFill>
            <p:spPr>
              <a:xfrm>
                <a:off x="4236226" y="3324018"/>
                <a:ext cx="4206449" cy="1614619"/>
              </a:xfrm>
              <a:prstGeom prst="rect">
                <a:avLst/>
              </a:prstGeom>
            </p:spPr>
          </p:pic>
          <p:sp>
            <p:nvSpPr>
              <p:cNvPr id="55" name="Rectangle 54"/>
              <p:cNvSpPr/>
              <p:nvPr/>
            </p:nvSpPr>
            <p:spPr>
              <a:xfrm>
                <a:off x="4495200" y="3600067"/>
                <a:ext cx="3899102" cy="13015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pic>
          <p:nvPicPr>
            <p:cNvPr id="53" name="Arrow"/>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2624" y="3277088"/>
              <a:ext cx="828338" cy="681212"/>
            </a:xfrm>
            <a:prstGeom prst="rect">
              <a:avLst/>
            </a:prstGeom>
          </p:spPr>
        </p:pic>
      </p:grpSp>
      <p:sp>
        <p:nvSpPr>
          <p:cNvPr id="14" name="Title 13"/>
          <p:cNvSpPr>
            <a:spLocks noGrp="1"/>
          </p:cNvSpPr>
          <p:nvPr>
            <p:ph type="title"/>
          </p:nvPr>
        </p:nvSpPr>
        <p:spPr/>
        <p:txBody>
          <a:bodyPr/>
          <a:lstStyle/>
          <a:p>
            <a:r>
              <a:rPr lang="en-US" dirty="0"/>
              <a:t>Fuel Scenario 1</a:t>
            </a:r>
          </a:p>
        </p:txBody>
      </p:sp>
      <p:sp>
        <p:nvSpPr>
          <p:cNvPr id="32" name="Back Plate_Ques"/>
          <p:cNvSpPr>
            <a:spLocks noChangeArrowheads="1"/>
          </p:cNvSpPr>
          <p:nvPr/>
        </p:nvSpPr>
        <p:spPr bwMode="auto">
          <a:xfrm>
            <a:off x="2012191" y="6003424"/>
            <a:ext cx="5100344" cy="854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428232"/>
            <a:ext cx="4996185"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could have caused this?</a:t>
            </a:r>
          </a:p>
        </p:txBody>
      </p:sp>
      <p:sp>
        <p:nvSpPr>
          <p:cNvPr id="34" name="Text_Title_Ques"/>
          <p:cNvSpPr txBox="1">
            <a:spLocks/>
          </p:cNvSpPr>
          <p:nvPr/>
        </p:nvSpPr>
        <p:spPr>
          <a:xfrm>
            <a:off x="2194560" y="607830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5129784"/>
            <a:ext cx="5100344" cy="172821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5596128"/>
            <a:ext cx="4846313" cy="12618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Residual pressure after pressure refueling combined with thermal expansion can create an overpressure condition causing the manifold to crack. </a:t>
            </a:r>
          </a:p>
        </p:txBody>
      </p:sp>
      <p:sp>
        <p:nvSpPr>
          <p:cNvPr id="44" name="Text_Title_Ans"/>
          <p:cNvSpPr txBox="1">
            <a:spLocks/>
          </p:cNvSpPr>
          <p:nvPr/>
        </p:nvSpPr>
        <p:spPr>
          <a:xfrm>
            <a:off x="2194560" y="5230368"/>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3"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4" cstate="print"/>
          <a:stretch>
            <a:fillRect/>
          </a:stretch>
        </p:blipFill>
        <p:spPr bwMode="auto">
          <a:xfrm>
            <a:off x="8514277" y="6364152"/>
            <a:ext cx="384175" cy="384175"/>
          </a:xfrm>
          <a:prstGeom prst="rect">
            <a:avLst/>
          </a:prstGeom>
          <a:noFill/>
        </p:spPr>
      </p:pic>
      <p:sp>
        <p:nvSpPr>
          <p:cNvPr id="22" name="Text Placeholder 57"/>
          <p:cNvSpPr txBox="1">
            <a:spLocks/>
          </p:cNvSpPr>
          <p:nvPr/>
        </p:nvSpPr>
        <p:spPr>
          <a:xfrm>
            <a:off x="586193" y="1128975"/>
            <a:ext cx="7715525" cy="729198"/>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During the preflight walkaround, fuel is seen leaking from the wing to fuselage fairing on the right side…</a:t>
            </a:r>
          </a:p>
        </p:txBody>
      </p:sp>
      <p:pic>
        <p:nvPicPr>
          <p:cNvPr id="57" name="Documents Button" descr="C:\Documents and Settings\T00001008\Desktop\ODF Template\Powerpoint Template\ODF Template\Button Icons\docs-active.png">
            <a:hlinkClick r:id="rId15" action="ppaction://program"/>
          </p:cNvPr>
          <p:cNvPicPr>
            <a:picLocks noChangeAspect="1" noChangeArrowheads="1"/>
          </p:cNvPicPr>
          <p:nvPr/>
        </p:nvPicPr>
        <p:blipFill>
          <a:blip r:embed="rId16"/>
          <a:stretch>
            <a:fillRect/>
          </a:stretch>
        </p:blipFill>
        <p:spPr bwMode="auto">
          <a:xfrm>
            <a:off x="7502862" y="6364151"/>
            <a:ext cx="384175" cy="384175"/>
          </a:xfrm>
          <a:prstGeom prst="rect">
            <a:avLst/>
          </a:prstGeom>
          <a:noFill/>
        </p:spPr>
      </p:pic>
      <p:sp>
        <p:nvSpPr>
          <p:cNvPr id="58" name="Back Plate_Ques 2"/>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9" name="Text_Ques 2"/>
          <p:cNvSpPr txBox="1">
            <a:spLocks/>
          </p:cNvSpPr>
          <p:nvPr/>
        </p:nvSpPr>
        <p:spPr>
          <a:xfrm>
            <a:off x="2103120" y="6432856"/>
            <a:ext cx="4996185" cy="425144"/>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171425" indent="-171425" defTabSz="911131">
              <a:defRPr/>
            </a:pPr>
            <a:r>
              <a:rPr lang="en-US" sz="1800" dirty="0"/>
              <a:t>What preventative measure could be taken?</a:t>
            </a:r>
          </a:p>
        </p:txBody>
      </p:sp>
      <p:sp>
        <p:nvSpPr>
          <p:cNvPr id="60" name="Text_Title_Ques 2"/>
          <p:cNvSpPr txBox="1">
            <a:spLocks/>
          </p:cNvSpPr>
          <p:nvPr/>
        </p:nvSpPr>
        <p:spPr>
          <a:xfrm>
            <a:off x="2194560" y="608076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61" name="Back Plate_Ans 2"/>
          <p:cNvSpPr>
            <a:spLocks noChangeArrowheads="1"/>
          </p:cNvSpPr>
          <p:nvPr/>
        </p:nvSpPr>
        <p:spPr bwMode="auto">
          <a:xfrm>
            <a:off x="2012191" y="3952429"/>
            <a:ext cx="5100344" cy="2905571"/>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62" name="Text_Ans 2"/>
          <p:cNvSpPr txBox="1">
            <a:spLocks/>
          </p:cNvSpPr>
          <p:nvPr/>
        </p:nvSpPr>
        <p:spPr>
          <a:xfrm>
            <a:off x="2103120" y="4421329"/>
            <a:ext cx="4846313" cy="2426771"/>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Make sure to relieve any residual pressure by selecting the refuel/defuel panel to MANUAL and briefly open the center tank valve. </a:t>
            </a:r>
            <a:br>
              <a:rPr lang="en-US" sz="1800" dirty="0"/>
            </a:br>
            <a:endParaRPr lang="en-US" sz="300" dirty="0"/>
          </a:p>
          <a:p>
            <a:pPr defTabSz="936267">
              <a:defRPr/>
            </a:pPr>
            <a:r>
              <a:rPr lang="en-US" sz="1800" dirty="0"/>
              <a:t>The new procedure calls to select Manual Refuel after refueling and disconnecting the fueling truck then selecting the Center Tank to OPEN, CLOSE then OFF. </a:t>
            </a:r>
          </a:p>
        </p:txBody>
      </p:sp>
      <p:sp>
        <p:nvSpPr>
          <p:cNvPr id="63" name="Text_Title_Ans 2"/>
          <p:cNvSpPr txBox="1">
            <a:spLocks/>
          </p:cNvSpPr>
          <p:nvPr/>
        </p:nvSpPr>
        <p:spPr>
          <a:xfrm>
            <a:off x="2194560" y="404077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64" name="Question Mark Button 2">
            <a:hlinkClick r:id="" action="ppaction://noaction" highlightClick="1"/>
          </p:cNvP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8176504" y="6362177"/>
            <a:ext cx="384175" cy="384175"/>
          </a:xfrm>
          <a:prstGeom prst="rect">
            <a:avLst/>
          </a:prstGeom>
          <a:noFill/>
        </p:spPr>
      </p:pic>
      <p:pic>
        <p:nvPicPr>
          <p:cNvPr id="65" name="Checkmark Button 2">
            <a:hlinkClick r:id="" action="ppaction://noaction" highlightClick="1"/>
          </p:cNvPr>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8514277" y="6362177"/>
            <a:ext cx="384175" cy="384175"/>
          </a:xfrm>
          <a:prstGeom prst="rect">
            <a:avLst/>
          </a:prstGeom>
          <a:noFill/>
        </p:spPr>
      </p:pic>
    </p:spTree>
    <p:extLst>
      <p:ext uri="{BB962C8B-B14F-4D97-AF65-F5344CB8AC3E}">
        <p14:creationId xmlns:p14="http://schemas.microsoft.com/office/powerpoint/2010/main" val="251768663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41"/>
                                        </p:tgtEl>
                                        <p:attrNameLst>
                                          <p:attrName>style.visibility</p:attrName>
                                        </p:attrNameLst>
                                      </p:cBhvr>
                                      <p:to>
                                        <p:strVal val="visible"/>
                                      </p:to>
                                    </p:set>
                                  </p:childTnLst>
                                </p:cTn>
                              </p:par>
                            </p:childTnLst>
                          </p:cTn>
                        </p:par>
                        <p:par>
                          <p:cTn id="7" fill="hold">
                            <p:stCondLst>
                              <p:cond delay="250"/>
                            </p:stCondLst>
                            <p:childTnLst>
                              <p:par>
                                <p:cTn id="8" presetID="1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50"/>
                                        <p:tgtEl>
                                          <p:spTgt spid="32"/>
                                        </p:tgtEl>
                                        <p:attrNameLst>
                                          <p:attrName>ppt_y</p:attrName>
                                        </p:attrNameLst>
                                      </p:cBhvr>
                                      <p:tavLst>
                                        <p:tav tm="0">
                                          <p:val>
                                            <p:strVal val="#ppt_y+#ppt_h*1.125000"/>
                                          </p:val>
                                        </p:tav>
                                        <p:tav tm="100000">
                                          <p:val>
                                            <p:strVal val="#ppt_y"/>
                                          </p:val>
                                        </p:tav>
                                      </p:tavLst>
                                    </p:anim>
                                    <p:animEffect transition="in" filter="wipe(up)">
                                      <p:cBhvr>
                                        <p:cTn id="11" dur="250"/>
                                        <p:tgtEl>
                                          <p:spTgt spid="3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 presetClass="exit" presetSubtype="0" fill="hold" nodeType="withEffect">
                                  <p:stCondLst>
                                    <p:cond delay="25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1" nodeType="withEffect">
                                  <p:stCondLst>
                                    <p:cond delay="0"/>
                                  </p:stCondLst>
                                  <p:childTnLst>
                                    <p:anim calcmode="lin" valueType="num">
                                      <p:cBhvr additive="base">
                                        <p:cTn id="24" dur="10"/>
                                        <p:tgtEl>
                                          <p:spTgt spid="32"/>
                                        </p:tgtEl>
                                        <p:attrNameLst>
                                          <p:attrName>ppt_y</p:attrName>
                                        </p:attrNameLst>
                                      </p:cBhvr>
                                      <p:tavLst>
                                        <p:tav tm="0">
                                          <p:val>
                                            <p:strVal val="#ppt_y"/>
                                          </p:val>
                                        </p:tav>
                                        <p:tav tm="100000">
                                          <p:val>
                                            <p:strVal val="#ppt_y+#ppt_h*1.125000"/>
                                          </p:val>
                                        </p:tav>
                                      </p:tavLst>
                                    </p:anim>
                                    <p:animEffect transition="out" filter="wipe(down)">
                                      <p:cBhvr>
                                        <p:cTn id="25" dur="10"/>
                                        <p:tgtEl>
                                          <p:spTgt spid="32"/>
                                        </p:tgtEl>
                                      </p:cBhvr>
                                    </p:animEffect>
                                    <p:set>
                                      <p:cBhvr>
                                        <p:cTn id="26" dur="1" fill="hold">
                                          <p:stCondLst>
                                            <p:cond delay="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
                                        <p:tgtEl>
                                          <p:spTgt spid="33"/>
                                        </p:tgtEl>
                                      </p:cBhvr>
                                    </p:animEffect>
                                    <p:set>
                                      <p:cBhvr>
                                        <p:cTn id="29" dur="1" fill="hold">
                                          <p:stCondLst>
                                            <p:cond delay="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34"/>
                                        </p:tgtEl>
                                      </p:cBhvr>
                                    </p:animEffect>
                                    <p:set>
                                      <p:cBhvr>
                                        <p:cTn id="32" dur="1" fill="hold">
                                          <p:stCondLst>
                                            <p:cond delay="9"/>
                                          </p:stCondLst>
                                        </p:cTn>
                                        <p:tgtEl>
                                          <p:spTgt spid="34"/>
                                        </p:tgtEl>
                                        <p:attrNameLst>
                                          <p:attrName>style.visibility</p:attrName>
                                        </p:attrNameLst>
                                      </p:cBhvr>
                                      <p:to>
                                        <p:strVal val="hidden"/>
                                      </p:to>
                                    </p:set>
                                  </p:childTnLst>
                                </p:cTn>
                              </p:par>
                            </p:childTnLst>
                          </p:cTn>
                        </p:par>
                        <p:par>
                          <p:cTn id="33" fill="hold">
                            <p:stCondLst>
                              <p:cond delay="10"/>
                            </p:stCondLst>
                            <p:childTnLst>
                              <p:par>
                                <p:cTn id="34" presetID="1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250"/>
                                        <p:tgtEl>
                                          <p:spTgt spid="42"/>
                                        </p:tgtEl>
                                        <p:attrNameLst>
                                          <p:attrName>ppt_y</p:attrName>
                                        </p:attrNameLst>
                                      </p:cBhvr>
                                      <p:tavLst>
                                        <p:tav tm="0">
                                          <p:val>
                                            <p:strVal val="#ppt_y+#ppt_h*1.125000"/>
                                          </p:val>
                                        </p:tav>
                                        <p:tav tm="100000">
                                          <p:val>
                                            <p:strVal val="#ppt_y"/>
                                          </p:val>
                                        </p:tav>
                                      </p:tavLst>
                                    </p:anim>
                                    <p:animEffect transition="in" filter="wipe(up)">
                                      <p:cBhvr>
                                        <p:cTn id="37" dur="25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 presetClass="entr" presetSubtype="0" fill="hold" nodeType="withEffect">
                                  <p:stCondLst>
                                    <p:cond delay="250"/>
                                  </p:stCondLst>
                                  <p:childTnLst>
                                    <p:set>
                                      <p:cBhvr>
                                        <p:cTn id="45" dur="1" fill="hold">
                                          <p:stCondLst>
                                            <p:cond delay="0"/>
                                          </p:stCondLst>
                                        </p:cTn>
                                        <p:tgtEl>
                                          <p:spTgt spid="49"/>
                                        </p:tgtEl>
                                        <p:attrNameLst>
                                          <p:attrName>style.visibility</p:attrName>
                                        </p:attrNameLst>
                                      </p:cBhvr>
                                      <p:to>
                                        <p:strVal val="visible"/>
                                      </p:to>
                                    </p:set>
                                  </p:childTnLst>
                                </p:cTn>
                              </p:par>
                              <p:par>
                                <p:cTn id="46" presetID="1" presetClass="exit" presetSubtype="0" fill="hold" nodeType="withEffect">
                                  <p:stCondLst>
                                    <p:cond delay="250"/>
                                  </p:stCondLst>
                                  <p:childTnLst>
                                    <p:set>
                                      <p:cBhvr>
                                        <p:cTn id="47" dur="1" fill="hold">
                                          <p:stCondLst>
                                            <p:cond delay="0"/>
                                          </p:stCondLst>
                                        </p:cTn>
                                        <p:tgtEl>
                                          <p:spTgt spid="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41"/>
                                        </p:tgtEl>
                                        <p:attrNameLst>
                                          <p:attrName>style.visibility</p:attrName>
                                        </p:attrNameLst>
                                      </p:cBhvr>
                                      <p:to>
                                        <p:strVal val="hidden"/>
                                      </p:to>
                                    </p:set>
                                  </p:childTnLst>
                                </p:cTn>
                              </p:par>
                            </p:childTnLst>
                          </p:cTn>
                        </p:par>
                        <p:par>
                          <p:cTn id="52" fill="hold">
                            <p:stCondLst>
                              <p:cond delay="0"/>
                            </p:stCondLst>
                            <p:childTnLst>
                              <p:par>
                                <p:cTn id="53" presetID="12" presetClass="exit" presetSubtype="4" fill="hold" grpId="1" nodeType="afterEffect">
                                  <p:stCondLst>
                                    <p:cond delay="0"/>
                                  </p:stCondLst>
                                  <p:childTnLst>
                                    <p:anim calcmode="lin" valueType="num">
                                      <p:cBhvr additive="base">
                                        <p:cTn id="54" dur="500"/>
                                        <p:tgtEl>
                                          <p:spTgt spid="42"/>
                                        </p:tgtEl>
                                        <p:attrNameLst>
                                          <p:attrName>ppt_y</p:attrName>
                                        </p:attrNameLst>
                                      </p:cBhvr>
                                      <p:tavLst>
                                        <p:tav tm="0">
                                          <p:val>
                                            <p:strVal val="#ppt_y"/>
                                          </p:val>
                                        </p:tav>
                                        <p:tav tm="100000">
                                          <p:val>
                                            <p:strVal val="#ppt_y+#ppt_h*1.125000"/>
                                          </p:val>
                                        </p:tav>
                                      </p:tavLst>
                                    </p:anim>
                                    <p:animEffect transition="out" filter="wipe(down)">
                                      <p:cBhvr>
                                        <p:cTn id="55" dur="500"/>
                                        <p:tgtEl>
                                          <p:spTgt spid="42"/>
                                        </p:tgtEl>
                                      </p:cBhvr>
                                    </p:animEffect>
                                    <p:set>
                                      <p:cBhvr>
                                        <p:cTn id="56" dur="1" fill="hold">
                                          <p:stCondLst>
                                            <p:cond delay="499"/>
                                          </p:stCondLst>
                                        </p:cTn>
                                        <p:tgtEl>
                                          <p:spTgt spid="4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50"/>
                                        <p:tgtEl>
                                          <p:spTgt spid="43"/>
                                        </p:tgtEl>
                                      </p:cBhvr>
                                    </p:animEffect>
                                    <p:set>
                                      <p:cBhvr>
                                        <p:cTn id="59" dur="1" fill="hold">
                                          <p:stCondLst>
                                            <p:cond delay="249"/>
                                          </p:stCondLst>
                                        </p:cTn>
                                        <p:tgtEl>
                                          <p:spTgt spid="4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250"/>
                                        <p:tgtEl>
                                          <p:spTgt spid="44"/>
                                        </p:tgtEl>
                                      </p:cBhvr>
                                    </p:animEffect>
                                    <p:set>
                                      <p:cBhvr>
                                        <p:cTn id="62" dur="1" fill="hold">
                                          <p:stCondLst>
                                            <p:cond delay="249"/>
                                          </p:stCondLst>
                                        </p:cTn>
                                        <p:tgtEl>
                                          <p:spTgt spid="44"/>
                                        </p:tgtEl>
                                        <p:attrNameLst>
                                          <p:attrName>style.visibility</p:attrName>
                                        </p:attrNameLst>
                                      </p:cBhvr>
                                      <p:to>
                                        <p:strVal val="hidden"/>
                                      </p:to>
                                    </p:se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64"/>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66" restart="whenNotActive" fill="hold" evtFilter="cancelBubble" nodeType="interactiveSeq">
                <p:stCondLst>
                  <p:cond evt="onClick" delay="0">
                    <p:tgtEl>
                      <p:spTgt spid="64"/>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withEffect">
                                  <p:stCondLst>
                                    <p:cond delay="0"/>
                                  </p:stCondLst>
                                  <p:childTnLst>
                                    <p:set>
                                      <p:cBhvr>
                                        <p:cTn id="70" dur="1" fill="hold">
                                          <p:stCondLst>
                                            <p:cond delay="249"/>
                                          </p:stCondLst>
                                        </p:cTn>
                                        <p:tgtEl>
                                          <p:spTgt spid="65"/>
                                        </p:tgtEl>
                                        <p:attrNameLst>
                                          <p:attrName>style.visibility</p:attrName>
                                        </p:attrNameLst>
                                      </p:cBhvr>
                                      <p:to>
                                        <p:strVal val="visible"/>
                                      </p:to>
                                    </p:set>
                                  </p:childTnLst>
                                </p:cTn>
                              </p:par>
                            </p:childTnLst>
                          </p:cTn>
                        </p:par>
                        <p:par>
                          <p:cTn id="71" fill="hold">
                            <p:stCondLst>
                              <p:cond delay="250"/>
                            </p:stCondLst>
                            <p:childTnLst>
                              <p:par>
                                <p:cTn id="72" presetID="12" presetClass="entr" presetSubtype="4" fill="hold" grpId="0" nodeType="afterEffect">
                                  <p:stCondLst>
                                    <p:cond delay="0"/>
                                  </p:stCondLst>
                                  <p:childTnLst>
                                    <p:set>
                                      <p:cBhvr>
                                        <p:cTn id="73" dur="1" fill="hold">
                                          <p:stCondLst>
                                            <p:cond delay="0"/>
                                          </p:stCondLst>
                                        </p:cTn>
                                        <p:tgtEl>
                                          <p:spTgt spid="58"/>
                                        </p:tgtEl>
                                        <p:attrNameLst>
                                          <p:attrName>style.visibility</p:attrName>
                                        </p:attrNameLst>
                                      </p:cBhvr>
                                      <p:to>
                                        <p:strVal val="visible"/>
                                      </p:to>
                                    </p:set>
                                    <p:anim calcmode="lin" valueType="num">
                                      <p:cBhvr additive="base">
                                        <p:cTn id="74" dur="250"/>
                                        <p:tgtEl>
                                          <p:spTgt spid="58"/>
                                        </p:tgtEl>
                                        <p:attrNameLst>
                                          <p:attrName>ppt_y</p:attrName>
                                        </p:attrNameLst>
                                      </p:cBhvr>
                                      <p:tavLst>
                                        <p:tav tm="0">
                                          <p:val>
                                            <p:strVal val="#ppt_y+#ppt_h*1.125000"/>
                                          </p:val>
                                        </p:tav>
                                        <p:tav tm="100000">
                                          <p:val>
                                            <p:strVal val="#ppt_y"/>
                                          </p:val>
                                        </p:tav>
                                      </p:tavLst>
                                    </p:anim>
                                    <p:animEffect transition="in" filter="wipe(up)">
                                      <p:cBhvr>
                                        <p:cTn id="75" dur="250"/>
                                        <p:tgtEl>
                                          <p:spTgt spid="58"/>
                                        </p:tgtEl>
                                      </p:cBhvr>
                                    </p:animEffect>
                                  </p:childTnLst>
                                </p:cTn>
                              </p:par>
                              <p:par>
                                <p:cTn id="76" presetID="10" presetClass="entr" presetSubtype="0" fill="hold" grpId="0" nodeType="withEffect">
                                  <p:stCondLst>
                                    <p:cond delay="25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par>
                                <p:cTn id="79" presetID="10" presetClass="entr" presetSubtype="0" fill="hold" grpId="0" nodeType="withEffect">
                                  <p:stCondLst>
                                    <p:cond delay="25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500"/>
                                        <p:tgtEl>
                                          <p:spTgt spid="60"/>
                                        </p:tgtEl>
                                      </p:cBhvr>
                                    </p:animEffect>
                                  </p:childTnLst>
                                </p:cTn>
                              </p:par>
                              <p:par>
                                <p:cTn id="82" presetID="1" presetClass="exit" presetSubtype="0" fill="hold" nodeType="withEffect">
                                  <p:stCondLst>
                                    <p:cond delay="250"/>
                                  </p:stCondLst>
                                  <p:childTnLst>
                                    <p:set>
                                      <p:cBhvr>
                                        <p:cTn id="83"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84" restart="whenNotActive" fill="hold" evtFilter="cancelBubble" nodeType="interactiveSeq">
                <p:stCondLst>
                  <p:cond evt="onClick" delay="0">
                    <p:tgtEl>
                      <p:spTgt spid="65"/>
                    </p:tgtEl>
                  </p:cond>
                </p:stCondLst>
                <p:endSync evt="end" delay="0">
                  <p:rtn val="all"/>
                </p:endSync>
                <p:childTnLst>
                  <p:par>
                    <p:cTn id="85" fill="hold">
                      <p:stCondLst>
                        <p:cond delay="0"/>
                      </p:stCondLst>
                      <p:childTnLst>
                        <p:par>
                          <p:cTn id="86" fill="hold">
                            <p:stCondLst>
                              <p:cond delay="0"/>
                            </p:stCondLst>
                            <p:childTnLst>
                              <p:par>
                                <p:cTn id="87" presetID="12" presetClass="exit" presetSubtype="4" fill="hold" grpId="1" nodeType="withEffect">
                                  <p:stCondLst>
                                    <p:cond delay="0"/>
                                  </p:stCondLst>
                                  <p:childTnLst>
                                    <p:anim calcmode="lin" valueType="num">
                                      <p:cBhvr additive="base">
                                        <p:cTn id="88" dur="10"/>
                                        <p:tgtEl>
                                          <p:spTgt spid="58"/>
                                        </p:tgtEl>
                                        <p:attrNameLst>
                                          <p:attrName>ppt_y</p:attrName>
                                        </p:attrNameLst>
                                      </p:cBhvr>
                                      <p:tavLst>
                                        <p:tav tm="0">
                                          <p:val>
                                            <p:strVal val="#ppt_y"/>
                                          </p:val>
                                        </p:tav>
                                        <p:tav tm="100000">
                                          <p:val>
                                            <p:strVal val="#ppt_y+#ppt_h*1.125000"/>
                                          </p:val>
                                        </p:tav>
                                      </p:tavLst>
                                    </p:anim>
                                    <p:animEffect transition="out" filter="wipe(down)">
                                      <p:cBhvr>
                                        <p:cTn id="89" dur="10"/>
                                        <p:tgtEl>
                                          <p:spTgt spid="58"/>
                                        </p:tgtEl>
                                      </p:cBhvr>
                                    </p:animEffect>
                                    <p:set>
                                      <p:cBhvr>
                                        <p:cTn id="90" dur="1" fill="hold">
                                          <p:stCondLst>
                                            <p:cond delay="9"/>
                                          </p:stCondLst>
                                        </p:cTn>
                                        <p:tgtEl>
                                          <p:spTgt spid="58"/>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
                                        <p:tgtEl>
                                          <p:spTgt spid="59"/>
                                        </p:tgtEl>
                                      </p:cBhvr>
                                    </p:animEffect>
                                    <p:set>
                                      <p:cBhvr>
                                        <p:cTn id="93" dur="1" fill="hold">
                                          <p:stCondLst>
                                            <p:cond delay="9"/>
                                          </p:stCondLst>
                                        </p:cTn>
                                        <p:tgtEl>
                                          <p:spTgt spid="59"/>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
                                        <p:tgtEl>
                                          <p:spTgt spid="60"/>
                                        </p:tgtEl>
                                      </p:cBhvr>
                                    </p:animEffect>
                                    <p:set>
                                      <p:cBhvr>
                                        <p:cTn id="96" dur="1" fill="hold">
                                          <p:stCondLst>
                                            <p:cond delay="9"/>
                                          </p:stCondLst>
                                        </p:cTn>
                                        <p:tgtEl>
                                          <p:spTgt spid="60"/>
                                        </p:tgtEl>
                                        <p:attrNameLst>
                                          <p:attrName>style.visibility</p:attrName>
                                        </p:attrNameLst>
                                      </p:cBhvr>
                                      <p:to>
                                        <p:strVal val="hidden"/>
                                      </p:to>
                                    </p:set>
                                  </p:childTnLst>
                                </p:cTn>
                              </p:par>
                            </p:childTnLst>
                          </p:cTn>
                        </p:par>
                        <p:par>
                          <p:cTn id="97" fill="hold">
                            <p:stCondLst>
                              <p:cond delay="10"/>
                            </p:stCondLst>
                            <p:childTnLst>
                              <p:par>
                                <p:cTn id="98" presetID="12" presetClass="entr" presetSubtype="4" fill="hold" grpId="0" nodeType="afterEffect">
                                  <p:stCondLst>
                                    <p:cond delay="0"/>
                                  </p:stCondLst>
                                  <p:childTnLst>
                                    <p:set>
                                      <p:cBhvr>
                                        <p:cTn id="99" dur="1" fill="hold">
                                          <p:stCondLst>
                                            <p:cond delay="0"/>
                                          </p:stCondLst>
                                        </p:cTn>
                                        <p:tgtEl>
                                          <p:spTgt spid="61"/>
                                        </p:tgtEl>
                                        <p:attrNameLst>
                                          <p:attrName>style.visibility</p:attrName>
                                        </p:attrNameLst>
                                      </p:cBhvr>
                                      <p:to>
                                        <p:strVal val="visible"/>
                                      </p:to>
                                    </p:set>
                                    <p:anim calcmode="lin" valueType="num">
                                      <p:cBhvr additive="base">
                                        <p:cTn id="100" dur="250"/>
                                        <p:tgtEl>
                                          <p:spTgt spid="61"/>
                                        </p:tgtEl>
                                        <p:attrNameLst>
                                          <p:attrName>ppt_y</p:attrName>
                                        </p:attrNameLst>
                                      </p:cBhvr>
                                      <p:tavLst>
                                        <p:tav tm="0">
                                          <p:val>
                                            <p:strVal val="#ppt_y+#ppt_h*1.125000"/>
                                          </p:val>
                                        </p:tav>
                                        <p:tav tm="100000">
                                          <p:val>
                                            <p:strVal val="#ppt_y"/>
                                          </p:val>
                                        </p:tav>
                                      </p:tavLst>
                                    </p:anim>
                                    <p:animEffect transition="in" filter="wipe(up)">
                                      <p:cBhvr>
                                        <p:cTn id="101" dur="250"/>
                                        <p:tgtEl>
                                          <p:spTgt spid="61"/>
                                        </p:tgtEl>
                                      </p:cBhvr>
                                    </p:animEffect>
                                  </p:childTnLst>
                                </p:cTn>
                              </p:par>
                              <p:par>
                                <p:cTn id="102" presetID="10" presetClass="entr" presetSubtype="0" fill="hold" grpId="0" nodeType="withEffect">
                                  <p:stCondLst>
                                    <p:cond delay="250"/>
                                  </p:stCondLst>
                                  <p:childTnLst>
                                    <p:set>
                                      <p:cBhvr>
                                        <p:cTn id="103" dur="1" fill="hold">
                                          <p:stCondLst>
                                            <p:cond delay="0"/>
                                          </p:stCondLst>
                                        </p:cTn>
                                        <p:tgtEl>
                                          <p:spTgt spid="62"/>
                                        </p:tgtEl>
                                        <p:attrNameLst>
                                          <p:attrName>style.visibility</p:attrName>
                                        </p:attrNameLst>
                                      </p:cBhvr>
                                      <p:to>
                                        <p:strVal val="visible"/>
                                      </p:to>
                                    </p:set>
                                    <p:animEffect transition="in" filter="fade">
                                      <p:cBhvr>
                                        <p:cTn id="104" dur="500"/>
                                        <p:tgtEl>
                                          <p:spTgt spid="62"/>
                                        </p:tgtEl>
                                      </p:cBhvr>
                                    </p:animEffect>
                                  </p:childTnLst>
                                </p:cTn>
                              </p:par>
                              <p:par>
                                <p:cTn id="105" presetID="10" presetClass="entr" presetSubtype="0" fill="hold" grpId="0" nodeType="withEffect">
                                  <p:stCondLst>
                                    <p:cond delay="25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500"/>
                                        <p:tgtEl>
                                          <p:spTgt spid="63"/>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65"/>
                                        </p:tgtEl>
                                        <p:attrNameLst>
                                          <p:attrName>style.visibility</p:attrName>
                                        </p:attrNameLst>
                                      </p:cBhvr>
                                      <p:to>
                                        <p:strVal val="hidden"/>
                                      </p:to>
                                    </p:set>
                                  </p:childTnLst>
                                </p:cTn>
                              </p:par>
                            </p:childTnLst>
                          </p:cTn>
                        </p:par>
                        <p:par>
                          <p:cTn id="112" fill="hold">
                            <p:stCondLst>
                              <p:cond delay="0"/>
                            </p:stCondLst>
                            <p:childTnLst>
                              <p:par>
                                <p:cTn id="113" presetID="12" presetClass="exit" presetSubtype="4" fill="hold" grpId="1" nodeType="afterEffect">
                                  <p:stCondLst>
                                    <p:cond delay="0"/>
                                  </p:stCondLst>
                                  <p:childTnLst>
                                    <p:anim calcmode="lin" valueType="num">
                                      <p:cBhvr additive="base">
                                        <p:cTn id="114" dur="500"/>
                                        <p:tgtEl>
                                          <p:spTgt spid="61"/>
                                        </p:tgtEl>
                                        <p:attrNameLst>
                                          <p:attrName>ppt_y</p:attrName>
                                        </p:attrNameLst>
                                      </p:cBhvr>
                                      <p:tavLst>
                                        <p:tav tm="0">
                                          <p:val>
                                            <p:strVal val="#ppt_y"/>
                                          </p:val>
                                        </p:tav>
                                        <p:tav tm="100000">
                                          <p:val>
                                            <p:strVal val="#ppt_y+#ppt_h*1.125000"/>
                                          </p:val>
                                        </p:tav>
                                      </p:tavLst>
                                    </p:anim>
                                    <p:animEffect transition="out" filter="wipe(down)">
                                      <p:cBhvr>
                                        <p:cTn id="115" dur="500"/>
                                        <p:tgtEl>
                                          <p:spTgt spid="61"/>
                                        </p:tgtEl>
                                      </p:cBhvr>
                                    </p:animEffect>
                                    <p:set>
                                      <p:cBhvr>
                                        <p:cTn id="116" dur="1" fill="hold">
                                          <p:stCondLst>
                                            <p:cond delay="499"/>
                                          </p:stCondLst>
                                        </p:cTn>
                                        <p:tgtEl>
                                          <p:spTgt spid="61"/>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250"/>
                                        <p:tgtEl>
                                          <p:spTgt spid="62"/>
                                        </p:tgtEl>
                                      </p:cBhvr>
                                    </p:animEffect>
                                    <p:set>
                                      <p:cBhvr>
                                        <p:cTn id="119" dur="1" fill="hold">
                                          <p:stCondLst>
                                            <p:cond delay="249"/>
                                          </p:stCondLst>
                                        </p:cTn>
                                        <p:tgtEl>
                                          <p:spTgt spid="62"/>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250"/>
                                        <p:tgtEl>
                                          <p:spTgt spid="63"/>
                                        </p:tgtEl>
                                      </p:cBhvr>
                                    </p:animEffect>
                                    <p:set>
                                      <p:cBhvr>
                                        <p:cTn id="122" dur="1" fill="hold">
                                          <p:stCondLst>
                                            <p:cond delay="24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P spid="58" grpId="0" animBg="1"/>
      <p:bldP spid="58" grpId="1" animBg="1"/>
      <p:bldP spid="59" grpId="0"/>
      <p:bldP spid="59" grpId="1"/>
      <p:bldP spid="60" grpId="0"/>
      <p:bldP spid="60" grpId="1"/>
      <p:bldP spid="61" grpId="0" animBg="1"/>
      <p:bldP spid="61" grpId="1" animBg="1"/>
      <p:bldP spid="62" grpId="0"/>
      <p:bldP spid="62" grpId="1"/>
      <p:bldP spid="63" grpId="0"/>
      <p:bldP spid="63"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tn_Inactive_Ans" descr="C:\Documents and Settings\T00001008\Desktop\ODF Template\Powerpoint Template\ODF Template\Button Icons\answer-inactive.png"/>
          <p:cNvPicPr>
            <a:picLocks noChangeAspect="1" noChangeArrowheads="1"/>
          </p:cNvPicPr>
          <p:nvPr/>
        </p:nvPicPr>
        <p:blipFill>
          <a:blip r:embed="rId3">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4">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5">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6">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7">
            <a:lum bright="-12000"/>
          </a:blip>
          <a:stretch>
            <a:fillRect/>
          </a:stretch>
        </p:blipFill>
        <p:spPr bwMode="auto">
          <a:xfrm>
            <a:off x="7168422" y="6364153"/>
            <a:ext cx="384175" cy="384175"/>
          </a:xfrm>
          <a:prstGeom prst="rect">
            <a:avLst/>
          </a:prstGeom>
          <a:noFill/>
        </p:spPr>
      </p:pic>
      <p:pic>
        <p:nvPicPr>
          <p:cNvPr id="69" name="Synoptic_Fuel Imbalanc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7319" y="2591666"/>
            <a:ext cx="2590734" cy="2951018"/>
          </a:xfrm>
          <a:prstGeom prst="rect">
            <a:avLst/>
          </a:prstGeom>
        </p:spPr>
      </p:pic>
      <p:pic>
        <p:nvPicPr>
          <p:cNvPr id="70" name="Synoptic_Fuel Imbalance 1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319" y="2591666"/>
            <a:ext cx="2590734" cy="2951018"/>
          </a:xfrm>
          <a:prstGeom prst="rect">
            <a:avLst/>
          </a:prstGeom>
        </p:spPr>
      </p:pic>
      <p:pic>
        <p:nvPicPr>
          <p:cNvPr id="71" name="Synoptic_Fuel Imbalanc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77319" y="2591666"/>
            <a:ext cx="2590734" cy="2951018"/>
          </a:xfrm>
          <a:prstGeom prst="rect">
            <a:avLst/>
          </a:prstGeom>
        </p:spPr>
      </p:pic>
      <p:pic>
        <p:nvPicPr>
          <p:cNvPr id="72" name="Synoptic_Fuel Imbalanc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77319" y="2591666"/>
            <a:ext cx="2590734" cy="2951018"/>
          </a:xfrm>
          <a:prstGeom prst="rect">
            <a:avLst/>
          </a:prstGeom>
        </p:spPr>
      </p:pic>
      <p:pic>
        <p:nvPicPr>
          <p:cNvPr id="73" name="Synoptic_Fuel Imbalanc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7319" y="2591666"/>
            <a:ext cx="2590734" cy="2951018"/>
          </a:xfrm>
          <a:prstGeom prst="rect">
            <a:avLst/>
          </a:prstGeom>
        </p:spPr>
      </p:pic>
      <p:pic>
        <p:nvPicPr>
          <p:cNvPr id="74" name="Synoptic_Fuel Imbalanc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77319" y="2591666"/>
            <a:ext cx="2590734" cy="2951018"/>
          </a:xfrm>
          <a:prstGeom prst="rect">
            <a:avLst/>
          </a:prstGeom>
        </p:spPr>
      </p:pic>
      <p:pic>
        <p:nvPicPr>
          <p:cNvPr id="75" name="EICAS_Fuel Imbalanc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2415" y="2598933"/>
            <a:ext cx="2590222" cy="2950436"/>
          </a:xfrm>
          <a:prstGeom prst="rect">
            <a:avLst/>
          </a:prstGeom>
        </p:spPr>
      </p:pic>
      <p:pic>
        <p:nvPicPr>
          <p:cNvPr id="76" name="EICAS_Fuel Imbalance 1a"/>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52416" y="2598934"/>
            <a:ext cx="2590225" cy="2950438"/>
          </a:xfrm>
          <a:prstGeom prst="rect">
            <a:avLst/>
          </a:prstGeom>
        </p:spPr>
      </p:pic>
      <p:pic>
        <p:nvPicPr>
          <p:cNvPr id="77" name="EICAS_Fuel Imbalanc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52416" y="2598934"/>
            <a:ext cx="2590225" cy="2950438"/>
          </a:xfrm>
          <a:prstGeom prst="rect">
            <a:avLst/>
          </a:prstGeom>
        </p:spPr>
      </p:pic>
      <p:pic>
        <p:nvPicPr>
          <p:cNvPr id="78" name="EICAS_Fuel Imbalanc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52416" y="2598934"/>
            <a:ext cx="2590225" cy="2950438"/>
          </a:xfrm>
          <a:prstGeom prst="rect">
            <a:avLst/>
          </a:prstGeom>
        </p:spPr>
      </p:pic>
      <p:pic>
        <p:nvPicPr>
          <p:cNvPr id="79" name="EICAS_Fuel Imbalance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52416" y="2598934"/>
            <a:ext cx="2590225" cy="2950438"/>
          </a:xfrm>
          <a:prstGeom prst="rect">
            <a:avLst/>
          </a:prstGeom>
        </p:spPr>
      </p:pic>
      <p:pic>
        <p:nvPicPr>
          <p:cNvPr id="80" name="EICAS_Fuel Imbalance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52416" y="2598934"/>
            <a:ext cx="2590225" cy="2950438"/>
          </a:xfrm>
          <a:prstGeom prst="rect">
            <a:avLst/>
          </a:prstGeom>
        </p:spPr>
      </p:pic>
      <p:pic>
        <p:nvPicPr>
          <p:cNvPr id="81" name="Fuel Panel_Normal"/>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14729" y="3068236"/>
            <a:ext cx="2233277" cy="1869720"/>
          </a:xfrm>
          <a:prstGeom prst="rect">
            <a:avLst/>
          </a:prstGeom>
        </p:spPr>
      </p:pic>
      <p:pic>
        <p:nvPicPr>
          <p:cNvPr id="82" name="Fuel Panel_Wing Xfer Right"/>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4729" y="3068236"/>
            <a:ext cx="2233276" cy="1869720"/>
          </a:xfrm>
          <a:prstGeom prst="rect">
            <a:avLst/>
          </a:prstGeom>
        </p:spPr>
      </p:pic>
      <p:sp>
        <p:nvSpPr>
          <p:cNvPr id="14" name="Title 13"/>
          <p:cNvSpPr>
            <a:spLocks noGrp="1"/>
          </p:cNvSpPr>
          <p:nvPr>
            <p:ph type="title"/>
          </p:nvPr>
        </p:nvSpPr>
        <p:spPr/>
        <p:txBody>
          <a:bodyPr/>
          <a:lstStyle/>
          <a:p>
            <a:r>
              <a:rPr lang="en-US" dirty="0"/>
              <a:t>Fuel Scenario 2</a:t>
            </a:r>
          </a:p>
        </p:txBody>
      </p:sp>
      <p:sp>
        <p:nvSpPr>
          <p:cNvPr id="32" name="Back Plate_Ques"/>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126480"/>
            <a:ext cx="4996185"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dirty="0"/>
              <a:t>Why didn’t the automatic wing to wing transfer fix the problem?</a:t>
            </a:r>
          </a:p>
        </p:txBody>
      </p:sp>
      <p:sp>
        <p:nvSpPr>
          <p:cNvPr id="34" name="Text_Title_Ques"/>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4778945"/>
            <a:ext cx="5100344" cy="2079055"/>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5242561"/>
            <a:ext cx="4846313" cy="1615439"/>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a:spcAft>
                <a:spcPts val="600"/>
              </a:spcAft>
            </a:pPr>
            <a:r>
              <a:rPr lang="en-US" sz="1800" dirty="0"/>
              <a:t>Automatic wing transfer mode is only enabled when the Slat/Flap Handle is in the IN and 0 position. </a:t>
            </a:r>
          </a:p>
          <a:p>
            <a:r>
              <a:rPr lang="en-US" sz="1800" dirty="0"/>
              <a:t>If the slats and flaps were extended on the taxi out the auto transfer becomes inhibited.</a:t>
            </a:r>
          </a:p>
        </p:txBody>
      </p:sp>
      <p:sp>
        <p:nvSpPr>
          <p:cNvPr id="44" name="Text_Title_Ans"/>
          <p:cNvSpPr txBox="1">
            <a:spLocks/>
          </p:cNvSpPr>
          <p:nvPr/>
        </p:nvSpPr>
        <p:spPr>
          <a:xfrm>
            <a:off x="2194560" y="487179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22"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23" cstate="print"/>
          <a:stretch>
            <a:fillRect/>
          </a:stretch>
        </p:blipFill>
        <p:spPr bwMode="auto">
          <a:xfrm>
            <a:off x="8514277" y="6364152"/>
            <a:ext cx="384175" cy="384175"/>
          </a:xfrm>
          <a:prstGeom prst="rect">
            <a:avLst/>
          </a:prstGeom>
          <a:noFill/>
        </p:spPr>
      </p:pic>
      <p:sp>
        <p:nvSpPr>
          <p:cNvPr id="22" name="Text Placeholder 57"/>
          <p:cNvSpPr txBox="1">
            <a:spLocks/>
          </p:cNvSpPr>
          <p:nvPr/>
        </p:nvSpPr>
        <p:spPr>
          <a:xfrm>
            <a:off x="586193" y="1128974"/>
            <a:ext cx="7715525" cy="1385625"/>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Due to a lengthy taxi and short delay before takeoff with the right engine running you get a </a:t>
            </a:r>
            <a:r>
              <a:rPr lang="en-US" sz="2000" b="1" dirty="0">
                <a:solidFill>
                  <a:srgbClr val="FFC300"/>
                </a:solidFill>
              </a:rPr>
              <a:t>FUEL IMBALANCE</a:t>
            </a:r>
            <a:r>
              <a:rPr lang="en-US" sz="2000" dirty="0">
                <a:solidFill>
                  <a:schemeClr val="bg1"/>
                </a:solidFill>
              </a:rPr>
              <a:t> CAS message and notice the wing tanks differ by more than 600 lbs.…</a:t>
            </a:r>
          </a:p>
        </p:txBody>
      </p:sp>
      <p:sp>
        <p:nvSpPr>
          <p:cNvPr id="45" name="Back Plate_Ques 2"/>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6" name="Text_Ques 2"/>
          <p:cNvSpPr txBox="1">
            <a:spLocks/>
          </p:cNvSpPr>
          <p:nvPr/>
        </p:nvSpPr>
        <p:spPr>
          <a:xfrm>
            <a:off x="2103120" y="6432856"/>
            <a:ext cx="4996185" cy="425144"/>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171425" indent="-171425" defTabSz="911131">
              <a:defRPr/>
            </a:pPr>
            <a:r>
              <a:rPr lang="en-US" sz="1800" dirty="0"/>
              <a:t>What else inhibits the automatic transfer?</a:t>
            </a:r>
          </a:p>
        </p:txBody>
      </p:sp>
      <p:sp>
        <p:nvSpPr>
          <p:cNvPr id="47" name="Text_Title_Ques 2"/>
          <p:cNvSpPr txBox="1">
            <a:spLocks/>
          </p:cNvSpPr>
          <p:nvPr/>
        </p:nvSpPr>
        <p:spPr>
          <a:xfrm>
            <a:off x="2194560" y="608076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8" name="Back Plate_Ans 2"/>
          <p:cNvSpPr>
            <a:spLocks noChangeArrowheads="1"/>
          </p:cNvSpPr>
          <p:nvPr/>
        </p:nvSpPr>
        <p:spPr bwMode="auto">
          <a:xfrm>
            <a:off x="2012191" y="5129784"/>
            <a:ext cx="5100344" cy="172821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6" name="Text_Ans 2"/>
          <p:cNvSpPr txBox="1">
            <a:spLocks/>
          </p:cNvSpPr>
          <p:nvPr/>
        </p:nvSpPr>
        <p:spPr>
          <a:xfrm>
            <a:off x="2103120" y="5596128"/>
            <a:ext cx="4846313" cy="12618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Landing gear down in flight</a:t>
            </a:r>
          </a:p>
          <a:p>
            <a:pPr defTabSz="936267">
              <a:defRPr/>
            </a:pPr>
            <a:r>
              <a:rPr lang="en-US" sz="1800" dirty="0"/>
              <a:t>Either wing fuel quantity &lt; 400 lbs.</a:t>
            </a:r>
          </a:p>
          <a:p>
            <a:pPr defTabSz="936267">
              <a:defRPr/>
            </a:pPr>
            <a:r>
              <a:rPr lang="en-US" sz="1800" dirty="0"/>
              <a:t>The DC pump being utilized in the event of an AC boost pump failure</a:t>
            </a:r>
          </a:p>
        </p:txBody>
      </p:sp>
      <p:sp>
        <p:nvSpPr>
          <p:cNvPr id="66" name="Text_Title_Ans 2"/>
          <p:cNvSpPr txBox="1">
            <a:spLocks/>
          </p:cNvSpPr>
          <p:nvPr/>
        </p:nvSpPr>
        <p:spPr>
          <a:xfrm>
            <a:off x="2194560" y="5230368"/>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67" name="Question Mark Button 2">
            <a:hlinkClick r:id="" action="ppaction://noaction" highlightClick="1"/>
          </p:cNvPr>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8176504" y="6362177"/>
            <a:ext cx="384175" cy="384175"/>
          </a:xfrm>
          <a:prstGeom prst="rect">
            <a:avLst/>
          </a:prstGeom>
          <a:noFill/>
        </p:spPr>
      </p:pic>
      <p:pic>
        <p:nvPicPr>
          <p:cNvPr id="68" name="Checkmark Button 2">
            <a:hlinkClick r:id="" action="ppaction://noaction" highlightClick="1"/>
          </p:cNvPr>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8514277" y="6362177"/>
            <a:ext cx="384175" cy="384175"/>
          </a:xfrm>
          <a:prstGeom prst="rect">
            <a:avLst/>
          </a:prstGeom>
          <a:noFill/>
        </p:spPr>
      </p:pic>
      <p:pic>
        <p:nvPicPr>
          <p:cNvPr id="49" name="Selector_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5400000">
            <a:off x="1346493" y="3562673"/>
            <a:ext cx="443050" cy="437797"/>
          </a:xfrm>
          <a:prstGeom prst="rect">
            <a:avLst/>
          </a:prstGeom>
        </p:spPr>
      </p:pic>
      <p:grpSp>
        <p:nvGrpSpPr>
          <p:cNvPr id="2" name="Selector_2"/>
          <p:cNvGrpSpPr/>
          <p:nvPr/>
        </p:nvGrpSpPr>
        <p:grpSpPr>
          <a:xfrm>
            <a:off x="6015824" y="3034758"/>
            <a:ext cx="2346327" cy="312532"/>
            <a:chOff x="6015824" y="3034758"/>
            <a:chExt cx="2346327" cy="312532"/>
          </a:xfrm>
        </p:grpSpPr>
        <p:pic>
          <p:nvPicPr>
            <p:cNvPr id="50" name="Selector_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18973766">
              <a:off x="8047824" y="3034758"/>
              <a:ext cx="314327" cy="312467"/>
            </a:xfrm>
            <a:prstGeom prst="rect">
              <a:avLst/>
            </a:prstGeom>
          </p:spPr>
        </p:pic>
        <p:pic>
          <p:nvPicPr>
            <p:cNvPr id="51" name="Selector_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8100000">
              <a:off x="6015824" y="3034823"/>
              <a:ext cx="314327" cy="312467"/>
            </a:xfrm>
            <a:prstGeom prst="rect">
              <a:avLst/>
            </a:prstGeom>
          </p:spPr>
        </p:pic>
      </p:grpSp>
      <p:pic>
        <p:nvPicPr>
          <p:cNvPr id="52" name="Selector_3"/>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5400000">
            <a:off x="1346488" y="3562673"/>
            <a:ext cx="443050" cy="437797"/>
          </a:xfrm>
          <a:prstGeom prst="rect">
            <a:avLst/>
          </a:prstGeom>
        </p:spPr>
      </p:pic>
    </p:spTree>
    <p:extLst>
      <p:ext uri="{BB962C8B-B14F-4D97-AF65-F5344CB8AC3E}">
        <p14:creationId xmlns:p14="http://schemas.microsoft.com/office/powerpoint/2010/main" val="206373212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41"/>
                                        </p:tgtEl>
                                        <p:attrNameLst>
                                          <p:attrName>style.visibility</p:attrName>
                                        </p:attrNameLst>
                                      </p:cBhvr>
                                      <p:to>
                                        <p:strVal val="visible"/>
                                      </p:to>
                                    </p:set>
                                  </p:childTnLst>
                                </p:cTn>
                              </p:par>
                            </p:childTnLst>
                          </p:cTn>
                        </p:par>
                        <p:par>
                          <p:cTn id="7" fill="hold">
                            <p:stCondLst>
                              <p:cond delay="250"/>
                            </p:stCondLst>
                            <p:childTnLst>
                              <p:par>
                                <p:cTn id="8" presetID="1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50"/>
                                        <p:tgtEl>
                                          <p:spTgt spid="32"/>
                                        </p:tgtEl>
                                        <p:attrNameLst>
                                          <p:attrName>ppt_y</p:attrName>
                                        </p:attrNameLst>
                                      </p:cBhvr>
                                      <p:tavLst>
                                        <p:tav tm="0">
                                          <p:val>
                                            <p:strVal val="#ppt_y+#ppt_h*1.125000"/>
                                          </p:val>
                                        </p:tav>
                                        <p:tav tm="100000">
                                          <p:val>
                                            <p:strVal val="#ppt_y"/>
                                          </p:val>
                                        </p:tav>
                                      </p:tavLst>
                                    </p:anim>
                                    <p:animEffect transition="in" filter="wipe(up)">
                                      <p:cBhvr>
                                        <p:cTn id="11" dur="250"/>
                                        <p:tgtEl>
                                          <p:spTgt spid="3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 presetClass="exit" presetSubtype="0" fill="hold" nodeType="withEffect">
                                  <p:stCondLst>
                                    <p:cond delay="25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1" nodeType="withEffect">
                                  <p:stCondLst>
                                    <p:cond delay="0"/>
                                  </p:stCondLst>
                                  <p:childTnLst>
                                    <p:anim calcmode="lin" valueType="num">
                                      <p:cBhvr additive="base">
                                        <p:cTn id="24" dur="10"/>
                                        <p:tgtEl>
                                          <p:spTgt spid="32"/>
                                        </p:tgtEl>
                                        <p:attrNameLst>
                                          <p:attrName>ppt_y</p:attrName>
                                        </p:attrNameLst>
                                      </p:cBhvr>
                                      <p:tavLst>
                                        <p:tav tm="0">
                                          <p:val>
                                            <p:strVal val="#ppt_y"/>
                                          </p:val>
                                        </p:tav>
                                        <p:tav tm="100000">
                                          <p:val>
                                            <p:strVal val="#ppt_y+#ppt_h*1.125000"/>
                                          </p:val>
                                        </p:tav>
                                      </p:tavLst>
                                    </p:anim>
                                    <p:animEffect transition="out" filter="wipe(down)">
                                      <p:cBhvr>
                                        <p:cTn id="25" dur="10"/>
                                        <p:tgtEl>
                                          <p:spTgt spid="32"/>
                                        </p:tgtEl>
                                      </p:cBhvr>
                                    </p:animEffect>
                                    <p:set>
                                      <p:cBhvr>
                                        <p:cTn id="26" dur="1" fill="hold">
                                          <p:stCondLst>
                                            <p:cond delay="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
                                        <p:tgtEl>
                                          <p:spTgt spid="33"/>
                                        </p:tgtEl>
                                      </p:cBhvr>
                                    </p:animEffect>
                                    <p:set>
                                      <p:cBhvr>
                                        <p:cTn id="29" dur="1" fill="hold">
                                          <p:stCondLst>
                                            <p:cond delay="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34"/>
                                        </p:tgtEl>
                                      </p:cBhvr>
                                    </p:animEffect>
                                    <p:set>
                                      <p:cBhvr>
                                        <p:cTn id="32" dur="1" fill="hold">
                                          <p:stCondLst>
                                            <p:cond delay="9"/>
                                          </p:stCondLst>
                                        </p:cTn>
                                        <p:tgtEl>
                                          <p:spTgt spid="34"/>
                                        </p:tgtEl>
                                        <p:attrNameLst>
                                          <p:attrName>style.visibility</p:attrName>
                                        </p:attrNameLst>
                                      </p:cBhvr>
                                      <p:to>
                                        <p:strVal val="hidden"/>
                                      </p:to>
                                    </p:set>
                                  </p:childTnLst>
                                </p:cTn>
                              </p:par>
                            </p:childTnLst>
                          </p:cTn>
                        </p:par>
                        <p:par>
                          <p:cTn id="33" fill="hold">
                            <p:stCondLst>
                              <p:cond delay="10"/>
                            </p:stCondLst>
                            <p:childTnLst>
                              <p:par>
                                <p:cTn id="34" presetID="1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250"/>
                                        <p:tgtEl>
                                          <p:spTgt spid="42"/>
                                        </p:tgtEl>
                                        <p:attrNameLst>
                                          <p:attrName>ppt_y</p:attrName>
                                        </p:attrNameLst>
                                      </p:cBhvr>
                                      <p:tavLst>
                                        <p:tav tm="0">
                                          <p:val>
                                            <p:strVal val="#ppt_y+#ppt_h*1.125000"/>
                                          </p:val>
                                        </p:tav>
                                        <p:tav tm="100000">
                                          <p:val>
                                            <p:strVal val="#ppt_y"/>
                                          </p:val>
                                        </p:tav>
                                      </p:tavLst>
                                    </p:anim>
                                    <p:animEffect transition="in" filter="wipe(up)">
                                      <p:cBhvr>
                                        <p:cTn id="37" dur="25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par>
                          <p:cTn id="48" fill="hold">
                            <p:stCondLst>
                              <p:cond delay="0"/>
                            </p:stCondLst>
                            <p:childTnLst>
                              <p:par>
                                <p:cTn id="49" presetID="12" presetClass="exit" presetSubtype="4" fill="hold" grpId="1" nodeType="afterEffect">
                                  <p:stCondLst>
                                    <p:cond delay="0"/>
                                  </p:stCondLst>
                                  <p:childTnLst>
                                    <p:anim calcmode="lin" valueType="num">
                                      <p:cBhvr additive="base">
                                        <p:cTn id="50" dur="500"/>
                                        <p:tgtEl>
                                          <p:spTgt spid="42"/>
                                        </p:tgtEl>
                                        <p:attrNameLst>
                                          <p:attrName>ppt_y</p:attrName>
                                        </p:attrNameLst>
                                      </p:cBhvr>
                                      <p:tavLst>
                                        <p:tav tm="0">
                                          <p:val>
                                            <p:strVal val="#ppt_y"/>
                                          </p:val>
                                        </p:tav>
                                        <p:tav tm="100000">
                                          <p:val>
                                            <p:strVal val="#ppt_y+#ppt_h*1.125000"/>
                                          </p:val>
                                        </p:tav>
                                      </p:tavLst>
                                    </p:anim>
                                    <p:animEffect transition="out" filter="wipe(down)">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43"/>
                                        </p:tgtEl>
                                      </p:cBhvr>
                                    </p:animEffect>
                                    <p:set>
                                      <p:cBhvr>
                                        <p:cTn id="55" dur="1" fill="hold">
                                          <p:stCondLst>
                                            <p:cond delay="249"/>
                                          </p:stCondLst>
                                        </p:cTn>
                                        <p:tgtEl>
                                          <p:spTgt spid="4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44"/>
                                        </p:tgtEl>
                                      </p:cBhvr>
                                    </p:animEffect>
                                    <p:set>
                                      <p:cBhvr>
                                        <p:cTn id="58" dur="1" fill="hold">
                                          <p:stCondLst>
                                            <p:cond delay="249"/>
                                          </p:stCondLst>
                                        </p:cTn>
                                        <p:tgtEl>
                                          <p:spTgt spid="44"/>
                                        </p:tgtEl>
                                        <p:attrNameLst>
                                          <p:attrName>style.visibility</p:attrName>
                                        </p:attrNameLst>
                                      </p:cBhvr>
                                      <p:to>
                                        <p:strVal val="hidden"/>
                                      </p:to>
                                    </p:se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67"/>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6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withEffect">
                                  <p:stCondLst>
                                    <p:cond delay="0"/>
                                  </p:stCondLst>
                                  <p:childTnLst>
                                    <p:set>
                                      <p:cBhvr>
                                        <p:cTn id="66" dur="1" fill="hold">
                                          <p:stCondLst>
                                            <p:cond delay="249"/>
                                          </p:stCondLst>
                                        </p:cTn>
                                        <p:tgtEl>
                                          <p:spTgt spid="68"/>
                                        </p:tgtEl>
                                        <p:attrNameLst>
                                          <p:attrName>style.visibility</p:attrName>
                                        </p:attrNameLst>
                                      </p:cBhvr>
                                      <p:to>
                                        <p:strVal val="visible"/>
                                      </p:to>
                                    </p:set>
                                  </p:childTnLst>
                                </p:cTn>
                              </p:par>
                            </p:childTnLst>
                          </p:cTn>
                        </p:par>
                        <p:par>
                          <p:cTn id="67" fill="hold">
                            <p:stCondLst>
                              <p:cond delay="250"/>
                            </p:stCondLst>
                            <p:childTnLst>
                              <p:par>
                                <p:cTn id="68" presetID="12" presetClass="entr" presetSubtype="4"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250"/>
                                        <p:tgtEl>
                                          <p:spTgt spid="45"/>
                                        </p:tgtEl>
                                        <p:attrNameLst>
                                          <p:attrName>ppt_y</p:attrName>
                                        </p:attrNameLst>
                                      </p:cBhvr>
                                      <p:tavLst>
                                        <p:tav tm="0">
                                          <p:val>
                                            <p:strVal val="#ppt_y+#ppt_h*1.125000"/>
                                          </p:val>
                                        </p:tav>
                                        <p:tav tm="100000">
                                          <p:val>
                                            <p:strVal val="#ppt_y"/>
                                          </p:val>
                                        </p:tav>
                                      </p:tavLst>
                                    </p:anim>
                                    <p:animEffect transition="in" filter="wipe(up)">
                                      <p:cBhvr>
                                        <p:cTn id="71" dur="250"/>
                                        <p:tgtEl>
                                          <p:spTgt spid="45"/>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par>
                                <p:cTn id="78" presetID="1" presetClass="exit" presetSubtype="0" fill="hold" nodeType="withEffect">
                                  <p:stCondLst>
                                    <p:cond delay="250"/>
                                  </p:stCondLst>
                                  <p:childTnLst>
                                    <p:set>
                                      <p:cBhvr>
                                        <p:cTn id="79"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80" restart="whenNotActive" fill="hold" evtFilter="cancelBubble" nodeType="interactiveSeq">
                <p:stCondLst>
                  <p:cond evt="onClick" delay="0">
                    <p:tgtEl>
                      <p:spTgt spid="68"/>
                    </p:tgtEl>
                  </p:cond>
                </p:stCondLst>
                <p:endSync evt="end" delay="0">
                  <p:rtn val="all"/>
                </p:endSync>
                <p:childTnLst>
                  <p:par>
                    <p:cTn id="81" fill="hold">
                      <p:stCondLst>
                        <p:cond delay="0"/>
                      </p:stCondLst>
                      <p:childTnLst>
                        <p:par>
                          <p:cTn id="82" fill="hold">
                            <p:stCondLst>
                              <p:cond delay="0"/>
                            </p:stCondLst>
                            <p:childTnLst>
                              <p:par>
                                <p:cTn id="83" presetID="12" presetClass="exit" presetSubtype="4" fill="hold" grpId="1" nodeType="withEffect">
                                  <p:stCondLst>
                                    <p:cond delay="0"/>
                                  </p:stCondLst>
                                  <p:childTnLst>
                                    <p:anim calcmode="lin" valueType="num">
                                      <p:cBhvr additive="base">
                                        <p:cTn id="84" dur="10"/>
                                        <p:tgtEl>
                                          <p:spTgt spid="45"/>
                                        </p:tgtEl>
                                        <p:attrNameLst>
                                          <p:attrName>ppt_y</p:attrName>
                                        </p:attrNameLst>
                                      </p:cBhvr>
                                      <p:tavLst>
                                        <p:tav tm="0">
                                          <p:val>
                                            <p:strVal val="#ppt_y"/>
                                          </p:val>
                                        </p:tav>
                                        <p:tav tm="100000">
                                          <p:val>
                                            <p:strVal val="#ppt_y+#ppt_h*1.125000"/>
                                          </p:val>
                                        </p:tav>
                                      </p:tavLst>
                                    </p:anim>
                                    <p:animEffect transition="out" filter="wipe(down)">
                                      <p:cBhvr>
                                        <p:cTn id="85" dur="10"/>
                                        <p:tgtEl>
                                          <p:spTgt spid="45"/>
                                        </p:tgtEl>
                                      </p:cBhvr>
                                    </p:animEffect>
                                    <p:set>
                                      <p:cBhvr>
                                        <p:cTn id="86" dur="1" fill="hold">
                                          <p:stCondLst>
                                            <p:cond delay="9"/>
                                          </p:stCondLst>
                                        </p:cTn>
                                        <p:tgtEl>
                                          <p:spTgt spid="4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
                                        <p:tgtEl>
                                          <p:spTgt spid="46"/>
                                        </p:tgtEl>
                                      </p:cBhvr>
                                    </p:animEffect>
                                    <p:set>
                                      <p:cBhvr>
                                        <p:cTn id="89" dur="1" fill="hold">
                                          <p:stCondLst>
                                            <p:cond delay="9"/>
                                          </p:stCondLst>
                                        </p:cTn>
                                        <p:tgtEl>
                                          <p:spTgt spid="4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
                                        <p:tgtEl>
                                          <p:spTgt spid="47"/>
                                        </p:tgtEl>
                                      </p:cBhvr>
                                    </p:animEffect>
                                    <p:set>
                                      <p:cBhvr>
                                        <p:cTn id="92" dur="1" fill="hold">
                                          <p:stCondLst>
                                            <p:cond delay="9"/>
                                          </p:stCondLst>
                                        </p:cTn>
                                        <p:tgtEl>
                                          <p:spTgt spid="47"/>
                                        </p:tgtEl>
                                        <p:attrNameLst>
                                          <p:attrName>style.visibility</p:attrName>
                                        </p:attrNameLst>
                                      </p:cBhvr>
                                      <p:to>
                                        <p:strVal val="hidden"/>
                                      </p:to>
                                    </p:set>
                                  </p:childTnLst>
                                </p:cTn>
                              </p:par>
                            </p:childTnLst>
                          </p:cTn>
                        </p:par>
                        <p:par>
                          <p:cTn id="93" fill="hold">
                            <p:stCondLst>
                              <p:cond delay="10"/>
                            </p:stCondLst>
                            <p:childTnLst>
                              <p:par>
                                <p:cTn id="94" presetID="12" presetClass="entr" presetSubtype="4" fill="hold" grpId="0" nodeType="after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additive="base">
                                        <p:cTn id="96" dur="250"/>
                                        <p:tgtEl>
                                          <p:spTgt spid="48"/>
                                        </p:tgtEl>
                                        <p:attrNameLst>
                                          <p:attrName>ppt_y</p:attrName>
                                        </p:attrNameLst>
                                      </p:cBhvr>
                                      <p:tavLst>
                                        <p:tav tm="0">
                                          <p:val>
                                            <p:strVal val="#ppt_y+#ppt_h*1.125000"/>
                                          </p:val>
                                        </p:tav>
                                        <p:tav tm="100000">
                                          <p:val>
                                            <p:strVal val="#ppt_y"/>
                                          </p:val>
                                        </p:tav>
                                      </p:tavLst>
                                    </p:anim>
                                    <p:animEffect transition="in" filter="wipe(up)">
                                      <p:cBhvr>
                                        <p:cTn id="97" dur="250"/>
                                        <p:tgtEl>
                                          <p:spTgt spid="48"/>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500"/>
                                        <p:tgtEl>
                                          <p:spTgt spid="56"/>
                                        </p:tgtEl>
                                      </p:cBhvr>
                                    </p:animEffect>
                                  </p:childTnLst>
                                </p:cTn>
                              </p:par>
                              <p:par>
                                <p:cTn id="101" presetID="10" presetClass="entr" presetSubtype="0" fill="hold" grpId="0" nodeType="withEffect">
                                  <p:stCondLst>
                                    <p:cond delay="250"/>
                                  </p:stCondLst>
                                  <p:childTnLst>
                                    <p:set>
                                      <p:cBhvr>
                                        <p:cTn id="102" dur="1" fill="hold">
                                          <p:stCondLst>
                                            <p:cond delay="0"/>
                                          </p:stCondLst>
                                        </p:cTn>
                                        <p:tgtEl>
                                          <p:spTgt spid="66"/>
                                        </p:tgtEl>
                                        <p:attrNameLst>
                                          <p:attrName>style.visibility</p:attrName>
                                        </p:attrNameLst>
                                      </p:cBhvr>
                                      <p:to>
                                        <p:strVal val="visible"/>
                                      </p:to>
                                    </p:set>
                                    <p:animEffect transition="in" filter="fade">
                                      <p:cBhvr>
                                        <p:cTn id="103" dur="500"/>
                                        <p:tgtEl>
                                          <p:spTgt spid="66"/>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68"/>
                                        </p:tgtEl>
                                        <p:attrNameLst>
                                          <p:attrName>style.visibility</p:attrName>
                                        </p:attrNameLst>
                                      </p:cBhvr>
                                      <p:to>
                                        <p:strVal val="hidden"/>
                                      </p:to>
                                    </p:set>
                                  </p:childTnLst>
                                </p:cTn>
                              </p:par>
                            </p:childTnLst>
                          </p:cTn>
                        </p:par>
                        <p:par>
                          <p:cTn id="108" fill="hold">
                            <p:stCondLst>
                              <p:cond delay="0"/>
                            </p:stCondLst>
                            <p:childTnLst>
                              <p:par>
                                <p:cTn id="109" presetID="12" presetClass="exit" presetSubtype="4" fill="hold" grpId="1" nodeType="afterEffect">
                                  <p:stCondLst>
                                    <p:cond delay="0"/>
                                  </p:stCondLst>
                                  <p:childTnLst>
                                    <p:anim calcmode="lin" valueType="num">
                                      <p:cBhvr additive="base">
                                        <p:cTn id="110" dur="500"/>
                                        <p:tgtEl>
                                          <p:spTgt spid="48"/>
                                        </p:tgtEl>
                                        <p:attrNameLst>
                                          <p:attrName>ppt_y</p:attrName>
                                        </p:attrNameLst>
                                      </p:cBhvr>
                                      <p:tavLst>
                                        <p:tav tm="0">
                                          <p:val>
                                            <p:strVal val="#ppt_y"/>
                                          </p:val>
                                        </p:tav>
                                        <p:tav tm="100000">
                                          <p:val>
                                            <p:strVal val="#ppt_y+#ppt_h*1.125000"/>
                                          </p:val>
                                        </p:tav>
                                      </p:tavLst>
                                    </p:anim>
                                    <p:animEffect transition="out" filter="wipe(down)">
                                      <p:cBhvr>
                                        <p:cTn id="111" dur="500"/>
                                        <p:tgtEl>
                                          <p:spTgt spid="48"/>
                                        </p:tgtEl>
                                      </p:cBhvr>
                                    </p:animEffect>
                                    <p:set>
                                      <p:cBhvr>
                                        <p:cTn id="112" dur="1" fill="hold">
                                          <p:stCondLst>
                                            <p:cond delay="499"/>
                                          </p:stCondLst>
                                        </p:cTn>
                                        <p:tgtEl>
                                          <p:spTgt spid="4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56"/>
                                        </p:tgtEl>
                                      </p:cBhvr>
                                    </p:animEffect>
                                    <p:set>
                                      <p:cBhvr>
                                        <p:cTn id="115" dur="1" fill="hold">
                                          <p:stCondLst>
                                            <p:cond delay="249"/>
                                          </p:stCondLst>
                                        </p:cTn>
                                        <p:tgtEl>
                                          <p:spTgt spid="56"/>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50"/>
                                        <p:tgtEl>
                                          <p:spTgt spid="66"/>
                                        </p:tgtEl>
                                      </p:cBhvr>
                                    </p:animEffect>
                                    <p:set>
                                      <p:cBhvr>
                                        <p:cTn id="118" dur="1" fill="hold">
                                          <p:stCondLst>
                                            <p:cond delay="24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19" restart="whenNotActive" fill="hold" evtFilter="cancelBubble" nodeType="interactiveSeq">
                <p:stCondLst>
                  <p:cond evt="onClick" delay="0">
                    <p:tgtEl>
                      <p:spTgt spid="81"/>
                    </p:tgtEl>
                  </p:cond>
                </p:stCondLst>
                <p:endSync evt="end" delay="0">
                  <p:rtn val="all"/>
                </p:endSync>
                <p:childTnLst>
                  <p:par>
                    <p:cTn id="120" fill="hold">
                      <p:stCondLst>
                        <p:cond delay="0"/>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82"/>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49"/>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2"/>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76"/>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70"/>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3999"/>
                                          </p:stCondLst>
                                        </p:cTn>
                                        <p:tgtEl>
                                          <p:spTgt spid="77"/>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3999"/>
                                          </p:stCondLst>
                                        </p:cTn>
                                        <p:tgtEl>
                                          <p:spTgt spid="71"/>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7999"/>
                                          </p:stCondLst>
                                        </p:cTn>
                                        <p:tgtEl>
                                          <p:spTgt spid="78"/>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7999"/>
                                          </p:stCondLst>
                                        </p:cTn>
                                        <p:tgtEl>
                                          <p:spTgt spid="72"/>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11999"/>
                                          </p:stCondLst>
                                        </p:cTn>
                                        <p:tgtEl>
                                          <p:spTgt spid="79"/>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11999"/>
                                          </p:stCondLst>
                                        </p:cTn>
                                        <p:tgtEl>
                                          <p:spTgt spid="73"/>
                                        </p:tgtEl>
                                        <p:attrNameLst>
                                          <p:attrName>style.visibility</p:attrName>
                                        </p:attrNameLst>
                                      </p:cBhvr>
                                      <p:to>
                                        <p:strVal val="visible"/>
                                      </p:to>
                                    </p:set>
                                  </p:childTnLst>
                                </p:cTn>
                              </p:par>
                            </p:childTnLst>
                          </p:cTn>
                        </p:par>
                        <p:par>
                          <p:cTn id="144" fill="hold">
                            <p:stCondLst>
                              <p:cond delay="12000"/>
                            </p:stCondLst>
                            <p:childTnLst>
                              <p:par>
                                <p:cTn id="145" presetID="1" presetClass="entr" presetSubtype="0" fill="hold" nodeType="after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par>
                                <p:cTn id="147" presetID="1" presetClass="exit" presetSubtype="0" fill="hold" nodeType="withEffect">
                                  <p:stCondLst>
                                    <p:cond delay="0"/>
                                  </p:stCondLst>
                                  <p:childTnLst>
                                    <p:set>
                                      <p:cBhvr>
                                        <p:cTn id="14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49" restart="whenNotActive" fill="hold" evtFilter="cancelBubble" nodeType="interactiveSeq">
                <p:stCondLst>
                  <p:cond evt="onClick" delay="0">
                    <p:tgtEl>
                      <p:spTgt spid="82"/>
                    </p:tgtEl>
                  </p:cond>
                </p:stCondLst>
                <p:endSync evt="end" delay="0">
                  <p:rtn val="all"/>
                </p:endSync>
                <p:childTnLst>
                  <p:par>
                    <p:cTn id="150" fill="hold">
                      <p:stCondLst>
                        <p:cond delay="0"/>
                      </p:stCondLst>
                      <p:childTnLst>
                        <p:par>
                          <p:cTn id="151" fill="hold">
                            <p:stCondLst>
                              <p:cond delay="0"/>
                            </p:stCondLst>
                            <p:childTnLst>
                              <p:par>
                                <p:cTn id="152" presetID="1" presetClass="exit" presetSubtype="0" fill="hold" nodeType="clickEffect">
                                  <p:stCondLst>
                                    <p:cond delay="0"/>
                                  </p:stCondLst>
                                  <p:childTnLst>
                                    <p:set>
                                      <p:cBhvr>
                                        <p:cTn id="153" dur="1" fill="hold">
                                          <p:stCondLst>
                                            <p:cond delay="0"/>
                                          </p:stCondLst>
                                        </p:cTn>
                                        <p:tgtEl>
                                          <p:spTgt spid="82"/>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52"/>
                                        </p:tgtEl>
                                        <p:attrNameLst>
                                          <p:attrName>style.visibility</p:attrName>
                                        </p:attrNameLst>
                                      </p:cBhvr>
                                      <p:to>
                                        <p:strVal val="hidden"/>
                                      </p:to>
                                    </p:set>
                                  </p:childTnLst>
                                </p:cTn>
                              </p:par>
                              <p:par>
                                <p:cTn id="156" presetID="1" presetClass="entr" presetSubtype="0" fill="hold" nodeType="withEffect">
                                  <p:stCondLst>
                                    <p:cond delay="0"/>
                                  </p:stCondLst>
                                  <p:childTnLst>
                                    <p:set>
                                      <p:cBhvr>
                                        <p:cTn id="157" dur="1" fill="hold">
                                          <p:stCondLst>
                                            <p:cond delay="0"/>
                                          </p:stCondLst>
                                        </p:cTn>
                                        <p:tgtEl>
                                          <p:spTgt spid="80"/>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74"/>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P spid="45" grpId="0" animBg="1"/>
      <p:bldP spid="45" grpId="1" animBg="1"/>
      <p:bldP spid="46" grpId="0"/>
      <p:bldP spid="46" grpId="1"/>
      <p:bldP spid="47" grpId="0"/>
      <p:bldP spid="47" grpId="1"/>
      <p:bldP spid="48" grpId="0" animBg="1"/>
      <p:bldP spid="48" grpId="1" animBg="1"/>
      <p:bldP spid="56" grpId="0"/>
      <p:bldP spid="56" grpId="1"/>
      <p:bldP spid="66" grpId="0"/>
      <p:bldP spid="66"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660381" y="2341591"/>
            <a:ext cx="5823238" cy="3253294"/>
            <a:chOff x="924626" y="2341591"/>
            <a:chExt cx="5823238" cy="3253294"/>
          </a:xfrm>
        </p:grpSpPr>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760" y="2341591"/>
              <a:ext cx="2856104" cy="3253294"/>
            </a:xfrm>
            <a:prstGeom prst="rect">
              <a:avLst/>
            </a:prstGeom>
          </p:spPr>
        </p:pic>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626" y="2341771"/>
              <a:ext cx="2856105" cy="3252931"/>
            </a:xfrm>
            <a:prstGeom prst="rect">
              <a:avLst/>
            </a:prstGeom>
          </p:spPr>
        </p:pic>
      </p:grpSp>
      <p:pic>
        <p:nvPicPr>
          <p:cNvPr id="35" name="Btn_Inactive_Ans" descr="C:\Documents and Settings\T00001008\Desktop\ODF Template\Powerpoint Template\ODF Template\Button Icons\answer-inactive.png"/>
          <p:cNvPicPr>
            <a:picLocks noChangeAspect="1" noChangeArrowheads="1"/>
          </p:cNvPicPr>
          <p:nvPr/>
        </p:nvPicPr>
        <p:blipFill>
          <a:blip r:embed="rId5">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9">
            <a:lum bright="-12000"/>
          </a:blip>
          <a:stretch>
            <a:fillRect/>
          </a:stretch>
        </p:blipFill>
        <p:spPr bwMode="auto">
          <a:xfrm>
            <a:off x="7168422" y="6364153"/>
            <a:ext cx="384175" cy="384175"/>
          </a:xfrm>
          <a:prstGeom prst="rect">
            <a:avLst/>
          </a:prstGeom>
          <a:noFill/>
        </p:spPr>
      </p:pic>
      <p:sp>
        <p:nvSpPr>
          <p:cNvPr id="14" name="Title 13"/>
          <p:cNvSpPr>
            <a:spLocks noGrp="1"/>
          </p:cNvSpPr>
          <p:nvPr>
            <p:ph type="title"/>
          </p:nvPr>
        </p:nvSpPr>
        <p:spPr/>
        <p:txBody>
          <a:bodyPr/>
          <a:lstStyle/>
          <a:p>
            <a:r>
              <a:rPr lang="en-US" dirty="0"/>
              <a:t>Fuel Scenario 3</a:t>
            </a:r>
          </a:p>
        </p:txBody>
      </p:sp>
      <p:sp>
        <p:nvSpPr>
          <p:cNvPr id="32" name="Back Plate_Ques"/>
          <p:cNvSpPr>
            <a:spLocks noChangeArrowheads="1"/>
          </p:cNvSpPr>
          <p:nvPr/>
        </p:nvSpPr>
        <p:spPr bwMode="auto">
          <a:xfrm>
            <a:off x="2012191" y="6003424"/>
            <a:ext cx="5100344" cy="854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428232"/>
            <a:ext cx="4996185"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Where do we begin on the EICAS message?</a:t>
            </a:r>
          </a:p>
        </p:txBody>
      </p:sp>
      <p:sp>
        <p:nvSpPr>
          <p:cNvPr id="34" name="Text_Title_Ques"/>
          <p:cNvSpPr txBox="1">
            <a:spLocks/>
          </p:cNvSpPr>
          <p:nvPr/>
        </p:nvSpPr>
        <p:spPr>
          <a:xfrm>
            <a:off x="2194560" y="607830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6126383"/>
            <a:ext cx="4846313" cy="731617"/>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In this case, the fuel computer takes care of the fuel temp sensor.</a:t>
            </a:r>
          </a:p>
        </p:txBody>
      </p:sp>
      <p:sp>
        <p:nvSpPr>
          <p:cNvPr id="44" name="Text_Title_Ans"/>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0"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1" cstate="print"/>
          <a:stretch>
            <a:fillRect/>
          </a:stretch>
        </p:blipFill>
        <p:spPr bwMode="auto">
          <a:xfrm>
            <a:off x="8514277" y="6364152"/>
            <a:ext cx="384175" cy="384175"/>
          </a:xfrm>
          <a:prstGeom prst="rect">
            <a:avLst/>
          </a:prstGeom>
          <a:noFill/>
        </p:spPr>
      </p:pic>
      <p:sp>
        <p:nvSpPr>
          <p:cNvPr id="22" name="Text Placeholder 57"/>
          <p:cNvSpPr txBox="1">
            <a:spLocks/>
          </p:cNvSpPr>
          <p:nvPr/>
        </p:nvSpPr>
        <p:spPr>
          <a:xfrm>
            <a:off x="586193" y="1128975"/>
            <a:ext cx="7715525" cy="729198"/>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While in cruise the </a:t>
            </a:r>
            <a:r>
              <a:rPr lang="en-US" sz="2000" b="1" dirty="0">
                <a:solidFill>
                  <a:srgbClr val="FFC300"/>
                </a:solidFill>
              </a:rPr>
              <a:t>FUEL COMPUTER FAIL </a:t>
            </a:r>
            <a:r>
              <a:rPr lang="en-US" sz="2000" dirty="0">
                <a:solidFill>
                  <a:schemeClr val="bg1"/>
                </a:solidFill>
              </a:rPr>
              <a:t>CAS message appears…</a:t>
            </a:r>
          </a:p>
        </p:txBody>
      </p:sp>
      <p:sp>
        <p:nvSpPr>
          <p:cNvPr id="48" name="Back Plate_Ques 2"/>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6" name="Text_Ques 2"/>
          <p:cNvSpPr txBox="1">
            <a:spLocks/>
          </p:cNvSpPr>
          <p:nvPr/>
        </p:nvSpPr>
        <p:spPr>
          <a:xfrm>
            <a:off x="2103120" y="6432856"/>
            <a:ext cx="4996185" cy="425144"/>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171425" indent="-171425" defTabSz="911131">
              <a:defRPr/>
            </a:pPr>
            <a:r>
              <a:rPr lang="en-US" sz="1800" dirty="0"/>
              <a:t>Is a fuel log required now at this point?</a:t>
            </a:r>
          </a:p>
        </p:txBody>
      </p:sp>
      <p:sp>
        <p:nvSpPr>
          <p:cNvPr id="66" name="Text_Title_Ques 2"/>
          <p:cNvSpPr txBox="1">
            <a:spLocks/>
          </p:cNvSpPr>
          <p:nvPr/>
        </p:nvSpPr>
        <p:spPr>
          <a:xfrm>
            <a:off x="2194560" y="607830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67" name="Back Plate_Ans 2"/>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68" name="Text_Ans 2"/>
          <p:cNvSpPr txBox="1">
            <a:spLocks/>
          </p:cNvSpPr>
          <p:nvPr/>
        </p:nvSpPr>
        <p:spPr>
          <a:xfrm>
            <a:off x="2103120" y="6428232"/>
            <a:ext cx="4846313"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Yes</a:t>
            </a:r>
          </a:p>
        </p:txBody>
      </p:sp>
      <p:sp>
        <p:nvSpPr>
          <p:cNvPr id="69" name="Text_Title_Ans 2"/>
          <p:cNvSpPr txBox="1">
            <a:spLocks/>
          </p:cNvSpPr>
          <p:nvPr/>
        </p:nvSpPr>
        <p:spPr>
          <a:xfrm>
            <a:off x="2194560" y="607830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70" name="Question Mark Button 2">
            <a:hlinkClick r:id="" action="ppaction://noaction" highlightClick="1"/>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8176504" y="6362177"/>
            <a:ext cx="384175" cy="384175"/>
          </a:xfrm>
          <a:prstGeom prst="rect">
            <a:avLst/>
          </a:prstGeom>
          <a:noFill/>
        </p:spPr>
      </p:pic>
      <p:pic>
        <p:nvPicPr>
          <p:cNvPr id="71" name="Checkmark Button 2">
            <a:hlinkClick r:id="" action="ppaction://noaction" highlightClick="1"/>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514277" y="6362177"/>
            <a:ext cx="384175" cy="384175"/>
          </a:xfrm>
          <a:prstGeom prst="rect">
            <a:avLst/>
          </a:prstGeom>
          <a:noFill/>
        </p:spPr>
      </p:pic>
      <p:sp>
        <p:nvSpPr>
          <p:cNvPr id="79" name="Back Plate_Ques 3"/>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80" name="Text_Ques 3"/>
          <p:cNvSpPr txBox="1">
            <a:spLocks/>
          </p:cNvSpPr>
          <p:nvPr/>
        </p:nvSpPr>
        <p:spPr>
          <a:xfrm>
            <a:off x="2103120" y="6428232"/>
            <a:ext cx="4996185"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How do you determine the fuel load?</a:t>
            </a:r>
          </a:p>
        </p:txBody>
      </p:sp>
      <p:sp>
        <p:nvSpPr>
          <p:cNvPr id="81" name="Text_Title_Ques 3"/>
          <p:cNvSpPr txBox="1">
            <a:spLocks/>
          </p:cNvSpPr>
          <p:nvPr/>
        </p:nvSpPr>
        <p:spPr>
          <a:xfrm>
            <a:off x="2194560" y="607830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82" name="Back Plate_Ans 3"/>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83" name="Text_Ans 3"/>
          <p:cNvSpPr txBox="1">
            <a:spLocks/>
          </p:cNvSpPr>
          <p:nvPr/>
        </p:nvSpPr>
        <p:spPr>
          <a:xfrm>
            <a:off x="2103120" y="6126480"/>
            <a:ext cx="4846313"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You have to use your fuel flow in PPH, in the fuel log.</a:t>
            </a:r>
          </a:p>
        </p:txBody>
      </p:sp>
      <p:sp>
        <p:nvSpPr>
          <p:cNvPr id="84" name="Text_Title_Ans 3"/>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85" name="Question Mark Button 3">
            <a:hlinkClick r:id="" action="ppaction://noaction" highlightClick="1"/>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8176504" y="6364151"/>
            <a:ext cx="384175" cy="384175"/>
          </a:xfrm>
          <a:prstGeom prst="rect">
            <a:avLst/>
          </a:prstGeom>
          <a:noFill/>
        </p:spPr>
      </p:pic>
      <p:pic>
        <p:nvPicPr>
          <p:cNvPr id="86" name="Checkmark Button 3">
            <a:hlinkClick r:id="" action="ppaction://noaction" highlightClick="1"/>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514277" y="6364151"/>
            <a:ext cx="384175" cy="384175"/>
          </a:xfrm>
          <a:prstGeom prst="rect">
            <a:avLst/>
          </a:prstGeom>
          <a:noFill/>
        </p:spPr>
      </p:pic>
      <p:pic>
        <p:nvPicPr>
          <p:cNvPr id="87" name="Documents Button" descr="C:\Documents and Settings\T00001008\Desktop\ODF Template\Powerpoint Template\ODF Template\Button Icons\docs-active.png">
            <a:hlinkClick r:id="rId14" action="ppaction://program"/>
          </p:cNvPr>
          <p:cNvPicPr>
            <a:picLocks noChangeAspect="1" noChangeArrowheads="1"/>
          </p:cNvPicPr>
          <p:nvPr/>
        </p:nvPicPr>
        <p:blipFill>
          <a:blip r:embed="rId15"/>
          <a:stretch>
            <a:fillRect/>
          </a:stretch>
        </p:blipFill>
        <p:spPr bwMode="auto">
          <a:xfrm>
            <a:off x="7502863" y="6364153"/>
            <a:ext cx="384175" cy="384175"/>
          </a:xfrm>
          <a:prstGeom prst="rect">
            <a:avLst/>
          </a:prstGeom>
          <a:noFill/>
        </p:spPr>
      </p:pic>
      <p:sp>
        <p:nvSpPr>
          <p:cNvPr id="47" name="Back Plate_Ques 4"/>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9" name="Text_Ques 4"/>
          <p:cNvSpPr txBox="1">
            <a:spLocks/>
          </p:cNvSpPr>
          <p:nvPr/>
        </p:nvSpPr>
        <p:spPr>
          <a:xfrm>
            <a:off x="2103120" y="6126480"/>
            <a:ext cx="4996185"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Where are you going to go for pertinent fuel information?</a:t>
            </a:r>
          </a:p>
        </p:txBody>
      </p:sp>
      <p:sp>
        <p:nvSpPr>
          <p:cNvPr id="50" name="Text_Title_Ques 4"/>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51" name="Back Plate_Ans 4"/>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2" name="Text_Ans 4"/>
          <p:cNvSpPr txBox="1">
            <a:spLocks/>
          </p:cNvSpPr>
          <p:nvPr/>
        </p:nvSpPr>
        <p:spPr>
          <a:xfrm>
            <a:off x="2103120" y="6126480"/>
            <a:ext cx="4846313"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FMS &gt; Performance &gt; Maintenance &gt; pg. 2 under Fuel Management</a:t>
            </a:r>
          </a:p>
        </p:txBody>
      </p:sp>
      <p:sp>
        <p:nvSpPr>
          <p:cNvPr id="53" name="Text_Title_Ans 4"/>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54" name="Question Mark Button 4">
            <a:hlinkClick r:id="" action="ppaction://noaction" highlightClick="1"/>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8176504" y="6364151"/>
            <a:ext cx="384175" cy="384175"/>
          </a:xfrm>
          <a:prstGeom prst="rect">
            <a:avLst/>
          </a:prstGeom>
          <a:noFill/>
        </p:spPr>
      </p:pic>
      <p:pic>
        <p:nvPicPr>
          <p:cNvPr id="55" name="Checkmark Button 4">
            <a:hlinkClick r:id="" action="ppaction://noaction" highlightClick="1"/>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514277" y="6364151"/>
            <a:ext cx="384175" cy="384175"/>
          </a:xfrm>
          <a:prstGeom prst="rect">
            <a:avLst/>
          </a:prstGeom>
          <a:noFill/>
        </p:spPr>
      </p:pic>
    </p:spTree>
    <p:extLst>
      <p:ext uri="{BB962C8B-B14F-4D97-AF65-F5344CB8AC3E}">
        <p14:creationId xmlns:p14="http://schemas.microsoft.com/office/powerpoint/2010/main" val="56107558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41"/>
                                        </p:tgtEl>
                                        <p:attrNameLst>
                                          <p:attrName>style.visibility</p:attrName>
                                        </p:attrNameLst>
                                      </p:cBhvr>
                                      <p:to>
                                        <p:strVal val="visible"/>
                                      </p:to>
                                    </p:set>
                                  </p:childTnLst>
                                </p:cTn>
                              </p:par>
                            </p:childTnLst>
                          </p:cTn>
                        </p:par>
                        <p:par>
                          <p:cTn id="7" fill="hold">
                            <p:stCondLst>
                              <p:cond delay="250"/>
                            </p:stCondLst>
                            <p:childTnLst>
                              <p:par>
                                <p:cTn id="8" presetID="1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50"/>
                                        <p:tgtEl>
                                          <p:spTgt spid="32"/>
                                        </p:tgtEl>
                                        <p:attrNameLst>
                                          <p:attrName>ppt_y</p:attrName>
                                        </p:attrNameLst>
                                      </p:cBhvr>
                                      <p:tavLst>
                                        <p:tav tm="0">
                                          <p:val>
                                            <p:strVal val="#ppt_y+#ppt_h*1.125000"/>
                                          </p:val>
                                        </p:tav>
                                        <p:tav tm="100000">
                                          <p:val>
                                            <p:strVal val="#ppt_y"/>
                                          </p:val>
                                        </p:tav>
                                      </p:tavLst>
                                    </p:anim>
                                    <p:animEffect transition="in" filter="wipe(up)">
                                      <p:cBhvr>
                                        <p:cTn id="11" dur="250"/>
                                        <p:tgtEl>
                                          <p:spTgt spid="3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 presetClass="exit" presetSubtype="0" fill="hold" nodeType="withEffect">
                                  <p:stCondLst>
                                    <p:cond delay="25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1" nodeType="withEffect">
                                  <p:stCondLst>
                                    <p:cond delay="0"/>
                                  </p:stCondLst>
                                  <p:childTnLst>
                                    <p:anim calcmode="lin" valueType="num">
                                      <p:cBhvr additive="base">
                                        <p:cTn id="24" dur="10"/>
                                        <p:tgtEl>
                                          <p:spTgt spid="32"/>
                                        </p:tgtEl>
                                        <p:attrNameLst>
                                          <p:attrName>ppt_y</p:attrName>
                                        </p:attrNameLst>
                                      </p:cBhvr>
                                      <p:tavLst>
                                        <p:tav tm="0">
                                          <p:val>
                                            <p:strVal val="#ppt_y"/>
                                          </p:val>
                                        </p:tav>
                                        <p:tav tm="100000">
                                          <p:val>
                                            <p:strVal val="#ppt_y+#ppt_h*1.125000"/>
                                          </p:val>
                                        </p:tav>
                                      </p:tavLst>
                                    </p:anim>
                                    <p:animEffect transition="out" filter="wipe(down)">
                                      <p:cBhvr>
                                        <p:cTn id="25" dur="10"/>
                                        <p:tgtEl>
                                          <p:spTgt spid="32"/>
                                        </p:tgtEl>
                                      </p:cBhvr>
                                    </p:animEffect>
                                    <p:set>
                                      <p:cBhvr>
                                        <p:cTn id="26" dur="1" fill="hold">
                                          <p:stCondLst>
                                            <p:cond delay="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
                                        <p:tgtEl>
                                          <p:spTgt spid="33"/>
                                        </p:tgtEl>
                                      </p:cBhvr>
                                    </p:animEffect>
                                    <p:set>
                                      <p:cBhvr>
                                        <p:cTn id="29" dur="1" fill="hold">
                                          <p:stCondLst>
                                            <p:cond delay="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34"/>
                                        </p:tgtEl>
                                      </p:cBhvr>
                                    </p:animEffect>
                                    <p:set>
                                      <p:cBhvr>
                                        <p:cTn id="32" dur="1" fill="hold">
                                          <p:stCondLst>
                                            <p:cond delay="9"/>
                                          </p:stCondLst>
                                        </p:cTn>
                                        <p:tgtEl>
                                          <p:spTgt spid="34"/>
                                        </p:tgtEl>
                                        <p:attrNameLst>
                                          <p:attrName>style.visibility</p:attrName>
                                        </p:attrNameLst>
                                      </p:cBhvr>
                                      <p:to>
                                        <p:strVal val="hidden"/>
                                      </p:to>
                                    </p:set>
                                  </p:childTnLst>
                                </p:cTn>
                              </p:par>
                            </p:childTnLst>
                          </p:cTn>
                        </p:par>
                        <p:par>
                          <p:cTn id="33" fill="hold">
                            <p:stCondLst>
                              <p:cond delay="10"/>
                            </p:stCondLst>
                            <p:childTnLst>
                              <p:par>
                                <p:cTn id="34" presetID="1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250"/>
                                        <p:tgtEl>
                                          <p:spTgt spid="42"/>
                                        </p:tgtEl>
                                        <p:attrNameLst>
                                          <p:attrName>ppt_y</p:attrName>
                                        </p:attrNameLst>
                                      </p:cBhvr>
                                      <p:tavLst>
                                        <p:tav tm="0">
                                          <p:val>
                                            <p:strVal val="#ppt_y+#ppt_h*1.125000"/>
                                          </p:val>
                                        </p:tav>
                                        <p:tav tm="100000">
                                          <p:val>
                                            <p:strVal val="#ppt_y"/>
                                          </p:val>
                                        </p:tav>
                                      </p:tavLst>
                                    </p:anim>
                                    <p:animEffect transition="in" filter="wipe(up)">
                                      <p:cBhvr>
                                        <p:cTn id="37" dur="25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par>
                          <p:cTn id="48" fill="hold">
                            <p:stCondLst>
                              <p:cond delay="0"/>
                            </p:stCondLst>
                            <p:childTnLst>
                              <p:par>
                                <p:cTn id="49" presetID="12" presetClass="exit" presetSubtype="4" fill="hold" grpId="1" nodeType="afterEffect">
                                  <p:stCondLst>
                                    <p:cond delay="0"/>
                                  </p:stCondLst>
                                  <p:childTnLst>
                                    <p:anim calcmode="lin" valueType="num">
                                      <p:cBhvr additive="base">
                                        <p:cTn id="50" dur="500"/>
                                        <p:tgtEl>
                                          <p:spTgt spid="42"/>
                                        </p:tgtEl>
                                        <p:attrNameLst>
                                          <p:attrName>ppt_y</p:attrName>
                                        </p:attrNameLst>
                                      </p:cBhvr>
                                      <p:tavLst>
                                        <p:tav tm="0">
                                          <p:val>
                                            <p:strVal val="#ppt_y"/>
                                          </p:val>
                                        </p:tav>
                                        <p:tav tm="100000">
                                          <p:val>
                                            <p:strVal val="#ppt_y+#ppt_h*1.125000"/>
                                          </p:val>
                                        </p:tav>
                                      </p:tavLst>
                                    </p:anim>
                                    <p:animEffect transition="out" filter="wipe(down)">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43"/>
                                        </p:tgtEl>
                                      </p:cBhvr>
                                    </p:animEffect>
                                    <p:set>
                                      <p:cBhvr>
                                        <p:cTn id="55" dur="1" fill="hold">
                                          <p:stCondLst>
                                            <p:cond delay="249"/>
                                          </p:stCondLst>
                                        </p:cTn>
                                        <p:tgtEl>
                                          <p:spTgt spid="4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44"/>
                                        </p:tgtEl>
                                      </p:cBhvr>
                                    </p:animEffect>
                                    <p:set>
                                      <p:cBhvr>
                                        <p:cTn id="58" dur="1" fill="hold">
                                          <p:stCondLst>
                                            <p:cond delay="249"/>
                                          </p:stCondLst>
                                        </p:cTn>
                                        <p:tgtEl>
                                          <p:spTgt spid="44"/>
                                        </p:tgtEl>
                                        <p:attrNameLst>
                                          <p:attrName>style.visibility</p:attrName>
                                        </p:attrNameLst>
                                      </p:cBhvr>
                                      <p:to>
                                        <p:strVal val="hidden"/>
                                      </p:to>
                                    </p:se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70"/>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70"/>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withEffect">
                                  <p:stCondLst>
                                    <p:cond delay="0"/>
                                  </p:stCondLst>
                                  <p:childTnLst>
                                    <p:set>
                                      <p:cBhvr>
                                        <p:cTn id="66" dur="1" fill="hold">
                                          <p:stCondLst>
                                            <p:cond delay="249"/>
                                          </p:stCondLst>
                                        </p:cTn>
                                        <p:tgtEl>
                                          <p:spTgt spid="71"/>
                                        </p:tgtEl>
                                        <p:attrNameLst>
                                          <p:attrName>style.visibility</p:attrName>
                                        </p:attrNameLst>
                                      </p:cBhvr>
                                      <p:to>
                                        <p:strVal val="visible"/>
                                      </p:to>
                                    </p:set>
                                  </p:childTnLst>
                                </p:cTn>
                              </p:par>
                            </p:childTnLst>
                          </p:cTn>
                        </p:par>
                        <p:par>
                          <p:cTn id="67" fill="hold">
                            <p:stCondLst>
                              <p:cond delay="250"/>
                            </p:stCondLst>
                            <p:childTnLst>
                              <p:par>
                                <p:cTn id="68" presetID="12" presetClass="entr" presetSubtype="4" fill="hold" grpId="0" nodeType="afterEffect">
                                  <p:stCondLst>
                                    <p:cond delay="0"/>
                                  </p:stCondLst>
                                  <p:childTnLst>
                                    <p:set>
                                      <p:cBhvr>
                                        <p:cTn id="69" dur="1" fill="hold">
                                          <p:stCondLst>
                                            <p:cond delay="0"/>
                                          </p:stCondLst>
                                        </p:cTn>
                                        <p:tgtEl>
                                          <p:spTgt spid="48"/>
                                        </p:tgtEl>
                                        <p:attrNameLst>
                                          <p:attrName>style.visibility</p:attrName>
                                        </p:attrNameLst>
                                      </p:cBhvr>
                                      <p:to>
                                        <p:strVal val="visible"/>
                                      </p:to>
                                    </p:set>
                                    <p:anim calcmode="lin" valueType="num">
                                      <p:cBhvr additive="base">
                                        <p:cTn id="70" dur="250"/>
                                        <p:tgtEl>
                                          <p:spTgt spid="48"/>
                                        </p:tgtEl>
                                        <p:attrNameLst>
                                          <p:attrName>ppt_y</p:attrName>
                                        </p:attrNameLst>
                                      </p:cBhvr>
                                      <p:tavLst>
                                        <p:tav tm="0">
                                          <p:val>
                                            <p:strVal val="#ppt_y+#ppt_h*1.125000"/>
                                          </p:val>
                                        </p:tav>
                                        <p:tav tm="100000">
                                          <p:val>
                                            <p:strVal val="#ppt_y"/>
                                          </p:val>
                                        </p:tav>
                                      </p:tavLst>
                                    </p:anim>
                                    <p:animEffect transition="in" filter="wipe(up)">
                                      <p:cBhvr>
                                        <p:cTn id="71" dur="250"/>
                                        <p:tgtEl>
                                          <p:spTgt spid="48"/>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500"/>
                                        <p:tgtEl>
                                          <p:spTgt spid="56"/>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childTnLst>
                                </p:cTn>
                              </p:par>
                              <p:par>
                                <p:cTn id="78" presetID="1" presetClass="exit" presetSubtype="0" fill="hold" nodeType="withEffect">
                                  <p:stCondLst>
                                    <p:cond delay="250"/>
                                  </p:stCondLst>
                                  <p:childTnLst>
                                    <p:set>
                                      <p:cBhvr>
                                        <p:cTn id="79"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80" restart="whenNotActive" fill="hold" evtFilter="cancelBubble" nodeType="interactiveSeq">
                <p:stCondLst>
                  <p:cond evt="onClick" delay="0">
                    <p:tgtEl>
                      <p:spTgt spid="71"/>
                    </p:tgtEl>
                  </p:cond>
                </p:stCondLst>
                <p:endSync evt="end" delay="0">
                  <p:rtn val="all"/>
                </p:endSync>
                <p:childTnLst>
                  <p:par>
                    <p:cTn id="81" fill="hold">
                      <p:stCondLst>
                        <p:cond delay="0"/>
                      </p:stCondLst>
                      <p:childTnLst>
                        <p:par>
                          <p:cTn id="82" fill="hold">
                            <p:stCondLst>
                              <p:cond delay="0"/>
                            </p:stCondLst>
                            <p:childTnLst>
                              <p:par>
                                <p:cTn id="83" presetID="12" presetClass="exit" presetSubtype="4" fill="hold" grpId="1" nodeType="withEffect">
                                  <p:stCondLst>
                                    <p:cond delay="0"/>
                                  </p:stCondLst>
                                  <p:childTnLst>
                                    <p:anim calcmode="lin" valueType="num">
                                      <p:cBhvr additive="base">
                                        <p:cTn id="84" dur="10"/>
                                        <p:tgtEl>
                                          <p:spTgt spid="48"/>
                                        </p:tgtEl>
                                        <p:attrNameLst>
                                          <p:attrName>ppt_y</p:attrName>
                                        </p:attrNameLst>
                                      </p:cBhvr>
                                      <p:tavLst>
                                        <p:tav tm="0">
                                          <p:val>
                                            <p:strVal val="#ppt_y"/>
                                          </p:val>
                                        </p:tav>
                                        <p:tav tm="100000">
                                          <p:val>
                                            <p:strVal val="#ppt_y+#ppt_h*1.125000"/>
                                          </p:val>
                                        </p:tav>
                                      </p:tavLst>
                                    </p:anim>
                                    <p:animEffect transition="out" filter="wipe(down)">
                                      <p:cBhvr>
                                        <p:cTn id="85" dur="10"/>
                                        <p:tgtEl>
                                          <p:spTgt spid="48"/>
                                        </p:tgtEl>
                                      </p:cBhvr>
                                    </p:animEffect>
                                    <p:set>
                                      <p:cBhvr>
                                        <p:cTn id="86" dur="1" fill="hold">
                                          <p:stCondLst>
                                            <p:cond delay="9"/>
                                          </p:stCondLst>
                                        </p:cTn>
                                        <p:tgtEl>
                                          <p:spTgt spid="48"/>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
                                        <p:tgtEl>
                                          <p:spTgt spid="56"/>
                                        </p:tgtEl>
                                      </p:cBhvr>
                                    </p:animEffect>
                                    <p:set>
                                      <p:cBhvr>
                                        <p:cTn id="89" dur="1" fill="hold">
                                          <p:stCondLst>
                                            <p:cond delay="9"/>
                                          </p:stCondLst>
                                        </p:cTn>
                                        <p:tgtEl>
                                          <p:spTgt spid="5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
                                        <p:tgtEl>
                                          <p:spTgt spid="66"/>
                                        </p:tgtEl>
                                      </p:cBhvr>
                                    </p:animEffect>
                                    <p:set>
                                      <p:cBhvr>
                                        <p:cTn id="92" dur="1" fill="hold">
                                          <p:stCondLst>
                                            <p:cond delay="9"/>
                                          </p:stCondLst>
                                        </p:cTn>
                                        <p:tgtEl>
                                          <p:spTgt spid="66"/>
                                        </p:tgtEl>
                                        <p:attrNameLst>
                                          <p:attrName>style.visibility</p:attrName>
                                        </p:attrNameLst>
                                      </p:cBhvr>
                                      <p:to>
                                        <p:strVal val="hidden"/>
                                      </p:to>
                                    </p:set>
                                  </p:childTnLst>
                                </p:cTn>
                              </p:par>
                            </p:childTnLst>
                          </p:cTn>
                        </p:par>
                        <p:par>
                          <p:cTn id="93" fill="hold">
                            <p:stCondLst>
                              <p:cond delay="10"/>
                            </p:stCondLst>
                            <p:childTnLst>
                              <p:par>
                                <p:cTn id="94" presetID="12" presetClass="entr" presetSubtype="4" fill="hold" grpId="0" nodeType="afterEffect">
                                  <p:stCondLst>
                                    <p:cond delay="0"/>
                                  </p:stCondLst>
                                  <p:childTnLst>
                                    <p:set>
                                      <p:cBhvr>
                                        <p:cTn id="95" dur="1" fill="hold">
                                          <p:stCondLst>
                                            <p:cond delay="0"/>
                                          </p:stCondLst>
                                        </p:cTn>
                                        <p:tgtEl>
                                          <p:spTgt spid="67"/>
                                        </p:tgtEl>
                                        <p:attrNameLst>
                                          <p:attrName>style.visibility</p:attrName>
                                        </p:attrNameLst>
                                      </p:cBhvr>
                                      <p:to>
                                        <p:strVal val="visible"/>
                                      </p:to>
                                    </p:set>
                                    <p:anim calcmode="lin" valueType="num">
                                      <p:cBhvr additive="base">
                                        <p:cTn id="96" dur="250"/>
                                        <p:tgtEl>
                                          <p:spTgt spid="67"/>
                                        </p:tgtEl>
                                        <p:attrNameLst>
                                          <p:attrName>ppt_y</p:attrName>
                                        </p:attrNameLst>
                                      </p:cBhvr>
                                      <p:tavLst>
                                        <p:tav tm="0">
                                          <p:val>
                                            <p:strVal val="#ppt_y+#ppt_h*1.125000"/>
                                          </p:val>
                                        </p:tav>
                                        <p:tav tm="100000">
                                          <p:val>
                                            <p:strVal val="#ppt_y"/>
                                          </p:val>
                                        </p:tav>
                                      </p:tavLst>
                                    </p:anim>
                                    <p:animEffect transition="in" filter="wipe(up)">
                                      <p:cBhvr>
                                        <p:cTn id="97" dur="250"/>
                                        <p:tgtEl>
                                          <p:spTgt spid="67"/>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68"/>
                                        </p:tgtEl>
                                        <p:attrNameLst>
                                          <p:attrName>style.visibility</p:attrName>
                                        </p:attrNameLst>
                                      </p:cBhvr>
                                      <p:to>
                                        <p:strVal val="visible"/>
                                      </p:to>
                                    </p:set>
                                    <p:animEffect transition="in" filter="fade">
                                      <p:cBhvr>
                                        <p:cTn id="100" dur="500"/>
                                        <p:tgtEl>
                                          <p:spTgt spid="68"/>
                                        </p:tgtEl>
                                      </p:cBhvr>
                                    </p:animEffect>
                                  </p:childTnLst>
                                </p:cTn>
                              </p:par>
                              <p:par>
                                <p:cTn id="101" presetID="10" presetClass="entr" presetSubtype="0" fill="hold" grpId="0" nodeType="withEffect">
                                  <p:stCondLst>
                                    <p:cond delay="25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500"/>
                                        <p:tgtEl>
                                          <p:spTgt spid="69"/>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71"/>
                                        </p:tgtEl>
                                        <p:attrNameLst>
                                          <p:attrName>style.visibility</p:attrName>
                                        </p:attrNameLst>
                                      </p:cBhvr>
                                      <p:to>
                                        <p:strVal val="hidden"/>
                                      </p:to>
                                    </p:set>
                                  </p:childTnLst>
                                </p:cTn>
                              </p:par>
                            </p:childTnLst>
                          </p:cTn>
                        </p:par>
                        <p:par>
                          <p:cTn id="108" fill="hold">
                            <p:stCondLst>
                              <p:cond delay="0"/>
                            </p:stCondLst>
                            <p:childTnLst>
                              <p:par>
                                <p:cTn id="109" presetID="12" presetClass="exit" presetSubtype="4" fill="hold" grpId="1" nodeType="afterEffect">
                                  <p:stCondLst>
                                    <p:cond delay="0"/>
                                  </p:stCondLst>
                                  <p:childTnLst>
                                    <p:anim calcmode="lin" valueType="num">
                                      <p:cBhvr additive="base">
                                        <p:cTn id="110" dur="500"/>
                                        <p:tgtEl>
                                          <p:spTgt spid="67"/>
                                        </p:tgtEl>
                                        <p:attrNameLst>
                                          <p:attrName>ppt_y</p:attrName>
                                        </p:attrNameLst>
                                      </p:cBhvr>
                                      <p:tavLst>
                                        <p:tav tm="0">
                                          <p:val>
                                            <p:strVal val="#ppt_y"/>
                                          </p:val>
                                        </p:tav>
                                        <p:tav tm="100000">
                                          <p:val>
                                            <p:strVal val="#ppt_y+#ppt_h*1.125000"/>
                                          </p:val>
                                        </p:tav>
                                      </p:tavLst>
                                    </p:anim>
                                    <p:animEffect transition="out" filter="wipe(down)">
                                      <p:cBhvr>
                                        <p:cTn id="111" dur="500"/>
                                        <p:tgtEl>
                                          <p:spTgt spid="67"/>
                                        </p:tgtEl>
                                      </p:cBhvr>
                                    </p:animEffect>
                                    <p:set>
                                      <p:cBhvr>
                                        <p:cTn id="112" dur="1" fill="hold">
                                          <p:stCondLst>
                                            <p:cond delay="499"/>
                                          </p:stCondLst>
                                        </p:cTn>
                                        <p:tgtEl>
                                          <p:spTgt spid="67"/>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68"/>
                                        </p:tgtEl>
                                      </p:cBhvr>
                                    </p:animEffect>
                                    <p:set>
                                      <p:cBhvr>
                                        <p:cTn id="115" dur="1" fill="hold">
                                          <p:stCondLst>
                                            <p:cond delay="249"/>
                                          </p:stCondLst>
                                        </p:cTn>
                                        <p:tgtEl>
                                          <p:spTgt spid="6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50"/>
                                        <p:tgtEl>
                                          <p:spTgt spid="69"/>
                                        </p:tgtEl>
                                      </p:cBhvr>
                                    </p:animEffect>
                                    <p:set>
                                      <p:cBhvr>
                                        <p:cTn id="118" dur="1" fill="hold">
                                          <p:stCondLst>
                                            <p:cond delay="249"/>
                                          </p:stCondLst>
                                        </p:cTn>
                                        <p:tgtEl>
                                          <p:spTgt spid="69"/>
                                        </p:tgtEl>
                                        <p:attrNameLst>
                                          <p:attrName>style.visibility</p:attrName>
                                        </p:attrNameLst>
                                      </p:cBhvr>
                                      <p:to>
                                        <p:strVal val="hidden"/>
                                      </p:to>
                                    </p:set>
                                  </p:childTnLst>
                                </p:cTn>
                              </p:par>
                            </p:childTnLst>
                          </p:cTn>
                        </p:par>
                        <p:par>
                          <p:cTn id="119" fill="hold">
                            <p:stCondLst>
                              <p:cond delay="500"/>
                            </p:stCondLst>
                            <p:childTnLst>
                              <p:par>
                                <p:cTn id="120" presetID="1" presetClass="entr" presetSubtype="0" fill="hold" nodeType="afterEffect">
                                  <p:stCondLst>
                                    <p:cond delay="0"/>
                                  </p:stCondLst>
                                  <p:childTnLst>
                                    <p:set>
                                      <p:cBhvr>
                                        <p:cTn id="121" dur="1" fill="hold">
                                          <p:stCondLst>
                                            <p:cond delay="0"/>
                                          </p:stCondLst>
                                        </p:cTn>
                                        <p:tgtEl>
                                          <p:spTgt spid="85"/>
                                        </p:tgtEl>
                                        <p:attrNameLst>
                                          <p:attrName>style.visibility</p:attrName>
                                        </p:attrNameLst>
                                      </p:cBhvr>
                                      <p:to>
                                        <p:strVal val="visible"/>
                                      </p:to>
                                    </p:set>
                                  </p:childTnLst>
                                </p:cTn>
                              </p:par>
                            </p:childTnLst>
                          </p:cTn>
                        </p:par>
                      </p:childTnLst>
                    </p:cTn>
                  </p:par>
                </p:childTnLst>
              </p:cTn>
              <p:nextCondLst>
                <p:cond evt="onClick" delay="0">
                  <p:tgtEl>
                    <p:spTgt spid="71"/>
                  </p:tgtEl>
                </p:cond>
              </p:nextCondLst>
            </p:seq>
            <p:seq concurrent="1" nextAc="seek">
              <p:cTn id="122" restart="whenNotActive" fill="hold" evtFilter="cancelBubble" nodeType="interactiveSeq">
                <p:stCondLst>
                  <p:cond evt="onClick" delay="0">
                    <p:tgtEl>
                      <p:spTgt spid="85"/>
                    </p:tgtEl>
                  </p:cond>
                </p:stCondLst>
                <p:endSync evt="end" delay="0">
                  <p:rtn val="all"/>
                </p:endSync>
                <p:childTnLst>
                  <p:par>
                    <p:cTn id="123" fill="hold">
                      <p:stCondLst>
                        <p:cond delay="0"/>
                      </p:stCondLst>
                      <p:childTnLst>
                        <p:par>
                          <p:cTn id="124" fill="hold">
                            <p:stCondLst>
                              <p:cond delay="0"/>
                            </p:stCondLst>
                            <p:childTnLst>
                              <p:par>
                                <p:cTn id="125" presetID="1" presetClass="entr" presetSubtype="0" fill="hold" nodeType="withEffect">
                                  <p:stCondLst>
                                    <p:cond delay="0"/>
                                  </p:stCondLst>
                                  <p:childTnLst>
                                    <p:set>
                                      <p:cBhvr>
                                        <p:cTn id="126" dur="1" fill="hold">
                                          <p:stCondLst>
                                            <p:cond delay="249"/>
                                          </p:stCondLst>
                                        </p:cTn>
                                        <p:tgtEl>
                                          <p:spTgt spid="86"/>
                                        </p:tgtEl>
                                        <p:attrNameLst>
                                          <p:attrName>style.visibility</p:attrName>
                                        </p:attrNameLst>
                                      </p:cBhvr>
                                      <p:to>
                                        <p:strVal val="visible"/>
                                      </p:to>
                                    </p:set>
                                  </p:childTnLst>
                                </p:cTn>
                              </p:par>
                            </p:childTnLst>
                          </p:cTn>
                        </p:par>
                        <p:par>
                          <p:cTn id="127" fill="hold">
                            <p:stCondLst>
                              <p:cond delay="250"/>
                            </p:stCondLst>
                            <p:childTnLst>
                              <p:par>
                                <p:cTn id="128" presetID="12" presetClass="entr" presetSubtype="4" fill="hold" grpId="0" nodeType="afterEffect">
                                  <p:stCondLst>
                                    <p:cond delay="0"/>
                                  </p:stCondLst>
                                  <p:childTnLst>
                                    <p:set>
                                      <p:cBhvr>
                                        <p:cTn id="129" dur="1" fill="hold">
                                          <p:stCondLst>
                                            <p:cond delay="0"/>
                                          </p:stCondLst>
                                        </p:cTn>
                                        <p:tgtEl>
                                          <p:spTgt spid="79"/>
                                        </p:tgtEl>
                                        <p:attrNameLst>
                                          <p:attrName>style.visibility</p:attrName>
                                        </p:attrNameLst>
                                      </p:cBhvr>
                                      <p:to>
                                        <p:strVal val="visible"/>
                                      </p:to>
                                    </p:set>
                                    <p:anim calcmode="lin" valueType="num">
                                      <p:cBhvr additive="base">
                                        <p:cTn id="130" dur="250"/>
                                        <p:tgtEl>
                                          <p:spTgt spid="79"/>
                                        </p:tgtEl>
                                        <p:attrNameLst>
                                          <p:attrName>ppt_y</p:attrName>
                                        </p:attrNameLst>
                                      </p:cBhvr>
                                      <p:tavLst>
                                        <p:tav tm="0">
                                          <p:val>
                                            <p:strVal val="#ppt_y+#ppt_h*1.125000"/>
                                          </p:val>
                                        </p:tav>
                                        <p:tav tm="100000">
                                          <p:val>
                                            <p:strVal val="#ppt_y"/>
                                          </p:val>
                                        </p:tav>
                                      </p:tavLst>
                                    </p:anim>
                                    <p:animEffect transition="in" filter="wipe(up)">
                                      <p:cBhvr>
                                        <p:cTn id="131" dur="250"/>
                                        <p:tgtEl>
                                          <p:spTgt spid="79"/>
                                        </p:tgtEl>
                                      </p:cBhvr>
                                    </p:animEffect>
                                  </p:childTnLst>
                                </p:cTn>
                              </p:par>
                              <p:par>
                                <p:cTn id="132" presetID="10" presetClass="entr" presetSubtype="0" fill="hold" grpId="0" nodeType="withEffect">
                                  <p:stCondLst>
                                    <p:cond delay="250"/>
                                  </p:stCondLst>
                                  <p:childTnLst>
                                    <p:set>
                                      <p:cBhvr>
                                        <p:cTn id="133" dur="1" fill="hold">
                                          <p:stCondLst>
                                            <p:cond delay="0"/>
                                          </p:stCondLst>
                                        </p:cTn>
                                        <p:tgtEl>
                                          <p:spTgt spid="80"/>
                                        </p:tgtEl>
                                        <p:attrNameLst>
                                          <p:attrName>style.visibility</p:attrName>
                                        </p:attrNameLst>
                                      </p:cBhvr>
                                      <p:to>
                                        <p:strVal val="visible"/>
                                      </p:to>
                                    </p:set>
                                    <p:animEffect transition="in" filter="fade">
                                      <p:cBhvr>
                                        <p:cTn id="134" dur="500"/>
                                        <p:tgtEl>
                                          <p:spTgt spid="80"/>
                                        </p:tgtEl>
                                      </p:cBhvr>
                                    </p:animEffect>
                                  </p:childTnLst>
                                </p:cTn>
                              </p:par>
                              <p:par>
                                <p:cTn id="135" presetID="10" presetClass="entr" presetSubtype="0" fill="hold" grpId="0" nodeType="withEffect">
                                  <p:stCondLst>
                                    <p:cond delay="250"/>
                                  </p:stCondLst>
                                  <p:childTnLst>
                                    <p:set>
                                      <p:cBhvr>
                                        <p:cTn id="136" dur="1" fill="hold">
                                          <p:stCondLst>
                                            <p:cond delay="0"/>
                                          </p:stCondLst>
                                        </p:cTn>
                                        <p:tgtEl>
                                          <p:spTgt spid="81"/>
                                        </p:tgtEl>
                                        <p:attrNameLst>
                                          <p:attrName>style.visibility</p:attrName>
                                        </p:attrNameLst>
                                      </p:cBhvr>
                                      <p:to>
                                        <p:strVal val="visible"/>
                                      </p:to>
                                    </p:set>
                                    <p:animEffect transition="in" filter="fade">
                                      <p:cBhvr>
                                        <p:cTn id="137" dur="500"/>
                                        <p:tgtEl>
                                          <p:spTgt spid="81"/>
                                        </p:tgtEl>
                                      </p:cBhvr>
                                    </p:animEffect>
                                  </p:childTnLst>
                                </p:cTn>
                              </p:par>
                              <p:par>
                                <p:cTn id="138" presetID="1" presetClass="exit" presetSubtype="0" fill="hold" nodeType="withEffect">
                                  <p:stCondLst>
                                    <p:cond delay="250"/>
                                  </p:stCondLst>
                                  <p:childTnLst>
                                    <p:set>
                                      <p:cBhvr>
                                        <p:cTn id="139"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40" restart="whenNotActive" fill="hold" evtFilter="cancelBubble" nodeType="interactiveSeq">
                <p:stCondLst>
                  <p:cond evt="onClick" delay="0">
                    <p:tgtEl>
                      <p:spTgt spid="86"/>
                    </p:tgtEl>
                  </p:cond>
                </p:stCondLst>
                <p:endSync evt="end" delay="0">
                  <p:rtn val="all"/>
                </p:endSync>
                <p:childTnLst>
                  <p:par>
                    <p:cTn id="141" fill="hold">
                      <p:stCondLst>
                        <p:cond delay="0"/>
                      </p:stCondLst>
                      <p:childTnLst>
                        <p:par>
                          <p:cTn id="142" fill="hold">
                            <p:stCondLst>
                              <p:cond delay="0"/>
                            </p:stCondLst>
                            <p:childTnLst>
                              <p:par>
                                <p:cTn id="143" presetID="12" presetClass="exit" presetSubtype="4" fill="hold" grpId="1" nodeType="withEffect">
                                  <p:stCondLst>
                                    <p:cond delay="0"/>
                                  </p:stCondLst>
                                  <p:childTnLst>
                                    <p:anim calcmode="lin" valueType="num">
                                      <p:cBhvr additive="base">
                                        <p:cTn id="144" dur="10"/>
                                        <p:tgtEl>
                                          <p:spTgt spid="79"/>
                                        </p:tgtEl>
                                        <p:attrNameLst>
                                          <p:attrName>ppt_y</p:attrName>
                                        </p:attrNameLst>
                                      </p:cBhvr>
                                      <p:tavLst>
                                        <p:tav tm="0">
                                          <p:val>
                                            <p:strVal val="#ppt_y"/>
                                          </p:val>
                                        </p:tav>
                                        <p:tav tm="100000">
                                          <p:val>
                                            <p:strVal val="#ppt_y+#ppt_h*1.125000"/>
                                          </p:val>
                                        </p:tav>
                                      </p:tavLst>
                                    </p:anim>
                                    <p:animEffect transition="out" filter="wipe(down)">
                                      <p:cBhvr>
                                        <p:cTn id="145" dur="10"/>
                                        <p:tgtEl>
                                          <p:spTgt spid="79"/>
                                        </p:tgtEl>
                                      </p:cBhvr>
                                    </p:animEffect>
                                    <p:set>
                                      <p:cBhvr>
                                        <p:cTn id="146" dur="1" fill="hold">
                                          <p:stCondLst>
                                            <p:cond delay="9"/>
                                          </p:stCondLst>
                                        </p:cTn>
                                        <p:tgtEl>
                                          <p:spTgt spid="7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
                                        <p:tgtEl>
                                          <p:spTgt spid="80"/>
                                        </p:tgtEl>
                                      </p:cBhvr>
                                    </p:animEffect>
                                    <p:set>
                                      <p:cBhvr>
                                        <p:cTn id="149" dur="1" fill="hold">
                                          <p:stCondLst>
                                            <p:cond delay="9"/>
                                          </p:stCondLst>
                                        </p:cTn>
                                        <p:tgtEl>
                                          <p:spTgt spid="80"/>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
                                        <p:tgtEl>
                                          <p:spTgt spid="81"/>
                                        </p:tgtEl>
                                      </p:cBhvr>
                                    </p:animEffect>
                                    <p:set>
                                      <p:cBhvr>
                                        <p:cTn id="152" dur="1" fill="hold">
                                          <p:stCondLst>
                                            <p:cond delay="9"/>
                                          </p:stCondLst>
                                        </p:cTn>
                                        <p:tgtEl>
                                          <p:spTgt spid="81"/>
                                        </p:tgtEl>
                                        <p:attrNameLst>
                                          <p:attrName>style.visibility</p:attrName>
                                        </p:attrNameLst>
                                      </p:cBhvr>
                                      <p:to>
                                        <p:strVal val="hidden"/>
                                      </p:to>
                                    </p:set>
                                  </p:childTnLst>
                                </p:cTn>
                              </p:par>
                            </p:childTnLst>
                          </p:cTn>
                        </p:par>
                        <p:par>
                          <p:cTn id="153" fill="hold">
                            <p:stCondLst>
                              <p:cond delay="10"/>
                            </p:stCondLst>
                            <p:childTnLst>
                              <p:par>
                                <p:cTn id="154" presetID="12" presetClass="entr" presetSubtype="4" fill="hold" grpId="0" nodeType="afterEffect">
                                  <p:stCondLst>
                                    <p:cond delay="0"/>
                                  </p:stCondLst>
                                  <p:childTnLst>
                                    <p:set>
                                      <p:cBhvr>
                                        <p:cTn id="155" dur="1" fill="hold">
                                          <p:stCondLst>
                                            <p:cond delay="0"/>
                                          </p:stCondLst>
                                        </p:cTn>
                                        <p:tgtEl>
                                          <p:spTgt spid="82"/>
                                        </p:tgtEl>
                                        <p:attrNameLst>
                                          <p:attrName>style.visibility</p:attrName>
                                        </p:attrNameLst>
                                      </p:cBhvr>
                                      <p:to>
                                        <p:strVal val="visible"/>
                                      </p:to>
                                    </p:set>
                                    <p:anim calcmode="lin" valueType="num">
                                      <p:cBhvr additive="base">
                                        <p:cTn id="156" dur="250"/>
                                        <p:tgtEl>
                                          <p:spTgt spid="82"/>
                                        </p:tgtEl>
                                        <p:attrNameLst>
                                          <p:attrName>ppt_y</p:attrName>
                                        </p:attrNameLst>
                                      </p:cBhvr>
                                      <p:tavLst>
                                        <p:tav tm="0">
                                          <p:val>
                                            <p:strVal val="#ppt_y+#ppt_h*1.125000"/>
                                          </p:val>
                                        </p:tav>
                                        <p:tav tm="100000">
                                          <p:val>
                                            <p:strVal val="#ppt_y"/>
                                          </p:val>
                                        </p:tav>
                                      </p:tavLst>
                                    </p:anim>
                                    <p:animEffect transition="in" filter="wipe(up)">
                                      <p:cBhvr>
                                        <p:cTn id="157" dur="250"/>
                                        <p:tgtEl>
                                          <p:spTgt spid="82"/>
                                        </p:tgtEl>
                                      </p:cBhvr>
                                    </p:animEffect>
                                  </p:childTnLst>
                                </p:cTn>
                              </p:par>
                              <p:par>
                                <p:cTn id="158" presetID="10" presetClass="entr" presetSubtype="0" fill="hold" grpId="0" nodeType="withEffect">
                                  <p:stCondLst>
                                    <p:cond delay="250"/>
                                  </p:stCondLst>
                                  <p:childTnLst>
                                    <p:set>
                                      <p:cBhvr>
                                        <p:cTn id="159" dur="1" fill="hold">
                                          <p:stCondLst>
                                            <p:cond delay="0"/>
                                          </p:stCondLst>
                                        </p:cTn>
                                        <p:tgtEl>
                                          <p:spTgt spid="83"/>
                                        </p:tgtEl>
                                        <p:attrNameLst>
                                          <p:attrName>style.visibility</p:attrName>
                                        </p:attrNameLst>
                                      </p:cBhvr>
                                      <p:to>
                                        <p:strVal val="visible"/>
                                      </p:to>
                                    </p:set>
                                    <p:animEffect transition="in" filter="fade">
                                      <p:cBhvr>
                                        <p:cTn id="160" dur="500"/>
                                        <p:tgtEl>
                                          <p:spTgt spid="83"/>
                                        </p:tgtEl>
                                      </p:cBhvr>
                                    </p:animEffect>
                                  </p:childTnLst>
                                </p:cTn>
                              </p:par>
                              <p:par>
                                <p:cTn id="161" presetID="10" presetClass="entr" presetSubtype="0" fill="hold" grpId="0" nodeType="withEffect">
                                  <p:stCondLst>
                                    <p:cond delay="250"/>
                                  </p:stCondLst>
                                  <p:childTnLst>
                                    <p:set>
                                      <p:cBhvr>
                                        <p:cTn id="162" dur="1" fill="hold">
                                          <p:stCondLst>
                                            <p:cond delay="0"/>
                                          </p:stCondLst>
                                        </p:cTn>
                                        <p:tgtEl>
                                          <p:spTgt spid="84"/>
                                        </p:tgtEl>
                                        <p:attrNameLst>
                                          <p:attrName>style.visibility</p:attrName>
                                        </p:attrNameLst>
                                      </p:cBhvr>
                                      <p:to>
                                        <p:strVal val="visible"/>
                                      </p:to>
                                    </p:set>
                                    <p:animEffect transition="in" filter="fade">
                                      <p:cBhvr>
                                        <p:cTn id="163" dur="500"/>
                                        <p:tgtEl>
                                          <p:spTgt spid="84"/>
                                        </p:tgtEl>
                                      </p:cBhvr>
                                    </p:animEffect>
                                  </p:childTnLst>
                                </p:cTn>
                              </p:par>
                            </p:childTnLst>
                          </p:cTn>
                        </p:par>
                      </p:childTnLst>
                    </p:cTn>
                  </p:par>
                  <p:par>
                    <p:cTn id="164" fill="hold">
                      <p:stCondLst>
                        <p:cond delay="indefinite"/>
                      </p:stCondLst>
                      <p:childTnLst>
                        <p:par>
                          <p:cTn id="165" fill="hold">
                            <p:stCondLst>
                              <p:cond delay="0"/>
                            </p:stCondLst>
                            <p:childTnLst>
                              <p:par>
                                <p:cTn id="166" presetID="1" presetClass="exit" presetSubtype="0" fill="hold" nodeType="clickEffect">
                                  <p:stCondLst>
                                    <p:cond delay="0"/>
                                  </p:stCondLst>
                                  <p:childTnLst>
                                    <p:set>
                                      <p:cBhvr>
                                        <p:cTn id="167" dur="1" fill="hold">
                                          <p:stCondLst>
                                            <p:cond delay="0"/>
                                          </p:stCondLst>
                                        </p:cTn>
                                        <p:tgtEl>
                                          <p:spTgt spid="86"/>
                                        </p:tgtEl>
                                        <p:attrNameLst>
                                          <p:attrName>style.visibility</p:attrName>
                                        </p:attrNameLst>
                                      </p:cBhvr>
                                      <p:to>
                                        <p:strVal val="hidden"/>
                                      </p:to>
                                    </p:set>
                                  </p:childTnLst>
                                </p:cTn>
                              </p:par>
                            </p:childTnLst>
                          </p:cTn>
                        </p:par>
                        <p:par>
                          <p:cTn id="168" fill="hold">
                            <p:stCondLst>
                              <p:cond delay="0"/>
                            </p:stCondLst>
                            <p:childTnLst>
                              <p:par>
                                <p:cTn id="169" presetID="12" presetClass="exit" presetSubtype="4" fill="hold" grpId="1" nodeType="afterEffect">
                                  <p:stCondLst>
                                    <p:cond delay="0"/>
                                  </p:stCondLst>
                                  <p:childTnLst>
                                    <p:anim calcmode="lin" valueType="num">
                                      <p:cBhvr additive="base">
                                        <p:cTn id="170" dur="500"/>
                                        <p:tgtEl>
                                          <p:spTgt spid="82"/>
                                        </p:tgtEl>
                                        <p:attrNameLst>
                                          <p:attrName>ppt_y</p:attrName>
                                        </p:attrNameLst>
                                      </p:cBhvr>
                                      <p:tavLst>
                                        <p:tav tm="0">
                                          <p:val>
                                            <p:strVal val="#ppt_y"/>
                                          </p:val>
                                        </p:tav>
                                        <p:tav tm="100000">
                                          <p:val>
                                            <p:strVal val="#ppt_y+#ppt_h*1.125000"/>
                                          </p:val>
                                        </p:tav>
                                      </p:tavLst>
                                    </p:anim>
                                    <p:animEffect transition="out" filter="wipe(down)">
                                      <p:cBhvr>
                                        <p:cTn id="171" dur="500"/>
                                        <p:tgtEl>
                                          <p:spTgt spid="82"/>
                                        </p:tgtEl>
                                      </p:cBhvr>
                                    </p:animEffect>
                                    <p:set>
                                      <p:cBhvr>
                                        <p:cTn id="172" dur="1" fill="hold">
                                          <p:stCondLst>
                                            <p:cond delay="499"/>
                                          </p:stCondLst>
                                        </p:cTn>
                                        <p:tgtEl>
                                          <p:spTgt spid="82"/>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250"/>
                                        <p:tgtEl>
                                          <p:spTgt spid="83"/>
                                        </p:tgtEl>
                                      </p:cBhvr>
                                    </p:animEffect>
                                    <p:set>
                                      <p:cBhvr>
                                        <p:cTn id="175" dur="1" fill="hold">
                                          <p:stCondLst>
                                            <p:cond delay="249"/>
                                          </p:stCondLst>
                                        </p:cTn>
                                        <p:tgtEl>
                                          <p:spTgt spid="83"/>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250"/>
                                        <p:tgtEl>
                                          <p:spTgt spid="84"/>
                                        </p:tgtEl>
                                      </p:cBhvr>
                                    </p:animEffect>
                                    <p:set>
                                      <p:cBhvr>
                                        <p:cTn id="178" dur="1" fill="hold">
                                          <p:stCondLst>
                                            <p:cond delay="249"/>
                                          </p:stCondLst>
                                        </p:cTn>
                                        <p:tgtEl>
                                          <p:spTgt spid="84"/>
                                        </p:tgtEl>
                                        <p:attrNameLst>
                                          <p:attrName>style.visibility</p:attrName>
                                        </p:attrNameLst>
                                      </p:cBhvr>
                                      <p:to>
                                        <p:strVal val="hidden"/>
                                      </p:to>
                                    </p:set>
                                  </p:childTnLst>
                                </p:cTn>
                              </p:par>
                            </p:childTnLst>
                          </p:cTn>
                        </p:par>
                        <p:par>
                          <p:cTn id="179" fill="hold">
                            <p:stCondLst>
                              <p:cond delay="500"/>
                            </p:stCondLst>
                            <p:childTnLst>
                              <p:par>
                                <p:cTn id="180" presetID="1" presetClass="entr" presetSubtype="0" fill="hold" nodeType="afterEffect">
                                  <p:stCondLst>
                                    <p:cond delay="0"/>
                                  </p:stCondLst>
                                  <p:childTnLst>
                                    <p:set>
                                      <p:cBhvr>
                                        <p:cTn id="181"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86"/>
                  </p:tgtEl>
                </p:cond>
              </p:nextCondLst>
            </p:seq>
            <p:seq concurrent="1" nextAc="seek">
              <p:cTn id="182" restart="whenNotActive" fill="hold" evtFilter="cancelBubble" nodeType="interactiveSeq">
                <p:stCondLst>
                  <p:cond evt="onClick" delay="0">
                    <p:tgtEl>
                      <p:spTgt spid="54"/>
                    </p:tgtEl>
                  </p:cond>
                </p:stCondLst>
                <p:endSync evt="end" delay="0">
                  <p:rtn val="all"/>
                </p:endSync>
                <p:childTnLst>
                  <p:par>
                    <p:cTn id="183" fill="hold">
                      <p:stCondLst>
                        <p:cond delay="0"/>
                      </p:stCondLst>
                      <p:childTnLst>
                        <p:par>
                          <p:cTn id="184" fill="hold">
                            <p:stCondLst>
                              <p:cond delay="0"/>
                            </p:stCondLst>
                            <p:childTnLst>
                              <p:par>
                                <p:cTn id="185" presetID="1" presetClass="entr" presetSubtype="0" fill="hold" nodeType="withEffect">
                                  <p:stCondLst>
                                    <p:cond delay="0"/>
                                  </p:stCondLst>
                                  <p:childTnLst>
                                    <p:set>
                                      <p:cBhvr>
                                        <p:cTn id="186" dur="1" fill="hold">
                                          <p:stCondLst>
                                            <p:cond delay="249"/>
                                          </p:stCondLst>
                                        </p:cTn>
                                        <p:tgtEl>
                                          <p:spTgt spid="55"/>
                                        </p:tgtEl>
                                        <p:attrNameLst>
                                          <p:attrName>style.visibility</p:attrName>
                                        </p:attrNameLst>
                                      </p:cBhvr>
                                      <p:to>
                                        <p:strVal val="visible"/>
                                      </p:to>
                                    </p:set>
                                  </p:childTnLst>
                                </p:cTn>
                              </p:par>
                            </p:childTnLst>
                          </p:cTn>
                        </p:par>
                        <p:par>
                          <p:cTn id="187" fill="hold">
                            <p:stCondLst>
                              <p:cond delay="250"/>
                            </p:stCondLst>
                            <p:childTnLst>
                              <p:par>
                                <p:cTn id="188" presetID="12" presetClass="entr" presetSubtype="4" fill="hold" grpId="0" nodeType="afterEffect">
                                  <p:stCondLst>
                                    <p:cond delay="0"/>
                                  </p:stCondLst>
                                  <p:childTnLst>
                                    <p:set>
                                      <p:cBhvr>
                                        <p:cTn id="189" dur="1" fill="hold">
                                          <p:stCondLst>
                                            <p:cond delay="0"/>
                                          </p:stCondLst>
                                        </p:cTn>
                                        <p:tgtEl>
                                          <p:spTgt spid="47"/>
                                        </p:tgtEl>
                                        <p:attrNameLst>
                                          <p:attrName>style.visibility</p:attrName>
                                        </p:attrNameLst>
                                      </p:cBhvr>
                                      <p:to>
                                        <p:strVal val="visible"/>
                                      </p:to>
                                    </p:set>
                                    <p:anim calcmode="lin" valueType="num">
                                      <p:cBhvr additive="base">
                                        <p:cTn id="190" dur="250"/>
                                        <p:tgtEl>
                                          <p:spTgt spid="47"/>
                                        </p:tgtEl>
                                        <p:attrNameLst>
                                          <p:attrName>ppt_y</p:attrName>
                                        </p:attrNameLst>
                                      </p:cBhvr>
                                      <p:tavLst>
                                        <p:tav tm="0">
                                          <p:val>
                                            <p:strVal val="#ppt_y+#ppt_h*1.125000"/>
                                          </p:val>
                                        </p:tav>
                                        <p:tav tm="100000">
                                          <p:val>
                                            <p:strVal val="#ppt_y"/>
                                          </p:val>
                                        </p:tav>
                                      </p:tavLst>
                                    </p:anim>
                                    <p:animEffect transition="in" filter="wipe(up)">
                                      <p:cBhvr>
                                        <p:cTn id="191" dur="250"/>
                                        <p:tgtEl>
                                          <p:spTgt spid="47"/>
                                        </p:tgtEl>
                                      </p:cBhvr>
                                    </p:animEffect>
                                  </p:childTnLst>
                                </p:cTn>
                              </p:par>
                              <p:par>
                                <p:cTn id="192" presetID="10" presetClass="entr" presetSubtype="0" fill="hold" grpId="0" nodeType="withEffect">
                                  <p:stCondLst>
                                    <p:cond delay="250"/>
                                  </p:stCondLst>
                                  <p:childTnLst>
                                    <p:set>
                                      <p:cBhvr>
                                        <p:cTn id="193" dur="1" fill="hold">
                                          <p:stCondLst>
                                            <p:cond delay="0"/>
                                          </p:stCondLst>
                                        </p:cTn>
                                        <p:tgtEl>
                                          <p:spTgt spid="49"/>
                                        </p:tgtEl>
                                        <p:attrNameLst>
                                          <p:attrName>style.visibility</p:attrName>
                                        </p:attrNameLst>
                                      </p:cBhvr>
                                      <p:to>
                                        <p:strVal val="visible"/>
                                      </p:to>
                                    </p:set>
                                    <p:animEffect transition="in" filter="fade">
                                      <p:cBhvr>
                                        <p:cTn id="194" dur="500"/>
                                        <p:tgtEl>
                                          <p:spTgt spid="49"/>
                                        </p:tgtEl>
                                      </p:cBhvr>
                                    </p:animEffect>
                                  </p:childTnLst>
                                </p:cTn>
                              </p:par>
                              <p:par>
                                <p:cTn id="195" presetID="10" presetClass="entr" presetSubtype="0" fill="hold" grpId="0" nodeType="withEffect">
                                  <p:stCondLst>
                                    <p:cond delay="250"/>
                                  </p:stCondLst>
                                  <p:childTnLst>
                                    <p:set>
                                      <p:cBhvr>
                                        <p:cTn id="196" dur="1" fill="hold">
                                          <p:stCondLst>
                                            <p:cond delay="0"/>
                                          </p:stCondLst>
                                        </p:cTn>
                                        <p:tgtEl>
                                          <p:spTgt spid="50"/>
                                        </p:tgtEl>
                                        <p:attrNameLst>
                                          <p:attrName>style.visibility</p:attrName>
                                        </p:attrNameLst>
                                      </p:cBhvr>
                                      <p:to>
                                        <p:strVal val="visible"/>
                                      </p:to>
                                    </p:set>
                                    <p:animEffect transition="in" filter="fade">
                                      <p:cBhvr>
                                        <p:cTn id="197" dur="500"/>
                                        <p:tgtEl>
                                          <p:spTgt spid="50"/>
                                        </p:tgtEl>
                                      </p:cBhvr>
                                    </p:animEffect>
                                  </p:childTnLst>
                                </p:cTn>
                              </p:par>
                              <p:par>
                                <p:cTn id="198" presetID="1" presetClass="exit" presetSubtype="0" fill="hold" nodeType="withEffect">
                                  <p:stCondLst>
                                    <p:cond delay="250"/>
                                  </p:stCondLst>
                                  <p:childTnLst>
                                    <p:set>
                                      <p:cBhvr>
                                        <p:cTn id="199"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0" restart="whenNotActive" fill="hold" evtFilter="cancelBubble" nodeType="interactiveSeq">
                <p:stCondLst>
                  <p:cond evt="onClick" delay="0">
                    <p:tgtEl>
                      <p:spTgt spid="55"/>
                    </p:tgtEl>
                  </p:cond>
                </p:stCondLst>
                <p:endSync evt="end" delay="0">
                  <p:rtn val="all"/>
                </p:endSync>
                <p:childTnLst>
                  <p:par>
                    <p:cTn id="201" fill="hold">
                      <p:stCondLst>
                        <p:cond delay="0"/>
                      </p:stCondLst>
                      <p:childTnLst>
                        <p:par>
                          <p:cTn id="202" fill="hold">
                            <p:stCondLst>
                              <p:cond delay="0"/>
                            </p:stCondLst>
                            <p:childTnLst>
                              <p:par>
                                <p:cTn id="203" presetID="12" presetClass="exit" presetSubtype="4" fill="hold" grpId="1" nodeType="withEffect">
                                  <p:stCondLst>
                                    <p:cond delay="0"/>
                                  </p:stCondLst>
                                  <p:childTnLst>
                                    <p:anim calcmode="lin" valueType="num">
                                      <p:cBhvr additive="base">
                                        <p:cTn id="204" dur="10"/>
                                        <p:tgtEl>
                                          <p:spTgt spid="47"/>
                                        </p:tgtEl>
                                        <p:attrNameLst>
                                          <p:attrName>ppt_y</p:attrName>
                                        </p:attrNameLst>
                                      </p:cBhvr>
                                      <p:tavLst>
                                        <p:tav tm="0">
                                          <p:val>
                                            <p:strVal val="#ppt_y"/>
                                          </p:val>
                                        </p:tav>
                                        <p:tav tm="100000">
                                          <p:val>
                                            <p:strVal val="#ppt_y+#ppt_h*1.125000"/>
                                          </p:val>
                                        </p:tav>
                                      </p:tavLst>
                                    </p:anim>
                                    <p:animEffect transition="out" filter="wipe(down)">
                                      <p:cBhvr>
                                        <p:cTn id="205" dur="10"/>
                                        <p:tgtEl>
                                          <p:spTgt spid="47"/>
                                        </p:tgtEl>
                                      </p:cBhvr>
                                    </p:animEffect>
                                    <p:set>
                                      <p:cBhvr>
                                        <p:cTn id="206" dur="1" fill="hold">
                                          <p:stCondLst>
                                            <p:cond delay="9"/>
                                          </p:stCondLst>
                                        </p:cTn>
                                        <p:tgtEl>
                                          <p:spTgt spid="47"/>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10"/>
                                        <p:tgtEl>
                                          <p:spTgt spid="49"/>
                                        </p:tgtEl>
                                      </p:cBhvr>
                                    </p:animEffect>
                                    <p:set>
                                      <p:cBhvr>
                                        <p:cTn id="209" dur="1" fill="hold">
                                          <p:stCondLst>
                                            <p:cond delay="9"/>
                                          </p:stCondLst>
                                        </p:cTn>
                                        <p:tgtEl>
                                          <p:spTgt spid="49"/>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10"/>
                                        <p:tgtEl>
                                          <p:spTgt spid="50"/>
                                        </p:tgtEl>
                                      </p:cBhvr>
                                    </p:animEffect>
                                    <p:set>
                                      <p:cBhvr>
                                        <p:cTn id="212" dur="1" fill="hold">
                                          <p:stCondLst>
                                            <p:cond delay="9"/>
                                          </p:stCondLst>
                                        </p:cTn>
                                        <p:tgtEl>
                                          <p:spTgt spid="50"/>
                                        </p:tgtEl>
                                        <p:attrNameLst>
                                          <p:attrName>style.visibility</p:attrName>
                                        </p:attrNameLst>
                                      </p:cBhvr>
                                      <p:to>
                                        <p:strVal val="hidden"/>
                                      </p:to>
                                    </p:set>
                                  </p:childTnLst>
                                </p:cTn>
                              </p:par>
                            </p:childTnLst>
                          </p:cTn>
                        </p:par>
                        <p:par>
                          <p:cTn id="213" fill="hold">
                            <p:stCondLst>
                              <p:cond delay="10"/>
                            </p:stCondLst>
                            <p:childTnLst>
                              <p:par>
                                <p:cTn id="214" presetID="12" presetClass="entr" presetSubtype="4" fill="hold" grpId="0" nodeType="afterEffect">
                                  <p:stCondLst>
                                    <p:cond delay="0"/>
                                  </p:stCondLst>
                                  <p:childTnLst>
                                    <p:set>
                                      <p:cBhvr>
                                        <p:cTn id="215" dur="1" fill="hold">
                                          <p:stCondLst>
                                            <p:cond delay="0"/>
                                          </p:stCondLst>
                                        </p:cTn>
                                        <p:tgtEl>
                                          <p:spTgt spid="51"/>
                                        </p:tgtEl>
                                        <p:attrNameLst>
                                          <p:attrName>style.visibility</p:attrName>
                                        </p:attrNameLst>
                                      </p:cBhvr>
                                      <p:to>
                                        <p:strVal val="visible"/>
                                      </p:to>
                                    </p:set>
                                    <p:anim calcmode="lin" valueType="num">
                                      <p:cBhvr additive="base">
                                        <p:cTn id="216" dur="250"/>
                                        <p:tgtEl>
                                          <p:spTgt spid="51"/>
                                        </p:tgtEl>
                                        <p:attrNameLst>
                                          <p:attrName>ppt_y</p:attrName>
                                        </p:attrNameLst>
                                      </p:cBhvr>
                                      <p:tavLst>
                                        <p:tav tm="0">
                                          <p:val>
                                            <p:strVal val="#ppt_y+#ppt_h*1.125000"/>
                                          </p:val>
                                        </p:tav>
                                        <p:tav tm="100000">
                                          <p:val>
                                            <p:strVal val="#ppt_y"/>
                                          </p:val>
                                        </p:tav>
                                      </p:tavLst>
                                    </p:anim>
                                    <p:animEffect transition="in" filter="wipe(up)">
                                      <p:cBhvr>
                                        <p:cTn id="217" dur="250"/>
                                        <p:tgtEl>
                                          <p:spTgt spid="51"/>
                                        </p:tgtEl>
                                      </p:cBhvr>
                                    </p:animEffect>
                                  </p:childTnLst>
                                </p:cTn>
                              </p:par>
                              <p:par>
                                <p:cTn id="218" presetID="10" presetClass="entr" presetSubtype="0" fill="hold" grpId="0" nodeType="withEffect">
                                  <p:stCondLst>
                                    <p:cond delay="250"/>
                                  </p:stCondLst>
                                  <p:childTnLst>
                                    <p:set>
                                      <p:cBhvr>
                                        <p:cTn id="219" dur="1" fill="hold">
                                          <p:stCondLst>
                                            <p:cond delay="0"/>
                                          </p:stCondLst>
                                        </p:cTn>
                                        <p:tgtEl>
                                          <p:spTgt spid="52"/>
                                        </p:tgtEl>
                                        <p:attrNameLst>
                                          <p:attrName>style.visibility</p:attrName>
                                        </p:attrNameLst>
                                      </p:cBhvr>
                                      <p:to>
                                        <p:strVal val="visible"/>
                                      </p:to>
                                    </p:set>
                                    <p:animEffect transition="in" filter="fade">
                                      <p:cBhvr>
                                        <p:cTn id="220" dur="500"/>
                                        <p:tgtEl>
                                          <p:spTgt spid="52"/>
                                        </p:tgtEl>
                                      </p:cBhvr>
                                    </p:animEffect>
                                  </p:childTnLst>
                                </p:cTn>
                              </p:par>
                              <p:par>
                                <p:cTn id="221" presetID="10" presetClass="entr" presetSubtype="0" fill="hold" grpId="0" nodeType="withEffect">
                                  <p:stCondLst>
                                    <p:cond delay="250"/>
                                  </p:stCondLst>
                                  <p:childTnLst>
                                    <p:set>
                                      <p:cBhvr>
                                        <p:cTn id="222" dur="1" fill="hold">
                                          <p:stCondLst>
                                            <p:cond delay="0"/>
                                          </p:stCondLst>
                                        </p:cTn>
                                        <p:tgtEl>
                                          <p:spTgt spid="53"/>
                                        </p:tgtEl>
                                        <p:attrNameLst>
                                          <p:attrName>style.visibility</p:attrName>
                                        </p:attrNameLst>
                                      </p:cBhvr>
                                      <p:to>
                                        <p:strVal val="visible"/>
                                      </p:to>
                                    </p:set>
                                    <p:animEffect transition="in" filter="fade">
                                      <p:cBhvr>
                                        <p:cTn id="223" dur="500"/>
                                        <p:tgtEl>
                                          <p:spTgt spid="53"/>
                                        </p:tgtEl>
                                      </p:cBhvr>
                                    </p:animEffect>
                                  </p:childTnLst>
                                </p:cTn>
                              </p:par>
                            </p:childTnLst>
                          </p:cTn>
                        </p:par>
                      </p:childTnLst>
                    </p:cTn>
                  </p:par>
                  <p:par>
                    <p:cTn id="224" fill="hold">
                      <p:stCondLst>
                        <p:cond delay="indefinite"/>
                      </p:stCondLst>
                      <p:childTnLst>
                        <p:par>
                          <p:cTn id="225" fill="hold">
                            <p:stCondLst>
                              <p:cond delay="0"/>
                            </p:stCondLst>
                            <p:childTnLst>
                              <p:par>
                                <p:cTn id="226" presetID="1" presetClass="exit" presetSubtype="0" fill="hold" nodeType="clickEffect">
                                  <p:stCondLst>
                                    <p:cond delay="0"/>
                                  </p:stCondLst>
                                  <p:childTnLst>
                                    <p:set>
                                      <p:cBhvr>
                                        <p:cTn id="227" dur="1" fill="hold">
                                          <p:stCondLst>
                                            <p:cond delay="0"/>
                                          </p:stCondLst>
                                        </p:cTn>
                                        <p:tgtEl>
                                          <p:spTgt spid="55"/>
                                        </p:tgtEl>
                                        <p:attrNameLst>
                                          <p:attrName>style.visibility</p:attrName>
                                        </p:attrNameLst>
                                      </p:cBhvr>
                                      <p:to>
                                        <p:strVal val="hidden"/>
                                      </p:to>
                                    </p:set>
                                  </p:childTnLst>
                                </p:cTn>
                              </p:par>
                            </p:childTnLst>
                          </p:cTn>
                        </p:par>
                        <p:par>
                          <p:cTn id="228" fill="hold">
                            <p:stCondLst>
                              <p:cond delay="0"/>
                            </p:stCondLst>
                            <p:childTnLst>
                              <p:par>
                                <p:cTn id="229" presetID="12" presetClass="exit" presetSubtype="4" fill="hold" grpId="1" nodeType="afterEffect">
                                  <p:stCondLst>
                                    <p:cond delay="0"/>
                                  </p:stCondLst>
                                  <p:childTnLst>
                                    <p:anim calcmode="lin" valueType="num">
                                      <p:cBhvr additive="base">
                                        <p:cTn id="230" dur="500"/>
                                        <p:tgtEl>
                                          <p:spTgt spid="51"/>
                                        </p:tgtEl>
                                        <p:attrNameLst>
                                          <p:attrName>ppt_y</p:attrName>
                                        </p:attrNameLst>
                                      </p:cBhvr>
                                      <p:tavLst>
                                        <p:tav tm="0">
                                          <p:val>
                                            <p:strVal val="#ppt_y"/>
                                          </p:val>
                                        </p:tav>
                                        <p:tav tm="100000">
                                          <p:val>
                                            <p:strVal val="#ppt_y+#ppt_h*1.125000"/>
                                          </p:val>
                                        </p:tav>
                                      </p:tavLst>
                                    </p:anim>
                                    <p:animEffect transition="out" filter="wipe(down)">
                                      <p:cBhvr>
                                        <p:cTn id="231" dur="500"/>
                                        <p:tgtEl>
                                          <p:spTgt spid="51"/>
                                        </p:tgtEl>
                                      </p:cBhvr>
                                    </p:animEffect>
                                    <p:set>
                                      <p:cBhvr>
                                        <p:cTn id="232" dur="1" fill="hold">
                                          <p:stCondLst>
                                            <p:cond delay="499"/>
                                          </p:stCondLst>
                                        </p:cTn>
                                        <p:tgtEl>
                                          <p:spTgt spid="51"/>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250"/>
                                        <p:tgtEl>
                                          <p:spTgt spid="52"/>
                                        </p:tgtEl>
                                      </p:cBhvr>
                                    </p:animEffect>
                                    <p:set>
                                      <p:cBhvr>
                                        <p:cTn id="235" dur="1" fill="hold">
                                          <p:stCondLst>
                                            <p:cond delay="249"/>
                                          </p:stCondLst>
                                        </p:cTn>
                                        <p:tgtEl>
                                          <p:spTgt spid="52"/>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250"/>
                                        <p:tgtEl>
                                          <p:spTgt spid="53"/>
                                        </p:tgtEl>
                                      </p:cBhvr>
                                    </p:animEffect>
                                    <p:set>
                                      <p:cBhvr>
                                        <p:cTn id="238" dur="1" fill="hold">
                                          <p:stCondLst>
                                            <p:cond delay="24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P spid="48" grpId="0" animBg="1"/>
      <p:bldP spid="48" grpId="1" animBg="1"/>
      <p:bldP spid="56" grpId="0"/>
      <p:bldP spid="56" grpId="1"/>
      <p:bldP spid="66" grpId="0"/>
      <p:bldP spid="66" grpId="1"/>
      <p:bldP spid="67" grpId="0" animBg="1"/>
      <p:bldP spid="67" grpId="1" animBg="1"/>
      <p:bldP spid="68" grpId="0"/>
      <p:bldP spid="68" grpId="1"/>
      <p:bldP spid="69" grpId="0"/>
      <p:bldP spid="69" grpId="1"/>
      <p:bldP spid="79" grpId="0" animBg="1"/>
      <p:bldP spid="79" grpId="1" animBg="1"/>
      <p:bldP spid="80" grpId="0"/>
      <p:bldP spid="80" grpId="1"/>
      <p:bldP spid="81" grpId="0"/>
      <p:bldP spid="81" grpId="1"/>
      <p:bldP spid="82" grpId="0" animBg="1"/>
      <p:bldP spid="82" grpId="1" animBg="1"/>
      <p:bldP spid="83" grpId="0"/>
      <p:bldP spid="83" grpId="1"/>
      <p:bldP spid="84" grpId="0"/>
      <p:bldP spid="84" grpId="1"/>
      <p:bldP spid="47" grpId="0" animBg="1"/>
      <p:bldP spid="47" grpId="1" animBg="1"/>
      <p:bldP spid="49" grpId="0"/>
      <p:bldP spid="49" grpId="1"/>
      <p:bldP spid="50" grpId="0"/>
      <p:bldP spid="50" grpId="1"/>
      <p:bldP spid="51" grpId="0" animBg="1"/>
      <p:bldP spid="51" grpId="1" animBg="1"/>
      <p:bldP spid="52" grpId="0"/>
      <p:bldP spid="52" grpId="1"/>
      <p:bldP spid="53" grpId="0"/>
      <p:bldP spid="53"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Fire Protection CAS</a:t>
            </a:r>
          </a:p>
        </p:txBody>
      </p:sp>
      <p:pic>
        <p:nvPicPr>
          <p:cNvPr id="14" name="_Blk_Bg" descr="Cas Messages Template.png"/>
          <p:cNvPicPr>
            <a:picLocks/>
          </p:cNvPicPr>
          <p:nvPr/>
        </p:nvPicPr>
        <p:blipFill>
          <a:blip r:embed="rId3"/>
          <a:stretch>
            <a:fillRect/>
          </a:stretch>
        </p:blipFill>
        <p:spPr>
          <a:xfrm>
            <a:off x="399666" y="1017918"/>
            <a:ext cx="2410541" cy="5223224"/>
          </a:xfrm>
          <a:prstGeom prst="roundRect">
            <a:avLst>
              <a:gd name="adj" fmla="val 5192"/>
            </a:avLst>
          </a:prstGeom>
          <a:ln w="28575">
            <a:solidFill>
              <a:schemeClr val="bg1">
                <a:alpha val="50000"/>
              </a:schemeClr>
            </a:solidFill>
          </a:ln>
        </p:spPr>
      </p:pic>
      <p:sp>
        <p:nvSpPr>
          <p:cNvPr id="15" name="Rectangle 1"/>
          <p:cNvSpPr>
            <a:spLocks noChangeArrowheads="1"/>
          </p:cNvSpPr>
          <p:nvPr/>
        </p:nvSpPr>
        <p:spPr bwMode="auto">
          <a:xfrm>
            <a:off x="621010" y="1158742"/>
            <a:ext cx="1786910" cy="36935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nSpc>
                <a:spcPct val="115000"/>
              </a:lnSpc>
            </a:pPr>
            <a:r>
              <a:rPr lang="en-US" sz="900" b="1" dirty="0">
                <a:solidFill>
                  <a:srgbClr val="ED1C24"/>
                </a:solidFill>
                <a:latin typeface="Arial" pitchFamily="34" charset="0"/>
                <a:ea typeface="Calibri"/>
                <a:cs typeface="Arial" pitchFamily="34" charset="0"/>
              </a:rPr>
              <a:t>L(R) ENG FIRE</a:t>
            </a:r>
          </a:p>
          <a:p>
            <a:pPr lvl="0">
              <a:lnSpc>
                <a:spcPct val="115000"/>
              </a:lnSpc>
            </a:pPr>
            <a:r>
              <a:rPr lang="en-US" sz="900" b="1" dirty="0">
                <a:solidFill>
                  <a:srgbClr val="ED1C24"/>
                </a:solidFill>
                <a:latin typeface="Arial" pitchFamily="34" charset="0"/>
                <a:ea typeface="Calibri"/>
                <a:cs typeface="Arial" pitchFamily="34" charset="0"/>
              </a:rPr>
              <a:t>APU FIRE</a:t>
            </a:r>
          </a:p>
          <a:p>
            <a:pPr lvl="0">
              <a:lnSpc>
                <a:spcPct val="115000"/>
              </a:lnSpc>
            </a:pPr>
            <a:r>
              <a:rPr lang="en-US" sz="900" b="1" dirty="0">
                <a:solidFill>
                  <a:srgbClr val="ED1C24"/>
                </a:solidFill>
                <a:latin typeface="Arial" pitchFamily="34" charset="0"/>
                <a:ea typeface="Calibri"/>
                <a:cs typeface="Arial" pitchFamily="34" charset="0"/>
              </a:rPr>
              <a:t>SMOKE AVIONICS BAY </a:t>
            </a:r>
          </a:p>
          <a:p>
            <a:pPr lvl="0">
              <a:lnSpc>
                <a:spcPct val="115000"/>
              </a:lnSpc>
            </a:pPr>
            <a:r>
              <a:rPr lang="en-US" sz="900" b="1" dirty="0">
                <a:solidFill>
                  <a:srgbClr val="ED1C24"/>
                </a:solidFill>
                <a:latin typeface="Arial" pitchFamily="34" charset="0"/>
                <a:ea typeface="Calibri"/>
                <a:cs typeface="Arial" pitchFamily="34" charset="0"/>
              </a:rPr>
              <a:t>SMOKE BAGGAGE </a:t>
            </a:r>
          </a:p>
          <a:p>
            <a:pPr lvl="0">
              <a:lnSpc>
                <a:spcPct val="115000"/>
              </a:lnSpc>
            </a:pPr>
            <a:r>
              <a:rPr lang="en-US" sz="900" b="1" dirty="0">
                <a:solidFill>
                  <a:srgbClr val="ED1C24"/>
                </a:solidFill>
                <a:latin typeface="Arial" pitchFamily="34" charset="0"/>
                <a:ea typeface="Calibri"/>
                <a:cs typeface="Arial" pitchFamily="34" charset="0"/>
              </a:rPr>
              <a:t>SMOKE CABIN  </a:t>
            </a:r>
          </a:p>
          <a:p>
            <a:pPr lvl="0">
              <a:lnSpc>
                <a:spcPct val="115000"/>
              </a:lnSpc>
            </a:pPr>
            <a:r>
              <a:rPr lang="en-US" sz="900" b="1" dirty="0">
                <a:solidFill>
                  <a:srgbClr val="ED1C24"/>
                </a:solidFill>
                <a:latin typeface="Arial" pitchFamily="34" charset="0"/>
                <a:ea typeface="Calibri"/>
                <a:cs typeface="Arial" pitchFamily="34" charset="0"/>
              </a:rPr>
              <a:t>SMOKE CLOSET FWD (AFT)  </a:t>
            </a:r>
          </a:p>
          <a:p>
            <a:pPr lvl="0">
              <a:lnSpc>
                <a:spcPct val="115000"/>
              </a:lnSpc>
              <a:spcAft>
                <a:spcPts val="1000"/>
              </a:spcAft>
            </a:pPr>
            <a:r>
              <a:rPr lang="en-US" sz="900" b="1" dirty="0">
                <a:solidFill>
                  <a:srgbClr val="ED1C24"/>
                </a:solidFill>
                <a:latin typeface="Arial" pitchFamily="34" charset="0"/>
                <a:ea typeface="Calibri"/>
                <a:cs typeface="Arial" pitchFamily="34" charset="0"/>
              </a:rPr>
              <a:t>SMOKE FWD (AFT) LAV  </a:t>
            </a:r>
          </a:p>
          <a:p>
            <a:pPr lvl="0">
              <a:lnSpc>
                <a:spcPct val="115000"/>
              </a:lnSpc>
            </a:pPr>
            <a:r>
              <a:rPr lang="en-US" sz="900" b="1" dirty="0">
                <a:solidFill>
                  <a:srgbClr val="FEC46F"/>
                </a:solidFill>
                <a:latin typeface="Arial" pitchFamily="34" charset="0"/>
                <a:ea typeface="Calibri"/>
                <a:cs typeface="Arial" pitchFamily="34" charset="0"/>
              </a:rPr>
              <a:t>APU FIRE FAIL  </a:t>
            </a:r>
          </a:p>
          <a:p>
            <a:pPr lvl="0">
              <a:lnSpc>
                <a:spcPct val="115000"/>
              </a:lnSpc>
            </a:pPr>
            <a:r>
              <a:rPr lang="en-US" sz="900" b="1" dirty="0">
                <a:solidFill>
                  <a:srgbClr val="FEC46F"/>
                </a:solidFill>
                <a:latin typeface="Arial" pitchFamily="34" charset="0"/>
                <a:ea typeface="Calibri"/>
                <a:cs typeface="Arial" pitchFamily="34" charset="0"/>
              </a:rPr>
              <a:t>FIRE BTL 1 (2) LO PRESS </a:t>
            </a:r>
          </a:p>
          <a:p>
            <a:pPr lvl="0">
              <a:lnSpc>
                <a:spcPct val="115000"/>
              </a:lnSpc>
            </a:pPr>
            <a:r>
              <a:rPr lang="en-US" sz="900" b="1" dirty="0">
                <a:solidFill>
                  <a:srgbClr val="FEC46F"/>
                </a:solidFill>
                <a:latin typeface="Arial" pitchFamily="34" charset="0"/>
                <a:ea typeface="Calibri"/>
                <a:cs typeface="Arial" pitchFamily="34" charset="0"/>
              </a:rPr>
              <a:t>L (R) ENG FIRE FAIL  </a:t>
            </a:r>
          </a:p>
          <a:p>
            <a:pPr lvl="0">
              <a:lnSpc>
                <a:spcPct val="115000"/>
              </a:lnSpc>
            </a:pPr>
            <a:r>
              <a:rPr lang="en-US" sz="900" b="1" dirty="0">
                <a:solidFill>
                  <a:srgbClr val="FEC46F"/>
                </a:solidFill>
                <a:latin typeface="Arial" pitchFamily="34" charset="0"/>
                <a:ea typeface="Calibri"/>
                <a:cs typeface="Arial" pitchFamily="34" charset="0"/>
              </a:rPr>
              <a:t>MLG BAY OVHT FAIL </a:t>
            </a:r>
          </a:p>
          <a:p>
            <a:pPr lvl="0">
              <a:lnSpc>
                <a:spcPct val="115000"/>
              </a:lnSpc>
            </a:pPr>
            <a:r>
              <a:rPr lang="en-US" sz="900" b="1" dirty="0">
                <a:solidFill>
                  <a:srgbClr val="FEC46F"/>
                </a:solidFill>
                <a:latin typeface="Arial" pitchFamily="34" charset="0"/>
                <a:ea typeface="Calibri"/>
                <a:cs typeface="Arial" pitchFamily="34" charset="0"/>
              </a:rPr>
              <a:t>SMOKE FWD (AFT) LAV FAIL </a:t>
            </a:r>
          </a:p>
          <a:p>
            <a:pPr lvl="0">
              <a:lnSpc>
                <a:spcPct val="115000"/>
              </a:lnSpc>
            </a:pPr>
            <a:r>
              <a:rPr lang="en-US" sz="900" b="1" dirty="0">
                <a:solidFill>
                  <a:srgbClr val="FEC46F"/>
                </a:solidFill>
                <a:latin typeface="Arial" pitchFamily="34" charset="0"/>
                <a:ea typeface="Calibri"/>
                <a:cs typeface="Arial" pitchFamily="34" charset="0"/>
              </a:rPr>
              <a:t>SMOKE AV BAY FAIL  </a:t>
            </a:r>
          </a:p>
          <a:p>
            <a:pPr lvl="0">
              <a:lnSpc>
                <a:spcPct val="115000"/>
              </a:lnSpc>
            </a:pPr>
            <a:r>
              <a:rPr lang="en-US" sz="900" b="1" dirty="0">
                <a:solidFill>
                  <a:srgbClr val="FEC46F"/>
                </a:solidFill>
                <a:latin typeface="Arial" pitchFamily="34" charset="0"/>
                <a:ea typeface="Calibri"/>
                <a:cs typeface="Arial" pitchFamily="34" charset="0"/>
              </a:rPr>
              <a:t>SMOKE BAGGAGE FAIL  </a:t>
            </a:r>
          </a:p>
          <a:p>
            <a:pPr lvl="0">
              <a:lnSpc>
                <a:spcPct val="115000"/>
              </a:lnSpc>
              <a:spcAft>
                <a:spcPts val="1000"/>
              </a:spcAft>
            </a:pPr>
            <a:r>
              <a:rPr lang="en-US" sz="900" b="1" dirty="0">
                <a:solidFill>
                  <a:srgbClr val="FEC46F"/>
                </a:solidFill>
                <a:latin typeface="Arial" pitchFamily="34" charset="0"/>
                <a:ea typeface="Calibri"/>
                <a:cs typeface="Arial" pitchFamily="34" charset="0"/>
              </a:rPr>
              <a:t>SMOKE CLO FWD (AFT) FAIL  </a:t>
            </a:r>
          </a:p>
          <a:p>
            <a:pPr lvl="0">
              <a:lnSpc>
                <a:spcPct val="115000"/>
              </a:lnSpc>
            </a:pPr>
            <a:r>
              <a:rPr lang="en-US" sz="900" b="1" dirty="0">
                <a:solidFill>
                  <a:srgbClr val="34B8EB"/>
                </a:solidFill>
                <a:latin typeface="Arial" pitchFamily="34" charset="0"/>
                <a:ea typeface="Calibri"/>
                <a:cs typeface="Arial" pitchFamily="34" charset="0"/>
              </a:rPr>
              <a:t>APU FIRE FAULT  </a:t>
            </a:r>
          </a:p>
          <a:p>
            <a:pPr lvl="0">
              <a:lnSpc>
                <a:spcPct val="115000"/>
              </a:lnSpc>
            </a:pPr>
            <a:r>
              <a:rPr lang="en-US" sz="900" b="1" dirty="0">
                <a:solidFill>
                  <a:srgbClr val="34B8EB"/>
                </a:solidFill>
                <a:latin typeface="Arial" pitchFamily="34" charset="0"/>
                <a:ea typeface="Calibri"/>
                <a:cs typeface="Arial" pitchFamily="34" charset="0"/>
              </a:rPr>
              <a:t>L (R) ENG FIRE FAULT  </a:t>
            </a:r>
          </a:p>
          <a:p>
            <a:pPr lvl="0">
              <a:lnSpc>
                <a:spcPct val="115000"/>
              </a:lnSpc>
            </a:pPr>
            <a:r>
              <a:rPr lang="en-US" sz="900" b="1" dirty="0">
                <a:solidFill>
                  <a:srgbClr val="34B8EB"/>
                </a:solidFill>
                <a:latin typeface="Arial" pitchFamily="34" charset="0"/>
                <a:ea typeface="Calibri"/>
                <a:cs typeface="Arial" pitchFamily="34" charset="0"/>
              </a:rPr>
              <a:t>APU SQUIB 1 (2) FAIL  </a:t>
            </a:r>
          </a:p>
          <a:p>
            <a:pPr lvl="0">
              <a:lnSpc>
                <a:spcPct val="115000"/>
              </a:lnSpc>
            </a:pPr>
            <a:r>
              <a:rPr lang="en-US" sz="900" b="1" dirty="0">
                <a:solidFill>
                  <a:srgbClr val="34B8EB"/>
                </a:solidFill>
                <a:latin typeface="Arial" pitchFamily="34" charset="0"/>
                <a:ea typeface="Calibri"/>
                <a:cs typeface="Arial" pitchFamily="34" charset="0"/>
              </a:rPr>
              <a:t>L (R) ENG SQUIB 1 (2) FAIL  </a:t>
            </a:r>
          </a:p>
          <a:p>
            <a:pPr lvl="0">
              <a:lnSpc>
                <a:spcPct val="115000"/>
              </a:lnSpc>
            </a:pPr>
            <a:r>
              <a:rPr lang="en-US" sz="900" b="1" dirty="0">
                <a:solidFill>
                  <a:srgbClr val="34B8EB"/>
                </a:solidFill>
                <a:latin typeface="Arial" pitchFamily="34" charset="0"/>
                <a:ea typeface="Calibri"/>
                <a:cs typeface="Arial" pitchFamily="34" charset="0"/>
              </a:rPr>
              <a:t>FIRE SYS FAULT  </a:t>
            </a:r>
          </a:p>
          <a:p>
            <a:pPr lvl="0">
              <a:lnSpc>
                <a:spcPct val="115000"/>
              </a:lnSpc>
              <a:spcAft>
                <a:spcPts val="1000"/>
              </a:spcAft>
            </a:pPr>
            <a:r>
              <a:rPr lang="en-US" sz="900" b="1" dirty="0">
                <a:solidFill>
                  <a:srgbClr val="34B8EB"/>
                </a:solidFill>
                <a:latin typeface="Arial" pitchFamily="34" charset="0"/>
                <a:ea typeface="Calibri"/>
                <a:cs typeface="Arial" pitchFamily="34" charset="0"/>
              </a:rPr>
              <a:t>MLG BAY OVHT FAULT </a:t>
            </a:r>
          </a:p>
        </p:txBody>
      </p:sp>
      <p:sp>
        <p:nvSpPr>
          <p:cNvPr id="29" name="AutoShape 51"/>
          <p:cNvSpPr>
            <a:spLocks noChangeArrowheads="1"/>
          </p:cNvSpPr>
          <p:nvPr/>
        </p:nvSpPr>
        <p:spPr bwMode="auto">
          <a:xfrm>
            <a:off x="3042864" y="1017918"/>
            <a:ext cx="5658304" cy="5223224"/>
          </a:xfrm>
          <a:prstGeom prst="roundRect">
            <a:avLst>
              <a:gd name="adj" fmla="val 2628"/>
            </a:avLst>
          </a:prstGeom>
          <a:solidFill>
            <a:schemeClr val="tx2">
              <a:lumMod val="50000"/>
              <a:alpha val="50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2" name="btn_L(R) ENGINE FIRE"/>
          <p:cNvSpPr/>
          <p:nvPr/>
        </p:nvSpPr>
        <p:spPr>
          <a:xfrm>
            <a:off x="693440" y="1206146"/>
            <a:ext cx="129540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xt_L(R) ENGINE FIRE"/>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Left or right engine fire</a:t>
            </a:r>
          </a:p>
        </p:txBody>
      </p:sp>
      <p:sp>
        <p:nvSpPr>
          <p:cNvPr id="9" name="btn_APU FIRE"/>
          <p:cNvSpPr/>
          <p:nvPr/>
        </p:nvSpPr>
        <p:spPr>
          <a:xfrm>
            <a:off x="644278" y="1369304"/>
            <a:ext cx="731219"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btn_SMOKE AVIONICS BAY"/>
          <p:cNvSpPr/>
          <p:nvPr/>
        </p:nvSpPr>
        <p:spPr>
          <a:xfrm>
            <a:off x="632697" y="1521704"/>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btn_SMOKE BAGGAGE"/>
          <p:cNvSpPr/>
          <p:nvPr/>
        </p:nvSpPr>
        <p:spPr>
          <a:xfrm>
            <a:off x="703198" y="1681724"/>
            <a:ext cx="1070578"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btn_SMOKE CABIN"/>
          <p:cNvSpPr/>
          <p:nvPr/>
        </p:nvSpPr>
        <p:spPr>
          <a:xfrm>
            <a:off x="645181" y="1834124"/>
            <a:ext cx="973253"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tn_SMOKE CLOSET FWD (AFT)"/>
          <p:cNvSpPr/>
          <p:nvPr/>
        </p:nvSpPr>
        <p:spPr>
          <a:xfrm>
            <a:off x="706230" y="1994144"/>
            <a:ext cx="1567434"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tn_SMOKE FWD (AFT) LAV"/>
          <p:cNvSpPr/>
          <p:nvPr/>
        </p:nvSpPr>
        <p:spPr>
          <a:xfrm>
            <a:off x="655557" y="2154164"/>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btn_APU FIRE FAIL"/>
          <p:cNvSpPr/>
          <p:nvPr/>
        </p:nvSpPr>
        <p:spPr>
          <a:xfrm>
            <a:off x="674180" y="2436682"/>
            <a:ext cx="884775"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btn_FIRE BTL 1 (2) LO PRESS"/>
          <p:cNvSpPr/>
          <p:nvPr/>
        </p:nvSpPr>
        <p:spPr>
          <a:xfrm>
            <a:off x="614790" y="2589082"/>
            <a:ext cx="1567434"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btn_L (R) ENG FIRE FAIL"/>
          <p:cNvSpPr/>
          <p:nvPr/>
        </p:nvSpPr>
        <p:spPr>
          <a:xfrm>
            <a:off x="687769" y="2741482"/>
            <a:ext cx="1177636"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btn_MLG BAY OVHT FAIL"/>
          <p:cNvSpPr/>
          <p:nvPr/>
        </p:nvSpPr>
        <p:spPr>
          <a:xfrm>
            <a:off x="621267" y="2901502"/>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btn_SMOKE FWD (AFT) LAV FAIL"/>
          <p:cNvSpPr/>
          <p:nvPr/>
        </p:nvSpPr>
        <p:spPr>
          <a:xfrm>
            <a:off x="620239" y="3061522"/>
            <a:ext cx="1724177"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tn_SMOKE AV BAY FAIL"/>
          <p:cNvSpPr/>
          <p:nvPr/>
        </p:nvSpPr>
        <p:spPr>
          <a:xfrm>
            <a:off x="659367" y="3221542"/>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btn_SMOKE BAGGAGE FAIL"/>
          <p:cNvSpPr/>
          <p:nvPr/>
        </p:nvSpPr>
        <p:spPr>
          <a:xfrm>
            <a:off x="678417" y="3381562"/>
            <a:ext cx="142494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btn_SMOKE CLO FWD (AFT) FAIL"/>
          <p:cNvSpPr/>
          <p:nvPr/>
        </p:nvSpPr>
        <p:spPr>
          <a:xfrm>
            <a:off x="673579" y="3541582"/>
            <a:ext cx="1724177"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tn_APU FIRE FAULT"/>
          <p:cNvSpPr/>
          <p:nvPr/>
        </p:nvSpPr>
        <p:spPr>
          <a:xfrm>
            <a:off x="665098" y="3815902"/>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btn_L (R) ENG FIRE FAULT"/>
          <p:cNvSpPr/>
          <p:nvPr/>
        </p:nvSpPr>
        <p:spPr>
          <a:xfrm>
            <a:off x="640317" y="3975922"/>
            <a:ext cx="142494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tn_APU SQUIB 1 (2) FAIL"/>
          <p:cNvSpPr/>
          <p:nvPr/>
        </p:nvSpPr>
        <p:spPr>
          <a:xfrm>
            <a:off x="666987" y="4135942"/>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btn_L (R) ENG SQUIB 1 (2) FAIL"/>
          <p:cNvSpPr/>
          <p:nvPr/>
        </p:nvSpPr>
        <p:spPr>
          <a:xfrm>
            <a:off x="668130" y="4288342"/>
            <a:ext cx="1567434"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btn_FIRE SYS FAULT"/>
          <p:cNvSpPr/>
          <p:nvPr/>
        </p:nvSpPr>
        <p:spPr>
          <a:xfrm>
            <a:off x="634618" y="4448362"/>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btn_MLG BAY OVHT FAULT"/>
          <p:cNvSpPr/>
          <p:nvPr/>
        </p:nvSpPr>
        <p:spPr>
          <a:xfrm>
            <a:off x="632697" y="4608382"/>
            <a:ext cx="142494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xt_APU FIRE"/>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APU fire</a:t>
            </a:r>
          </a:p>
        </p:txBody>
      </p:sp>
      <p:sp>
        <p:nvSpPr>
          <p:cNvPr id="36" name="txt_SMOKE AVIONICS BAY"/>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Smoke warning ON in avionics bay</a:t>
            </a:r>
          </a:p>
        </p:txBody>
      </p:sp>
      <p:sp>
        <p:nvSpPr>
          <p:cNvPr id="37" name="txt_SMOKE BAGGAGE"/>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Smoke warning in the baggage compartment</a:t>
            </a:r>
          </a:p>
        </p:txBody>
      </p:sp>
      <p:sp>
        <p:nvSpPr>
          <p:cNvPr id="38" name="txt_SMOKE CABIN"/>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Smoke warning in the cabin (Global Express only)</a:t>
            </a:r>
          </a:p>
        </p:txBody>
      </p:sp>
      <p:sp>
        <p:nvSpPr>
          <p:cNvPr id="39" name="txt_SMOKE CLOSET FWD (AFT)"/>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Smoking warning in any four of the applicable closet areas</a:t>
            </a:r>
          </a:p>
        </p:txBody>
      </p:sp>
      <p:sp>
        <p:nvSpPr>
          <p:cNvPr id="40" name="txt_SMOKE FWD (AFT) LAV"/>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Smoke warning in the forward or aft lavatory</a:t>
            </a:r>
          </a:p>
        </p:txBody>
      </p:sp>
      <p:sp>
        <p:nvSpPr>
          <p:cNvPr id="41" name="txt_APU FIRE FAIL"/>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APU detection element system dual loop failure (Complete loss or fire detection capability in APU)</a:t>
            </a:r>
          </a:p>
        </p:txBody>
      </p:sp>
      <p:sp>
        <p:nvSpPr>
          <p:cNvPr id="42" name="txt_FIRE BTL 1 (2) LO PRESS"/>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Extinguishing bottle #1 or bottle #2 low pressure</a:t>
            </a:r>
          </a:p>
        </p:txBody>
      </p:sp>
      <p:sp>
        <p:nvSpPr>
          <p:cNvPr id="43" name="txt_L (R) ENG FIRE FAIL"/>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Left or right engine detection element system dual loop failure. (Complete loss of fire detection capability for left or right engine)</a:t>
            </a:r>
          </a:p>
        </p:txBody>
      </p:sp>
      <p:sp>
        <p:nvSpPr>
          <p:cNvPr id="44" name="txt_MLG BAY OVHT FAIL"/>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Left and/or right main landing gear bay overheat detection element failure. (Complete loss of overheat detection for main landing gear)</a:t>
            </a:r>
          </a:p>
        </p:txBody>
      </p:sp>
      <p:sp>
        <p:nvSpPr>
          <p:cNvPr id="45" name="txt_SMOKE FWD (AFT) LAV FAI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Smoke detector installed in the aft lavatory has failed</a:t>
            </a:r>
          </a:p>
        </p:txBody>
      </p:sp>
      <p:sp>
        <p:nvSpPr>
          <p:cNvPr id="47" name="txt_SMOKE AV BAY FAI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Smoke detector installed in the avionics bay has failed</a:t>
            </a:r>
          </a:p>
        </p:txBody>
      </p:sp>
      <p:sp>
        <p:nvSpPr>
          <p:cNvPr id="48" name="txt_SMOKE BAGGAGE FAIL"/>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Smoke detector installed in the baggage compartment has failed (one or both smoke detectors installed in baggage compartment have failed)</a:t>
            </a:r>
          </a:p>
        </p:txBody>
      </p:sp>
      <p:sp>
        <p:nvSpPr>
          <p:cNvPr id="49" name="txt_SMOKE CLO FWD (AFT) FAI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One or more (i.e. up to four) closet smoke detectors have failed</a:t>
            </a:r>
          </a:p>
        </p:txBody>
      </p:sp>
      <p:sp>
        <p:nvSpPr>
          <p:cNvPr id="50" name="txt_APU FIRE FAULT"/>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One detector loop out of two is inoperative</a:t>
            </a:r>
          </a:p>
        </p:txBody>
      </p:sp>
      <p:sp>
        <p:nvSpPr>
          <p:cNvPr id="51" name="txt_L (R) ENG FIRE FAULT"/>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One detector loop out of two is inoperative</a:t>
            </a:r>
          </a:p>
        </p:txBody>
      </p:sp>
      <p:sp>
        <p:nvSpPr>
          <p:cNvPr id="52" name="txt_APU SQUIB 1 (2) FAIL"/>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Affected firex squib inoperative</a:t>
            </a:r>
          </a:p>
        </p:txBody>
      </p:sp>
      <p:sp>
        <p:nvSpPr>
          <p:cNvPr id="53" name="txt_L (R) ENG SQUIB 1 (2) FAIL"/>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Affected firex squib inoperative</a:t>
            </a:r>
          </a:p>
        </p:txBody>
      </p:sp>
      <p:sp>
        <p:nvSpPr>
          <p:cNvPr id="54" name="txt_FIRE SYS FAULT"/>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FIDEEX system fault</a:t>
            </a:r>
          </a:p>
        </p:txBody>
      </p:sp>
      <p:sp>
        <p:nvSpPr>
          <p:cNvPr id="55" name="txt_MLG BAY OVHT FAULT"/>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One gear bay overheat detection channel inoperative</a:t>
            </a:r>
          </a:p>
        </p:txBody>
      </p:sp>
    </p:spTree>
    <p:extLst>
      <p:ext uri="{BB962C8B-B14F-4D97-AF65-F5344CB8AC3E}">
        <p14:creationId xmlns:p14="http://schemas.microsoft.com/office/powerpoint/2010/main" val="2897793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1"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21"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21"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xit" presetSubtype="0" fill="hold" grpId="21"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grpId="21" nodeType="withEffect">
                                  <p:stCondLst>
                                    <p:cond delay="0"/>
                                  </p:stCondLst>
                                  <p:childTnLst>
                                    <p:set>
                                      <p:cBhvr>
                                        <p:cTn id="14" dur="1" fill="hold">
                                          <p:stCondLst>
                                            <p:cond delay="0"/>
                                          </p:stCondLst>
                                        </p:cTn>
                                        <p:tgtEl>
                                          <p:spTgt spid="38"/>
                                        </p:tgtEl>
                                        <p:attrNameLst>
                                          <p:attrName>style.visibility</p:attrName>
                                        </p:attrNameLst>
                                      </p:cBhvr>
                                      <p:to>
                                        <p:strVal val="hidden"/>
                                      </p:to>
                                    </p:set>
                                  </p:childTnLst>
                                </p:cTn>
                              </p:par>
                              <p:par>
                                <p:cTn id="15" presetID="1" presetClass="exit" presetSubtype="0" fill="hold" grpId="21"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xit" presetSubtype="0" fill="hold" grpId="21"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par>
                                <p:cTn id="19" presetID="1" presetClass="exit" presetSubtype="0" fill="hold" grpId="21" nodeType="withEffect">
                                  <p:stCondLst>
                                    <p:cond delay="0"/>
                                  </p:stCondLst>
                                  <p:childTnLst>
                                    <p:set>
                                      <p:cBhvr>
                                        <p:cTn id="20" dur="1" fill="hold">
                                          <p:stCondLst>
                                            <p:cond delay="0"/>
                                          </p:stCondLst>
                                        </p:cTn>
                                        <p:tgtEl>
                                          <p:spTgt spid="41"/>
                                        </p:tgtEl>
                                        <p:attrNameLst>
                                          <p:attrName>style.visibility</p:attrName>
                                        </p:attrNameLst>
                                      </p:cBhvr>
                                      <p:to>
                                        <p:strVal val="hidden"/>
                                      </p:to>
                                    </p:set>
                                  </p:childTnLst>
                                </p:cTn>
                              </p:par>
                              <p:par>
                                <p:cTn id="21" presetID="1" presetClass="exit" presetSubtype="0" fill="hold" grpId="21" nodeType="withEffect">
                                  <p:stCondLst>
                                    <p:cond delay="0"/>
                                  </p:stCondLst>
                                  <p:childTnLst>
                                    <p:set>
                                      <p:cBhvr>
                                        <p:cTn id="22" dur="1" fill="hold">
                                          <p:stCondLst>
                                            <p:cond delay="0"/>
                                          </p:stCondLst>
                                        </p:cTn>
                                        <p:tgtEl>
                                          <p:spTgt spid="42"/>
                                        </p:tgtEl>
                                        <p:attrNameLst>
                                          <p:attrName>style.visibility</p:attrName>
                                        </p:attrNameLst>
                                      </p:cBhvr>
                                      <p:to>
                                        <p:strVal val="hidden"/>
                                      </p:to>
                                    </p:set>
                                  </p:childTnLst>
                                </p:cTn>
                              </p:par>
                              <p:par>
                                <p:cTn id="23" presetID="1" presetClass="exit" presetSubtype="0" fill="hold" grpId="21" nodeType="with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grpId="21" nodeType="withEffect">
                                  <p:stCondLst>
                                    <p:cond delay="0"/>
                                  </p:stCondLst>
                                  <p:childTnLst>
                                    <p:set>
                                      <p:cBhvr>
                                        <p:cTn id="26" dur="1" fill="hold">
                                          <p:stCondLst>
                                            <p:cond delay="0"/>
                                          </p:stCondLst>
                                        </p:cTn>
                                        <p:tgtEl>
                                          <p:spTgt spid="44"/>
                                        </p:tgtEl>
                                        <p:attrNameLst>
                                          <p:attrName>style.visibility</p:attrName>
                                        </p:attrNameLst>
                                      </p:cBhvr>
                                      <p:to>
                                        <p:strVal val="hidden"/>
                                      </p:to>
                                    </p:set>
                                  </p:childTnLst>
                                </p:cTn>
                              </p:par>
                              <p:par>
                                <p:cTn id="27" presetID="1" presetClass="exit" presetSubtype="0" fill="hold" grpId="21" nodeType="withEffect">
                                  <p:stCondLst>
                                    <p:cond delay="0"/>
                                  </p:stCondLst>
                                  <p:childTnLst>
                                    <p:set>
                                      <p:cBhvr>
                                        <p:cTn id="28" dur="1" fill="hold">
                                          <p:stCondLst>
                                            <p:cond delay="0"/>
                                          </p:stCondLst>
                                        </p:cTn>
                                        <p:tgtEl>
                                          <p:spTgt spid="45"/>
                                        </p:tgtEl>
                                        <p:attrNameLst>
                                          <p:attrName>style.visibility</p:attrName>
                                        </p:attrNameLst>
                                      </p:cBhvr>
                                      <p:to>
                                        <p:strVal val="hidden"/>
                                      </p:to>
                                    </p:set>
                                  </p:childTnLst>
                                </p:cTn>
                              </p:par>
                              <p:par>
                                <p:cTn id="29" presetID="1" presetClass="exit" presetSubtype="0" fill="hold" grpId="21" nodeType="withEffect">
                                  <p:stCondLst>
                                    <p:cond delay="0"/>
                                  </p:stCondLst>
                                  <p:childTnLst>
                                    <p:set>
                                      <p:cBhvr>
                                        <p:cTn id="30" dur="1" fill="hold">
                                          <p:stCondLst>
                                            <p:cond delay="0"/>
                                          </p:stCondLst>
                                        </p:cTn>
                                        <p:tgtEl>
                                          <p:spTgt spid="47"/>
                                        </p:tgtEl>
                                        <p:attrNameLst>
                                          <p:attrName>style.visibility</p:attrName>
                                        </p:attrNameLst>
                                      </p:cBhvr>
                                      <p:to>
                                        <p:strVal val="hidden"/>
                                      </p:to>
                                    </p:set>
                                  </p:childTnLst>
                                </p:cTn>
                              </p:par>
                              <p:par>
                                <p:cTn id="31" presetID="1" presetClass="exit" presetSubtype="0" fill="hold" grpId="21" nodeType="withEffect">
                                  <p:stCondLst>
                                    <p:cond delay="0"/>
                                  </p:stCondLst>
                                  <p:childTnLst>
                                    <p:set>
                                      <p:cBhvr>
                                        <p:cTn id="32" dur="1" fill="hold">
                                          <p:stCondLst>
                                            <p:cond delay="0"/>
                                          </p:stCondLst>
                                        </p:cTn>
                                        <p:tgtEl>
                                          <p:spTgt spid="48"/>
                                        </p:tgtEl>
                                        <p:attrNameLst>
                                          <p:attrName>style.visibility</p:attrName>
                                        </p:attrNameLst>
                                      </p:cBhvr>
                                      <p:to>
                                        <p:strVal val="hidden"/>
                                      </p:to>
                                    </p:set>
                                  </p:childTnLst>
                                </p:cTn>
                              </p:par>
                              <p:par>
                                <p:cTn id="33" presetID="1" presetClass="exit" presetSubtype="0" fill="hold" grpId="21" nodeType="withEffect">
                                  <p:stCondLst>
                                    <p:cond delay="0"/>
                                  </p:stCondLst>
                                  <p:childTnLst>
                                    <p:set>
                                      <p:cBhvr>
                                        <p:cTn id="34" dur="1" fill="hold">
                                          <p:stCondLst>
                                            <p:cond delay="0"/>
                                          </p:stCondLst>
                                        </p:cTn>
                                        <p:tgtEl>
                                          <p:spTgt spid="49"/>
                                        </p:tgtEl>
                                        <p:attrNameLst>
                                          <p:attrName>style.visibility</p:attrName>
                                        </p:attrNameLst>
                                      </p:cBhvr>
                                      <p:to>
                                        <p:strVal val="hidden"/>
                                      </p:to>
                                    </p:set>
                                  </p:childTnLst>
                                </p:cTn>
                              </p:par>
                              <p:par>
                                <p:cTn id="35" presetID="1" presetClass="exit" presetSubtype="0" fill="hold" grpId="21" nodeType="withEffect">
                                  <p:stCondLst>
                                    <p:cond delay="0"/>
                                  </p:stCondLst>
                                  <p:childTnLst>
                                    <p:set>
                                      <p:cBhvr>
                                        <p:cTn id="36" dur="1" fill="hold">
                                          <p:stCondLst>
                                            <p:cond delay="0"/>
                                          </p:stCondLst>
                                        </p:cTn>
                                        <p:tgtEl>
                                          <p:spTgt spid="50"/>
                                        </p:tgtEl>
                                        <p:attrNameLst>
                                          <p:attrName>style.visibility</p:attrName>
                                        </p:attrNameLst>
                                      </p:cBhvr>
                                      <p:to>
                                        <p:strVal val="hidden"/>
                                      </p:to>
                                    </p:set>
                                  </p:childTnLst>
                                </p:cTn>
                              </p:par>
                              <p:par>
                                <p:cTn id="37" presetID="1" presetClass="exit" presetSubtype="0" fill="hold" grpId="21"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21" nodeType="withEffect">
                                  <p:stCondLst>
                                    <p:cond delay="0"/>
                                  </p:stCondLst>
                                  <p:childTnLst>
                                    <p:set>
                                      <p:cBhvr>
                                        <p:cTn id="40" dur="1" fill="hold">
                                          <p:stCondLst>
                                            <p:cond delay="0"/>
                                          </p:stCondLst>
                                        </p:cTn>
                                        <p:tgtEl>
                                          <p:spTgt spid="52"/>
                                        </p:tgtEl>
                                        <p:attrNameLst>
                                          <p:attrName>style.visibility</p:attrName>
                                        </p:attrNameLst>
                                      </p:cBhvr>
                                      <p:to>
                                        <p:strVal val="hidden"/>
                                      </p:to>
                                    </p:set>
                                  </p:childTnLst>
                                </p:cTn>
                              </p:par>
                              <p:par>
                                <p:cTn id="41" presetID="1" presetClass="exit" presetSubtype="0" fill="hold" grpId="21" nodeType="withEffect">
                                  <p:stCondLst>
                                    <p:cond delay="0"/>
                                  </p:stCondLst>
                                  <p:childTnLst>
                                    <p:set>
                                      <p:cBhvr>
                                        <p:cTn id="42" dur="1" fill="hold">
                                          <p:stCondLst>
                                            <p:cond delay="0"/>
                                          </p:stCondLst>
                                        </p:cTn>
                                        <p:tgtEl>
                                          <p:spTgt spid="53"/>
                                        </p:tgtEl>
                                        <p:attrNameLst>
                                          <p:attrName>style.visibility</p:attrName>
                                        </p:attrNameLst>
                                      </p:cBhvr>
                                      <p:to>
                                        <p:strVal val="hidden"/>
                                      </p:to>
                                    </p:set>
                                  </p:childTnLst>
                                </p:cTn>
                              </p:par>
                              <p:par>
                                <p:cTn id="43" presetID="1" presetClass="exit" presetSubtype="0" fill="hold" grpId="21" nodeType="withEffect">
                                  <p:stCondLst>
                                    <p:cond delay="0"/>
                                  </p:stCondLst>
                                  <p:childTnLst>
                                    <p:set>
                                      <p:cBhvr>
                                        <p:cTn id="44" dur="1" fill="hold">
                                          <p:stCondLst>
                                            <p:cond delay="0"/>
                                          </p:stCondLst>
                                        </p:cTn>
                                        <p:tgtEl>
                                          <p:spTgt spid="54"/>
                                        </p:tgtEl>
                                        <p:attrNameLst>
                                          <p:attrName>style.visibility</p:attrName>
                                        </p:attrNameLst>
                                      </p:cBhvr>
                                      <p:to>
                                        <p:strVal val="hidden"/>
                                      </p:to>
                                    </p:set>
                                  </p:childTnLst>
                                </p:cTn>
                              </p:par>
                              <p:par>
                                <p:cTn id="45" presetID="1" presetClass="exit" presetSubtype="0" fill="hold" grpId="21" nodeType="withEffect">
                                  <p:stCondLst>
                                    <p:cond delay="0"/>
                                  </p:stCondLst>
                                  <p:childTnLst>
                                    <p:set>
                                      <p:cBhvr>
                                        <p:cTn id="46"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xit" presetSubtype="0" fill="hold" grpId="0" nodeType="withEffect">
                                  <p:stCondLst>
                                    <p:cond delay="0"/>
                                  </p:stCondLst>
                                  <p:childTnLst>
                                    <p:set>
                                      <p:cBhvr>
                                        <p:cTn id="53" dur="1" fill="hold">
                                          <p:stCondLst>
                                            <p:cond delay="0"/>
                                          </p:stCondLst>
                                        </p:cTn>
                                        <p:tgtEl>
                                          <p:spTgt spid="35"/>
                                        </p:tgtEl>
                                        <p:attrNameLst>
                                          <p:attrName>style.visibility</p:attrName>
                                        </p:attrNameLst>
                                      </p:cBhvr>
                                      <p:to>
                                        <p:strVal val="hidden"/>
                                      </p:to>
                                    </p:set>
                                  </p:childTnLst>
                                </p:cTn>
                              </p:par>
                              <p:par>
                                <p:cTn id="54" presetID="1" presetClass="exit"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40"/>
                                        </p:tgtEl>
                                        <p:attrNameLst>
                                          <p:attrName>style.visibility</p:attrName>
                                        </p:attrNameLst>
                                      </p:cBhvr>
                                      <p:to>
                                        <p:strVal val="hidden"/>
                                      </p:to>
                                    </p:set>
                                  </p:childTnLst>
                                </p:cTn>
                              </p:par>
                              <p:par>
                                <p:cTn id="64" presetID="1" presetClass="exit" presetSubtype="0" fill="hold" grpId="0" nodeType="withEffect">
                                  <p:stCondLst>
                                    <p:cond delay="0"/>
                                  </p:stCondLst>
                                  <p:childTnLst>
                                    <p:set>
                                      <p:cBhvr>
                                        <p:cTn id="65" dur="1" fill="hold">
                                          <p:stCondLst>
                                            <p:cond delay="0"/>
                                          </p:stCondLst>
                                        </p:cTn>
                                        <p:tgtEl>
                                          <p:spTgt spid="41"/>
                                        </p:tgtEl>
                                        <p:attrNameLst>
                                          <p:attrName>style.visibility</p:attrName>
                                        </p:attrNameLst>
                                      </p:cBhvr>
                                      <p:to>
                                        <p:strVal val="hidden"/>
                                      </p:to>
                                    </p:set>
                                  </p:childTnLst>
                                </p:cTn>
                              </p:par>
                              <p:par>
                                <p:cTn id="66" presetID="1" presetClass="exit" presetSubtype="0" fill="hold" grpId="0" nodeType="withEffect">
                                  <p:stCondLst>
                                    <p:cond delay="0"/>
                                  </p:stCondLst>
                                  <p:childTnLst>
                                    <p:set>
                                      <p:cBhvr>
                                        <p:cTn id="67" dur="1" fill="hold">
                                          <p:stCondLst>
                                            <p:cond delay="0"/>
                                          </p:stCondLst>
                                        </p:cTn>
                                        <p:tgtEl>
                                          <p:spTgt spid="42"/>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43"/>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45"/>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48"/>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49"/>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53"/>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54"/>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2" restart="whenNotActive" fill="hold" evtFilter="cancelBubble" nodeType="interactiveSeq">
                <p:stCondLst>
                  <p:cond evt="onClick" delay="0">
                    <p:tgtEl>
                      <p:spTgt spid="9"/>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par>
                                <p:cTn id="97" presetID="1" presetClass="entr" presetSubtype="0" fill="hold" grpId="1" nodeType="withEffect">
                                  <p:stCondLst>
                                    <p:cond delay="0"/>
                                  </p:stCondLst>
                                  <p:childTnLst>
                                    <p:set>
                                      <p:cBhvr>
                                        <p:cTn id="98" dur="1" fill="hold">
                                          <p:stCondLst>
                                            <p:cond delay="0"/>
                                          </p:stCondLst>
                                        </p:cTn>
                                        <p:tgtEl>
                                          <p:spTgt spid="35"/>
                                        </p:tgtEl>
                                        <p:attrNameLst>
                                          <p:attrName>style.visibility</p:attrName>
                                        </p:attrNameLst>
                                      </p:cBhvr>
                                      <p:to>
                                        <p:strVal val="visible"/>
                                      </p:to>
                                    </p:set>
                                  </p:childTnLst>
                                </p:cTn>
                              </p:par>
                              <p:par>
                                <p:cTn id="99" presetID="1" presetClass="exit" presetSubtype="0" fill="hold" grpId="1" nodeType="withEffect">
                                  <p:stCondLst>
                                    <p:cond delay="0"/>
                                  </p:stCondLst>
                                  <p:childTnLst>
                                    <p:set>
                                      <p:cBhvr>
                                        <p:cTn id="100" dur="1" fill="hold">
                                          <p:stCondLst>
                                            <p:cond delay="0"/>
                                          </p:stCondLst>
                                        </p:cTn>
                                        <p:tgtEl>
                                          <p:spTgt spid="36"/>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37"/>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8"/>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39"/>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40"/>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41"/>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42"/>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43"/>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44"/>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5"/>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47"/>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48"/>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49"/>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0"/>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51"/>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52"/>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53"/>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54"/>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7" restart="whenNotActive" fill="hold" evtFilter="cancelBubble" nodeType="interactiveSeq">
                <p:stCondLst>
                  <p:cond evt="onClick" delay="0">
                    <p:tgtEl>
                      <p:spTgt spid="10"/>
                    </p:tgtEl>
                  </p:cond>
                </p:stCondLst>
                <p:endSync evt="end" delay="0">
                  <p:rtn val="all"/>
                </p:endSync>
                <p:childTnLst>
                  <p:par>
                    <p:cTn id="138" fill="hold">
                      <p:stCondLst>
                        <p:cond delay="0"/>
                      </p:stCondLst>
                      <p:childTnLst>
                        <p:par>
                          <p:cTn id="139" fill="hold">
                            <p:stCondLst>
                              <p:cond delay="0"/>
                            </p:stCondLst>
                            <p:childTnLst>
                              <p:par>
                                <p:cTn id="140" presetID="1" presetClass="exit" presetSubtype="0" fill="hold" grpId="2" nodeType="clickEffect">
                                  <p:stCondLst>
                                    <p:cond delay="0"/>
                                  </p:stCondLst>
                                  <p:childTnLst>
                                    <p:set>
                                      <p:cBhvr>
                                        <p:cTn id="141" dur="1" fill="hold">
                                          <p:stCondLst>
                                            <p:cond delay="0"/>
                                          </p:stCondLst>
                                        </p:cTn>
                                        <p:tgtEl>
                                          <p:spTgt spid="30"/>
                                        </p:tgtEl>
                                        <p:attrNameLst>
                                          <p:attrName>style.visibility</p:attrName>
                                        </p:attrNameLst>
                                      </p:cBhvr>
                                      <p:to>
                                        <p:strVal val="hidden"/>
                                      </p:to>
                                    </p:set>
                                  </p:childTnLst>
                                </p:cTn>
                              </p:par>
                              <p:par>
                                <p:cTn id="142" presetID="1" presetClass="exit" presetSubtype="0" fill="hold" grpId="2" nodeType="withEffect">
                                  <p:stCondLst>
                                    <p:cond delay="0"/>
                                  </p:stCondLst>
                                  <p:childTnLst>
                                    <p:set>
                                      <p:cBhvr>
                                        <p:cTn id="143" dur="1" fill="hold">
                                          <p:stCondLst>
                                            <p:cond delay="0"/>
                                          </p:stCondLst>
                                        </p:cTn>
                                        <p:tgtEl>
                                          <p:spTgt spid="35"/>
                                        </p:tgtEl>
                                        <p:attrNameLst>
                                          <p:attrName>style.visibility</p:attrName>
                                        </p:attrNameLst>
                                      </p:cBhvr>
                                      <p:to>
                                        <p:strVal val="hidden"/>
                                      </p:to>
                                    </p:set>
                                  </p:childTnLst>
                                </p:cTn>
                              </p:par>
                              <p:par>
                                <p:cTn id="144" presetID="1" presetClass="entr" presetSubtype="0" fill="hold" grpId="2" nodeType="withEffect">
                                  <p:stCondLst>
                                    <p:cond delay="0"/>
                                  </p:stCondLst>
                                  <p:childTnLst>
                                    <p:set>
                                      <p:cBhvr>
                                        <p:cTn id="145" dur="1" fill="hold">
                                          <p:stCondLst>
                                            <p:cond delay="0"/>
                                          </p:stCondLst>
                                        </p:cTn>
                                        <p:tgtEl>
                                          <p:spTgt spid="36"/>
                                        </p:tgtEl>
                                        <p:attrNameLst>
                                          <p:attrName>style.visibility</p:attrName>
                                        </p:attrNameLst>
                                      </p:cBhvr>
                                      <p:to>
                                        <p:strVal val="visible"/>
                                      </p:to>
                                    </p:set>
                                  </p:childTnLst>
                                </p:cTn>
                              </p:par>
                              <p:par>
                                <p:cTn id="146" presetID="1" presetClass="exit" presetSubtype="0" fill="hold" grpId="2" nodeType="withEffect">
                                  <p:stCondLst>
                                    <p:cond delay="0"/>
                                  </p:stCondLst>
                                  <p:childTnLst>
                                    <p:set>
                                      <p:cBhvr>
                                        <p:cTn id="147" dur="1" fill="hold">
                                          <p:stCondLst>
                                            <p:cond delay="0"/>
                                          </p:stCondLst>
                                        </p:cTn>
                                        <p:tgtEl>
                                          <p:spTgt spid="37"/>
                                        </p:tgtEl>
                                        <p:attrNameLst>
                                          <p:attrName>style.visibility</p:attrName>
                                        </p:attrNameLst>
                                      </p:cBhvr>
                                      <p:to>
                                        <p:strVal val="hidden"/>
                                      </p:to>
                                    </p:set>
                                  </p:childTnLst>
                                </p:cTn>
                              </p:par>
                              <p:par>
                                <p:cTn id="148" presetID="1" presetClass="exit" presetSubtype="0" fill="hold" grpId="2" nodeType="withEffect">
                                  <p:stCondLst>
                                    <p:cond delay="0"/>
                                  </p:stCondLst>
                                  <p:childTnLst>
                                    <p:set>
                                      <p:cBhvr>
                                        <p:cTn id="149" dur="1" fill="hold">
                                          <p:stCondLst>
                                            <p:cond delay="0"/>
                                          </p:stCondLst>
                                        </p:cTn>
                                        <p:tgtEl>
                                          <p:spTgt spid="38"/>
                                        </p:tgtEl>
                                        <p:attrNameLst>
                                          <p:attrName>style.visibility</p:attrName>
                                        </p:attrNameLst>
                                      </p:cBhvr>
                                      <p:to>
                                        <p:strVal val="hidden"/>
                                      </p:to>
                                    </p:set>
                                  </p:childTnLst>
                                </p:cTn>
                              </p:par>
                              <p:par>
                                <p:cTn id="150" presetID="1" presetClass="exit" presetSubtype="0" fill="hold" grpId="2" nodeType="withEffect">
                                  <p:stCondLst>
                                    <p:cond delay="0"/>
                                  </p:stCondLst>
                                  <p:childTnLst>
                                    <p:set>
                                      <p:cBhvr>
                                        <p:cTn id="151" dur="1" fill="hold">
                                          <p:stCondLst>
                                            <p:cond delay="0"/>
                                          </p:stCondLst>
                                        </p:cTn>
                                        <p:tgtEl>
                                          <p:spTgt spid="39"/>
                                        </p:tgtEl>
                                        <p:attrNameLst>
                                          <p:attrName>style.visibility</p:attrName>
                                        </p:attrNameLst>
                                      </p:cBhvr>
                                      <p:to>
                                        <p:strVal val="hidden"/>
                                      </p:to>
                                    </p:set>
                                  </p:childTnLst>
                                </p:cTn>
                              </p:par>
                              <p:par>
                                <p:cTn id="152" presetID="1" presetClass="exit" presetSubtype="0" fill="hold" grpId="2" nodeType="withEffect">
                                  <p:stCondLst>
                                    <p:cond delay="0"/>
                                  </p:stCondLst>
                                  <p:childTnLst>
                                    <p:set>
                                      <p:cBhvr>
                                        <p:cTn id="153" dur="1" fill="hold">
                                          <p:stCondLst>
                                            <p:cond delay="0"/>
                                          </p:stCondLst>
                                        </p:cTn>
                                        <p:tgtEl>
                                          <p:spTgt spid="40"/>
                                        </p:tgtEl>
                                        <p:attrNameLst>
                                          <p:attrName>style.visibility</p:attrName>
                                        </p:attrNameLst>
                                      </p:cBhvr>
                                      <p:to>
                                        <p:strVal val="hidden"/>
                                      </p:to>
                                    </p:set>
                                  </p:childTnLst>
                                </p:cTn>
                              </p:par>
                              <p:par>
                                <p:cTn id="154" presetID="1" presetClass="exit" presetSubtype="0" fill="hold" grpId="2" nodeType="withEffect">
                                  <p:stCondLst>
                                    <p:cond delay="0"/>
                                  </p:stCondLst>
                                  <p:childTnLst>
                                    <p:set>
                                      <p:cBhvr>
                                        <p:cTn id="155" dur="1" fill="hold">
                                          <p:stCondLst>
                                            <p:cond delay="0"/>
                                          </p:stCondLst>
                                        </p:cTn>
                                        <p:tgtEl>
                                          <p:spTgt spid="41"/>
                                        </p:tgtEl>
                                        <p:attrNameLst>
                                          <p:attrName>style.visibility</p:attrName>
                                        </p:attrNameLst>
                                      </p:cBhvr>
                                      <p:to>
                                        <p:strVal val="hidden"/>
                                      </p:to>
                                    </p:set>
                                  </p:childTnLst>
                                </p:cTn>
                              </p:par>
                              <p:par>
                                <p:cTn id="156" presetID="1" presetClass="exit" presetSubtype="0" fill="hold" grpId="2" nodeType="withEffect">
                                  <p:stCondLst>
                                    <p:cond delay="0"/>
                                  </p:stCondLst>
                                  <p:childTnLst>
                                    <p:set>
                                      <p:cBhvr>
                                        <p:cTn id="157" dur="1" fill="hold">
                                          <p:stCondLst>
                                            <p:cond delay="0"/>
                                          </p:stCondLst>
                                        </p:cTn>
                                        <p:tgtEl>
                                          <p:spTgt spid="42"/>
                                        </p:tgtEl>
                                        <p:attrNameLst>
                                          <p:attrName>style.visibility</p:attrName>
                                        </p:attrNameLst>
                                      </p:cBhvr>
                                      <p:to>
                                        <p:strVal val="hidden"/>
                                      </p:to>
                                    </p:set>
                                  </p:childTnLst>
                                </p:cTn>
                              </p:par>
                              <p:par>
                                <p:cTn id="158" presetID="1" presetClass="exit" presetSubtype="0" fill="hold" grpId="2" nodeType="withEffect">
                                  <p:stCondLst>
                                    <p:cond delay="0"/>
                                  </p:stCondLst>
                                  <p:childTnLst>
                                    <p:set>
                                      <p:cBhvr>
                                        <p:cTn id="159" dur="1" fill="hold">
                                          <p:stCondLst>
                                            <p:cond delay="0"/>
                                          </p:stCondLst>
                                        </p:cTn>
                                        <p:tgtEl>
                                          <p:spTgt spid="43"/>
                                        </p:tgtEl>
                                        <p:attrNameLst>
                                          <p:attrName>style.visibility</p:attrName>
                                        </p:attrNameLst>
                                      </p:cBhvr>
                                      <p:to>
                                        <p:strVal val="hidden"/>
                                      </p:to>
                                    </p:set>
                                  </p:childTnLst>
                                </p:cTn>
                              </p:par>
                              <p:par>
                                <p:cTn id="160" presetID="1" presetClass="exit" presetSubtype="0" fill="hold" grpId="2" nodeType="withEffect">
                                  <p:stCondLst>
                                    <p:cond delay="0"/>
                                  </p:stCondLst>
                                  <p:childTnLst>
                                    <p:set>
                                      <p:cBhvr>
                                        <p:cTn id="161" dur="1" fill="hold">
                                          <p:stCondLst>
                                            <p:cond delay="0"/>
                                          </p:stCondLst>
                                        </p:cTn>
                                        <p:tgtEl>
                                          <p:spTgt spid="44"/>
                                        </p:tgtEl>
                                        <p:attrNameLst>
                                          <p:attrName>style.visibility</p:attrName>
                                        </p:attrNameLst>
                                      </p:cBhvr>
                                      <p:to>
                                        <p:strVal val="hidden"/>
                                      </p:to>
                                    </p:set>
                                  </p:childTnLst>
                                </p:cTn>
                              </p:par>
                              <p:par>
                                <p:cTn id="162" presetID="1" presetClass="exit" presetSubtype="0" fill="hold" grpId="2" nodeType="withEffect">
                                  <p:stCondLst>
                                    <p:cond delay="0"/>
                                  </p:stCondLst>
                                  <p:childTnLst>
                                    <p:set>
                                      <p:cBhvr>
                                        <p:cTn id="163" dur="1" fill="hold">
                                          <p:stCondLst>
                                            <p:cond delay="0"/>
                                          </p:stCondLst>
                                        </p:cTn>
                                        <p:tgtEl>
                                          <p:spTgt spid="45"/>
                                        </p:tgtEl>
                                        <p:attrNameLst>
                                          <p:attrName>style.visibility</p:attrName>
                                        </p:attrNameLst>
                                      </p:cBhvr>
                                      <p:to>
                                        <p:strVal val="hidden"/>
                                      </p:to>
                                    </p:set>
                                  </p:childTnLst>
                                </p:cTn>
                              </p:par>
                              <p:par>
                                <p:cTn id="164" presetID="1" presetClass="exit" presetSubtype="0" fill="hold" grpId="2" nodeType="withEffect">
                                  <p:stCondLst>
                                    <p:cond delay="0"/>
                                  </p:stCondLst>
                                  <p:childTnLst>
                                    <p:set>
                                      <p:cBhvr>
                                        <p:cTn id="165" dur="1" fill="hold">
                                          <p:stCondLst>
                                            <p:cond delay="0"/>
                                          </p:stCondLst>
                                        </p:cTn>
                                        <p:tgtEl>
                                          <p:spTgt spid="47"/>
                                        </p:tgtEl>
                                        <p:attrNameLst>
                                          <p:attrName>style.visibility</p:attrName>
                                        </p:attrNameLst>
                                      </p:cBhvr>
                                      <p:to>
                                        <p:strVal val="hidden"/>
                                      </p:to>
                                    </p:set>
                                  </p:childTnLst>
                                </p:cTn>
                              </p:par>
                              <p:par>
                                <p:cTn id="166" presetID="1" presetClass="exit" presetSubtype="0" fill="hold" grpId="2" nodeType="withEffect">
                                  <p:stCondLst>
                                    <p:cond delay="0"/>
                                  </p:stCondLst>
                                  <p:childTnLst>
                                    <p:set>
                                      <p:cBhvr>
                                        <p:cTn id="167" dur="1" fill="hold">
                                          <p:stCondLst>
                                            <p:cond delay="0"/>
                                          </p:stCondLst>
                                        </p:cTn>
                                        <p:tgtEl>
                                          <p:spTgt spid="48"/>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49"/>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50"/>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51"/>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52"/>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53"/>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54"/>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2" restart="whenNotActive" fill="hold" evtFilter="cancelBubble" nodeType="interactiveSeq">
                <p:stCondLst>
                  <p:cond evt="onClick" delay="0">
                    <p:tgtEl>
                      <p:spTgt spid="11"/>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3" nodeType="clickEffect">
                                  <p:stCondLst>
                                    <p:cond delay="0"/>
                                  </p:stCondLst>
                                  <p:childTnLst>
                                    <p:set>
                                      <p:cBhvr>
                                        <p:cTn id="186" dur="1" fill="hold">
                                          <p:stCondLst>
                                            <p:cond delay="0"/>
                                          </p:stCondLst>
                                        </p:cTn>
                                        <p:tgtEl>
                                          <p:spTgt spid="30"/>
                                        </p:tgtEl>
                                        <p:attrNameLst>
                                          <p:attrName>style.visibility</p:attrName>
                                        </p:attrNameLst>
                                      </p:cBhvr>
                                      <p:to>
                                        <p:strVal val="hidden"/>
                                      </p:to>
                                    </p:set>
                                  </p:childTnLst>
                                </p:cTn>
                              </p:par>
                              <p:par>
                                <p:cTn id="187" presetID="1" presetClass="exit" presetSubtype="0" fill="hold" grpId="3" nodeType="withEffect">
                                  <p:stCondLst>
                                    <p:cond delay="0"/>
                                  </p:stCondLst>
                                  <p:childTnLst>
                                    <p:set>
                                      <p:cBhvr>
                                        <p:cTn id="188" dur="1" fill="hold">
                                          <p:stCondLst>
                                            <p:cond delay="0"/>
                                          </p:stCondLst>
                                        </p:cTn>
                                        <p:tgtEl>
                                          <p:spTgt spid="35"/>
                                        </p:tgtEl>
                                        <p:attrNameLst>
                                          <p:attrName>style.visibility</p:attrName>
                                        </p:attrNameLst>
                                      </p:cBhvr>
                                      <p:to>
                                        <p:strVal val="hidden"/>
                                      </p:to>
                                    </p:set>
                                  </p:childTnLst>
                                </p:cTn>
                              </p:par>
                              <p:par>
                                <p:cTn id="189" presetID="1" presetClass="exit" presetSubtype="0" fill="hold" grpId="3" nodeType="withEffect">
                                  <p:stCondLst>
                                    <p:cond delay="0"/>
                                  </p:stCondLst>
                                  <p:childTnLst>
                                    <p:set>
                                      <p:cBhvr>
                                        <p:cTn id="190" dur="1" fill="hold">
                                          <p:stCondLst>
                                            <p:cond delay="0"/>
                                          </p:stCondLst>
                                        </p:cTn>
                                        <p:tgtEl>
                                          <p:spTgt spid="36"/>
                                        </p:tgtEl>
                                        <p:attrNameLst>
                                          <p:attrName>style.visibility</p:attrName>
                                        </p:attrNameLst>
                                      </p:cBhvr>
                                      <p:to>
                                        <p:strVal val="hidden"/>
                                      </p:to>
                                    </p:set>
                                  </p:childTnLst>
                                </p:cTn>
                              </p:par>
                              <p:par>
                                <p:cTn id="191" presetID="1" presetClass="entr" presetSubtype="0" fill="hold" grpId="3" nodeType="withEffect">
                                  <p:stCondLst>
                                    <p:cond delay="0"/>
                                  </p:stCondLst>
                                  <p:childTnLst>
                                    <p:set>
                                      <p:cBhvr>
                                        <p:cTn id="192" dur="1" fill="hold">
                                          <p:stCondLst>
                                            <p:cond delay="0"/>
                                          </p:stCondLst>
                                        </p:cTn>
                                        <p:tgtEl>
                                          <p:spTgt spid="37"/>
                                        </p:tgtEl>
                                        <p:attrNameLst>
                                          <p:attrName>style.visibility</p:attrName>
                                        </p:attrNameLst>
                                      </p:cBhvr>
                                      <p:to>
                                        <p:strVal val="visible"/>
                                      </p:to>
                                    </p:set>
                                  </p:childTnLst>
                                </p:cTn>
                              </p:par>
                              <p:par>
                                <p:cTn id="193" presetID="1" presetClass="exit" presetSubtype="0" fill="hold" grpId="3" nodeType="withEffect">
                                  <p:stCondLst>
                                    <p:cond delay="0"/>
                                  </p:stCondLst>
                                  <p:childTnLst>
                                    <p:set>
                                      <p:cBhvr>
                                        <p:cTn id="194" dur="1" fill="hold">
                                          <p:stCondLst>
                                            <p:cond delay="0"/>
                                          </p:stCondLst>
                                        </p:cTn>
                                        <p:tgtEl>
                                          <p:spTgt spid="38"/>
                                        </p:tgtEl>
                                        <p:attrNameLst>
                                          <p:attrName>style.visibility</p:attrName>
                                        </p:attrNameLst>
                                      </p:cBhvr>
                                      <p:to>
                                        <p:strVal val="hidden"/>
                                      </p:to>
                                    </p:set>
                                  </p:childTnLst>
                                </p:cTn>
                              </p:par>
                              <p:par>
                                <p:cTn id="195" presetID="1" presetClass="exit" presetSubtype="0" fill="hold" grpId="3" nodeType="withEffect">
                                  <p:stCondLst>
                                    <p:cond delay="0"/>
                                  </p:stCondLst>
                                  <p:childTnLst>
                                    <p:set>
                                      <p:cBhvr>
                                        <p:cTn id="196" dur="1" fill="hold">
                                          <p:stCondLst>
                                            <p:cond delay="0"/>
                                          </p:stCondLst>
                                        </p:cTn>
                                        <p:tgtEl>
                                          <p:spTgt spid="39"/>
                                        </p:tgtEl>
                                        <p:attrNameLst>
                                          <p:attrName>style.visibility</p:attrName>
                                        </p:attrNameLst>
                                      </p:cBhvr>
                                      <p:to>
                                        <p:strVal val="hidden"/>
                                      </p:to>
                                    </p:set>
                                  </p:childTnLst>
                                </p:cTn>
                              </p:par>
                              <p:par>
                                <p:cTn id="197" presetID="1" presetClass="exit" presetSubtype="0" fill="hold" grpId="3" nodeType="withEffect">
                                  <p:stCondLst>
                                    <p:cond delay="0"/>
                                  </p:stCondLst>
                                  <p:childTnLst>
                                    <p:set>
                                      <p:cBhvr>
                                        <p:cTn id="198" dur="1" fill="hold">
                                          <p:stCondLst>
                                            <p:cond delay="0"/>
                                          </p:stCondLst>
                                        </p:cTn>
                                        <p:tgtEl>
                                          <p:spTgt spid="40"/>
                                        </p:tgtEl>
                                        <p:attrNameLst>
                                          <p:attrName>style.visibility</p:attrName>
                                        </p:attrNameLst>
                                      </p:cBhvr>
                                      <p:to>
                                        <p:strVal val="hidden"/>
                                      </p:to>
                                    </p:set>
                                  </p:childTnLst>
                                </p:cTn>
                              </p:par>
                              <p:par>
                                <p:cTn id="199" presetID="1" presetClass="exit" presetSubtype="0" fill="hold" grpId="3" nodeType="with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xit" presetSubtype="0" fill="hold" grpId="3" nodeType="withEffect">
                                  <p:stCondLst>
                                    <p:cond delay="0"/>
                                  </p:stCondLst>
                                  <p:childTnLst>
                                    <p:set>
                                      <p:cBhvr>
                                        <p:cTn id="202" dur="1" fill="hold">
                                          <p:stCondLst>
                                            <p:cond delay="0"/>
                                          </p:stCondLst>
                                        </p:cTn>
                                        <p:tgtEl>
                                          <p:spTgt spid="42"/>
                                        </p:tgtEl>
                                        <p:attrNameLst>
                                          <p:attrName>style.visibility</p:attrName>
                                        </p:attrNameLst>
                                      </p:cBhvr>
                                      <p:to>
                                        <p:strVal val="hidden"/>
                                      </p:to>
                                    </p:set>
                                  </p:childTnLst>
                                </p:cTn>
                              </p:par>
                              <p:par>
                                <p:cTn id="203" presetID="1" presetClass="exit" presetSubtype="0" fill="hold" grpId="3" nodeType="withEffect">
                                  <p:stCondLst>
                                    <p:cond delay="0"/>
                                  </p:stCondLst>
                                  <p:childTnLst>
                                    <p:set>
                                      <p:cBhvr>
                                        <p:cTn id="204" dur="1" fill="hold">
                                          <p:stCondLst>
                                            <p:cond delay="0"/>
                                          </p:stCondLst>
                                        </p:cTn>
                                        <p:tgtEl>
                                          <p:spTgt spid="43"/>
                                        </p:tgtEl>
                                        <p:attrNameLst>
                                          <p:attrName>style.visibility</p:attrName>
                                        </p:attrNameLst>
                                      </p:cBhvr>
                                      <p:to>
                                        <p:strVal val="hidden"/>
                                      </p:to>
                                    </p:set>
                                  </p:childTnLst>
                                </p:cTn>
                              </p:par>
                              <p:par>
                                <p:cTn id="205" presetID="1" presetClass="exit" presetSubtype="0" fill="hold" grpId="3" nodeType="withEffect">
                                  <p:stCondLst>
                                    <p:cond delay="0"/>
                                  </p:stCondLst>
                                  <p:childTnLst>
                                    <p:set>
                                      <p:cBhvr>
                                        <p:cTn id="206" dur="1" fill="hold">
                                          <p:stCondLst>
                                            <p:cond delay="0"/>
                                          </p:stCondLst>
                                        </p:cTn>
                                        <p:tgtEl>
                                          <p:spTgt spid="44"/>
                                        </p:tgtEl>
                                        <p:attrNameLst>
                                          <p:attrName>style.visibility</p:attrName>
                                        </p:attrNameLst>
                                      </p:cBhvr>
                                      <p:to>
                                        <p:strVal val="hidden"/>
                                      </p:to>
                                    </p:set>
                                  </p:childTnLst>
                                </p:cTn>
                              </p:par>
                              <p:par>
                                <p:cTn id="207" presetID="1" presetClass="exit" presetSubtype="0" fill="hold" grpId="3" nodeType="withEffect">
                                  <p:stCondLst>
                                    <p:cond delay="0"/>
                                  </p:stCondLst>
                                  <p:childTnLst>
                                    <p:set>
                                      <p:cBhvr>
                                        <p:cTn id="208" dur="1" fill="hold">
                                          <p:stCondLst>
                                            <p:cond delay="0"/>
                                          </p:stCondLst>
                                        </p:cTn>
                                        <p:tgtEl>
                                          <p:spTgt spid="45"/>
                                        </p:tgtEl>
                                        <p:attrNameLst>
                                          <p:attrName>style.visibility</p:attrName>
                                        </p:attrNameLst>
                                      </p:cBhvr>
                                      <p:to>
                                        <p:strVal val="hidden"/>
                                      </p:to>
                                    </p:set>
                                  </p:childTnLst>
                                </p:cTn>
                              </p:par>
                              <p:par>
                                <p:cTn id="209" presetID="1" presetClass="exit" presetSubtype="0" fill="hold" grpId="3" nodeType="withEffect">
                                  <p:stCondLst>
                                    <p:cond delay="0"/>
                                  </p:stCondLst>
                                  <p:childTnLst>
                                    <p:set>
                                      <p:cBhvr>
                                        <p:cTn id="210" dur="1" fill="hold">
                                          <p:stCondLst>
                                            <p:cond delay="0"/>
                                          </p:stCondLst>
                                        </p:cTn>
                                        <p:tgtEl>
                                          <p:spTgt spid="47"/>
                                        </p:tgtEl>
                                        <p:attrNameLst>
                                          <p:attrName>style.visibility</p:attrName>
                                        </p:attrNameLst>
                                      </p:cBhvr>
                                      <p:to>
                                        <p:strVal val="hidden"/>
                                      </p:to>
                                    </p:set>
                                  </p:childTnLst>
                                </p:cTn>
                              </p:par>
                              <p:par>
                                <p:cTn id="211" presetID="1" presetClass="exit" presetSubtype="0" fill="hold" grpId="3" nodeType="withEffect">
                                  <p:stCondLst>
                                    <p:cond delay="0"/>
                                  </p:stCondLst>
                                  <p:childTnLst>
                                    <p:set>
                                      <p:cBhvr>
                                        <p:cTn id="212" dur="1" fill="hold">
                                          <p:stCondLst>
                                            <p:cond delay="0"/>
                                          </p:stCondLst>
                                        </p:cTn>
                                        <p:tgtEl>
                                          <p:spTgt spid="48"/>
                                        </p:tgtEl>
                                        <p:attrNameLst>
                                          <p:attrName>style.visibility</p:attrName>
                                        </p:attrNameLst>
                                      </p:cBhvr>
                                      <p:to>
                                        <p:strVal val="hidden"/>
                                      </p:to>
                                    </p:set>
                                  </p:childTnLst>
                                </p:cTn>
                              </p:par>
                              <p:par>
                                <p:cTn id="213" presetID="1" presetClass="exit" presetSubtype="0" fill="hold" grpId="3" nodeType="withEffect">
                                  <p:stCondLst>
                                    <p:cond delay="0"/>
                                  </p:stCondLst>
                                  <p:childTnLst>
                                    <p:set>
                                      <p:cBhvr>
                                        <p:cTn id="214" dur="1" fill="hold">
                                          <p:stCondLst>
                                            <p:cond delay="0"/>
                                          </p:stCondLst>
                                        </p:cTn>
                                        <p:tgtEl>
                                          <p:spTgt spid="49"/>
                                        </p:tgtEl>
                                        <p:attrNameLst>
                                          <p:attrName>style.visibility</p:attrName>
                                        </p:attrNameLst>
                                      </p:cBhvr>
                                      <p:to>
                                        <p:strVal val="hidden"/>
                                      </p:to>
                                    </p:set>
                                  </p:childTnLst>
                                </p:cTn>
                              </p:par>
                              <p:par>
                                <p:cTn id="215" presetID="1" presetClass="exit" presetSubtype="0" fill="hold" grpId="3" nodeType="withEffect">
                                  <p:stCondLst>
                                    <p:cond delay="0"/>
                                  </p:stCondLst>
                                  <p:childTnLst>
                                    <p:set>
                                      <p:cBhvr>
                                        <p:cTn id="216" dur="1" fill="hold">
                                          <p:stCondLst>
                                            <p:cond delay="0"/>
                                          </p:stCondLst>
                                        </p:cTn>
                                        <p:tgtEl>
                                          <p:spTgt spid="50"/>
                                        </p:tgtEl>
                                        <p:attrNameLst>
                                          <p:attrName>style.visibility</p:attrName>
                                        </p:attrNameLst>
                                      </p:cBhvr>
                                      <p:to>
                                        <p:strVal val="hidden"/>
                                      </p:to>
                                    </p:set>
                                  </p:childTnLst>
                                </p:cTn>
                              </p:par>
                              <p:par>
                                <p:cTn id="217" presetID="1" presetClass="exit" presetSubtype="0" fill="hold" grpId="3" nodeType="withEffect">
                                  <p:stCondLst>
                                    <p:cond delay="0"/>
                                  </p:stCondLst>
                                  <p:childTnLst>
                                    <p:set>
                                      <p:cBhvr>
                                        <p:cTn id="218" dur="1" fill="hold">
                                          <p:stCondLst>
                                            <p:cond delay="0"/>
                                          </p:stCondLst>
                                        </p:cTn>
                                        <p:tgtEl>
                                          <p:spTgt spid="51"/>
                                        </p:tgtEl>
                                        <p:attrNameLst>
                                          <p:attrName>style.visibility</p:attrName>
                                        </p:attrNameLst>
                                      </p:cBhvr>
                                      <p:to>
                                        <p:strVal val="hidden"/>
                                      </p:to>
                                    </p:set>
                                  </p:childTnLst>
                                </p:cTn>
                              </p:par>
                              <p:par>
                                <p:cTn id="219" presetID="1" presetClass="exit" presetSubtype="0" fill="hold" grpId="3" nodeType="withEffect">
                                  <p:stCondLst>
                                    <p:cond delay="0"/>
                                  </p:stCondLst>
                                  <p:childTnLst>
                                    <p:set>
                                      <p:cBhvr>
                                        <p:cTn id="220" dur="1" fill="hold">
                                          <p:stCondLst>
                                            <p:cond delay="0"/>
                                          </p:stCondLst>
                                        </p:cTn>
                                        <p:tgtEl>
                                          <p:spTgt spid="52"/>
                                        </p:tgtEl>
                                        <p:attrNameLst>
                                          <p:attrName>style.visibility</p:attrName>
                                        </p:attrNameLst>
                                      </p:cBhvr>
                                      <p:to>
                                        <p:strVal val="hidden"/>
                                      </p:to>
                                    </p:set>
                                  </p:childTnLst>
                                </p:cTn>
                              </p:par>
                              <p:par>
                                <p:cTn id="221" presetID="1" presetClass="exit" presetSubtype="0" fill="hold" grpId="3" nodeType="withEffect">
                                  <p:stCondLst>
                                    <p:cond delay="0"/>
                                  </p:stCondLst>
                                  <p:childTnLst>
                                    <p:set>
                                      <p:cBhvr>
                                        <p:cTn id="222" dur="1" fill="hold">
                                          <p:stCondLst>
                                            <p:cond delay="0"/>
                                          </p:stCondLst>
                                        </p:cTn>
                                        <p:tgtEl>
                                          <p:spTgt spid="53"/>
                                        </p:tgtEl>
                                        <p:attrNameLst>
                                          <p:attrName>style.visibility</p:attrName>
                                        </p:attrNameLst>
                                      </p:cBhvr>
                                      <p:to>
                                        <p:strVal val="hidden"/>
                                      </p:to>
                                    </p:set>
                                  </p:childTnLst>
                                </p:cTn>
                              </p:par>
                              <p:par>
                                <p:cTn id="223" presetID="1" presetClass="exit" presetSubtype="0" fill="hold" grpId="3" nodeType="withEffect">
                                  <p:stCondLst>
                                    <p:cond delay="0"/>
                                  </p:stCondLst>
                                  <p:childTnLst>
                                    <p:set>
                                      <p:cBhvr>
                                        <p:cTn id="224" dur="1" fill="hold">
                                          <p:stCondLst>
                                            <p:cond delay="0"/>
                                          </p:stCondLst>
                                        </p:cTn>
                                        <p:tgtEl>
                                          <p:spTgt spid="54"/>
                                        </p:tgtEl>
                                        <p:attrNameLst>
                                          <p:attrName>style.visibility</p:attrName>
                                        </p:attrNameLst>
                                      </p:cBhvr>
                                      <p:to>
                                        <p:strVal val="hidden"/>
                                      </p:to>
                                    </p:set>
                                  </p:childTnLst>
                                </p:cTn>
                              </p:par>
                              <p:par>
                                <p:cTn id="225" presetID="1" presetClass="exit" presetSubtype="0" fill="hold" grpId="3" nodeType="withEffect">
                                  <p:stCondLst>
                                    <p:cond delay="0"/>
                                  </p:stCondLst>
                                  <p:childTnLst>
                                    <p:set>
                                      <p:cBhvr>
                                        <p:cTn id="22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7" restart="whenNotActive" fill="hold" evtFilter="cancelBubble" nodeType="interactiveSeq">
                <p:stCondLst>
                  <p:cond evt="onClick" delay="0">
                    <p:tgtEl>
                      <p:spTgt spid="12"/>
                    </p:tgtEl>
                  </p:cond>
                </p:stCondLst>
                <p:endSync evt="end" delay="0">
                  <p:rtn val="all"/>
                </p:endSync>
                <p:childTnLst>
                  <p:par>
                    <p:cTn id="228" fill="hold">
                      <p:stCondLst>
                        <p:cond delay="0"/>
                      </p:stCondLst>
                      <p:childTnLst>
                        <p:par>
                          <p:cTn id="229" fill="hold">
                            <p:stCondLst>
                              <p:cond delay="0"/>
                            </p:stCondLst>
                            <p:childTnLst>
                              <p:par>
                                <p:cTn id="230" presetID="1" presetClass="exit" presetSubtype="0" fill="hold" grpId="4" nodeType="clickEffect">
                                  <p:stCondLst>
                                    <p:cond delay="0"/>
                                  </p:stCondLst>
                                  <p:childTnLst>
                                    <p:set>
                                      <p:cBhvr>
                                        <p:cTn id="231" dur="1" fill="hold">
                                          <p:stCondLst>
                                            <p:cond delay="0"/>
                                          </p:stCondLst>
                                        </p:cTn>
                                        <p:tgtEl>
                                          <p:spTgt spid="30"/>
                                        </p:tgtEl>
                                        <p:attrNameLst>
                                          <p:attrName>style.visibility</p:attrName>
                                        </p:attrNameLst>
                                      </p:cBhvr>
                                      <p:to>
                                        <p:strVal val="hidden"/>
                                      </p:to>
                                    </p:set>
                                  </p:childTnLst>
                                </p:cTn>
                              </p:par>
                              <p:par>
                                <p:cTn id="232" presetID="1" presetClass="exit" presetSubtype="0" fill="hold" grpId="4" nodeType="withEffect">
                                  <p:stCondLst>
                                    <p:cond delay="0"/>
                                  </p:stCondLst>
                                  <p:childTnLst>
                                    <p:set>
                                      <p:cBhvr>
                                        <p:cTn id="233" dur="1" fill="hold">
                                          <p:stCondLst>
                                            <p:cond delay="0"/>
                                          </p:stCondLst>
                                        </p:cTn>
                                        <p:tgtEl>
                                          <p:spTgt spid="35"/>
                                        </p:tgtEl>
                                        <p:attrNameLst>
                                          <p:attrName>style.visibility</p:attrName>
                                        </p:attrNameLst>
                                      </p:cBhvr>
                                      <p:to>
                                        <p:strVal val="hidden"/>
                                      </p:to>
                                    </p:set>
                                  </p:childTnLst>
                                </p:cTn>
                              </p:par>
                              <p:par>
                                <p:cTn id="234" presetID="1" presetClass="exit" presetSubtype="0" fill="hold" grpId="4" nodeType="withEffect">
                                  <p:stCondLst>
                                    <p:cond delay="0"/>
                                  </p:stCondLst>
                                  <p:childTnLst>
                                    <p:set>
                                      <p:cBhvr>
                                        <p:cTn id="235" dur="1" fill="hold">
                                          <p:stCondLst>
                                            <p:cond delay="0"/>
                                          </p:stCondLst>
                                        </p:cTn>
                                        <p:tgtEl>
                                          <p:spTgt spid="36"/>
                                        </p:tgtEl>
                                        <p:attrNameLst>
                                          <p:attrName>style.visibility</p:attrName>
                                        </p:attrNameLst>
                                      </p:cBhvr>
                                      <p:to>
                                        <p:strVal val="hidden"/>
                                      </p:to>
                                    </p:set>
                                  </p:childTnLst>
                                </p:cTn>
                              </p:par>
                              <p:par>
                                <p:cTn id="236" presetID="1" presetClass="exit" presetSubtype="0" fill="hold" grpId="4" nodeType="withEffect">
                                  <p:stCondLst>
                                    <p:cond delay="0"/>
                                  </p:stCondLst>
                                  <p:childTnLst>
                                    <p:set>
                                      <p:cBhvr>
                                        <p:cTn id="237" dur="1" fill="hold">
                                          <p:stCondLst>
                                            <p:cond delay="0"/>
                                          </p:stCondLst>
                                        </p:cTn>
                                        <p:tgtEl>
                                          <p:spTgt spid="37"/>
                                        </p:tgtEl>
                                        <p:attrNameLst>
                                          <p:attrName>style.visibility</p:attrName>
                                        </p:attrNameLst>
                                      </p:cBhvr>
                                      <p:to>
                                        <p:strVal val="hidden"/>
                                      </p:to>
                                    </p:set>
                                  </p:childTnLst>
                                </p:cTn>
                              </p:par>
                              <p:par>
                                <p:cTn id="238" presetID="1" presetClass="entr" presetSubtype="0" fill="hold" grpId="4" nodeType="withEffect">
                                  <p:stCondLst>
                                    <p:cond delay="0"/>
                                  </p:stCondLst>
                                  <p:childTnLst>
                                    <p:set>
                                      <p:cBhvr>
                                        <p:cTn id="239" dur="1" fill="hold">
                                          <p:stCondLst>
                                            <p:cond delay="0"/>
                                          </p:stCondLst>
                                        </p:cTn>
                                        <p:tgtEl>
                                          <p:spTgt spid="38"/>
                                        </p:tgtEl>
                                        <p:attrNameLst>
                                          <p:attrName>style.visibility</p:attrName>
                                        </p:attrNameLst>
                                      </p:cBhvr>
                                      <p:to>
                                        <p:strVal val="visible"/>
                                      </p:to>
                                    </p:set>
                                  </p:childTnLst>
                                </p:cTn>
                              </p:par>
                              <p:par>
                                <p:cTn id="240" presetID="1" presetClass="exit" presetSubtype="0" fill="hold" grpId="4" nodeType="withEffect">
                                  <p:stCondLst>
                                    <p:cond delay="0"/>
                                  </p:stCondLst>
                                  <p:childTnLst>
                                    <p:set>
                                      <p:cBhvr>
                                        <p:cTn id="241" dur="1" fill="hold">
                                          <p:stCondLst>
                                            <p:cond delay="0"/>
                                          </p:stCondLst>
                                        </p:cTn>
                                        <p:tgtEl>
                                          <p:spTgt spid="39"/>
                                        </p:tgtEl>
                                        <p:attrNameLst>
                                          <p:attrName>style.visibility</p:attrName>
                                        </p:attrNameLst>
                                      </p:cBhvr>
                                      <p:to>
                                        <p:strVal val="hidden"/>
                                      </p:to>
                                    </p:set>
                                  </p:childTnLst>
                                </p:cTn>
                              </p:par>
                              <p:par>
                                <p:cTn id="242" presetID="1" presetClass="exit" presetSubtype="0" fill="hold" grpId="4" nodeType="withEffect">
                                  <p:stCondLst>
                                    <p:cond delay="0"/>
                                  </p:stCondLst>
                                  <p:childTnLst>
                                    <p:set>
                                      <p:cBhvr>
                                        <p:cTn id="243" dur="1" fill="hold">
                                          <p:stCondLst>
                                            <p:cond delay="0"/>
                                          </p:stCondLst>
                                        </p:cTn>
                                        <p:tgtEl>
                                          <p:spTgt spid="40"/>
                                        </p:tgtEl>
                                        <p:attrNameLst>
                                          <p:attrName>style.visibility</p:attrName>
                                        </p:attrNameLst>
                                      </p:cBhvr>
                                      <p:to>
                                        <p:strVal val="hidden"/>
                                      </p:to>
                                    </p:set>
                                  </p:childTnLst>
                                </p:cTn>
                              </p:par>
                              <p:par>
                                <p:cTn id="244" presetID="1" presetClass="exit" presetSubtype="0" fill="hold" grpId="4" nodeType="withEffect">
                                  <p:stCondLst>
                                    <p:cond delay="0"/>
                                  </p:stCondLst>
                                  <p:childTnLst>
                                    <p:set>
                                      <p:cBhvr>
                                        <p:cTn id="245" dur="1" fill="hold">
                                          <p:stCondLst>
                                            <p:cond delay="0"/>
                                          </p:stCondLst>
                                        </p:cTn>
                                        <p:tgtEl>
                                          <p:spTgt spid="41"/>
                                        </p:tgtEl>
                                        <p:attrNameLst>
                                          <p:attrName>style.visibility</p:attrName>
                                        </p:attrNameLst>
                                      </p:cBhvr>
                                      <p:to>
                                        <p:strVal val="hidden"/>
                                      </p:to>
                                    </p:set>
                                  </p:childTnLst>
                                </p:cTn>
                              </p:par>
                              <p:par>
                                <p:cTn id="246" presetID="1" presetClass="exit" presetSubtype="0" fill="hold" grpId="4" nodeType="withEffect">
                                  <p:stCondLst>
                                    <p:cond delay="0"/>
                                  </p:stCondLst>
                                  <p:childTnLst>
                                    <p:set>
                                      <p:cBhvr>
                                        <p:cTn id="247" dur="1" fill="hold">
                                          <p:stCondLst>
                                            <p:cond delay="0"/>
                                          </p:stCondLst>
                                        </p:cTn>
                                        <p:tgtEl>
                                          <p:spTgt spid="42"/>
                                        </p:tgtEl>
                                        <p:attrNameLst>
                                          <p:attrName>style.visibility</p:attrName>
                                        </p:attrNameLst>
                                      </p:cBhvr>
                                      <p:to>
                                        <p:strVal val="hidden"/>
                                      </p:to>
                                    </p:set>
                                  </p:childTnLst>
                                </p:cTn>
                              </p:par>
                              <p:par>
                                <p:cTn id="248" presetID="1" presetClass="exit" presetSubtype="0" fill="hold" grpId="4" nodeType="withEffect">
                                  <p:stCondLst>
                                    <p:cond delay="0"/>
                                  </p:stCondLst>
                                  <p:childTnLst>
                                    <p:set>
                                      <p:cBhvr>
                                        <p:cTn id="249" dur="1" fill="hold">
                                          <p:stCondLst>
                                            <p:cond delay="0"/>
                                          </p:stCondLst>
                                        </p:cTn>
                                        <p:tgtEl>
                                          <p:spTgt spid="43"/>
                                        </p:tgtEl>
                                        <p:attrNameLst>
                                          <p:attrName>style.visibility</p:attrName>
                                        </p:attrNameLst>
                                      </p:cBhvr>
                                      <p:to>
                                        <p:strVal val="hidden"/>
                                      </p:to>
                                    </p:set>
                                  </p:childTnLst>
                                </p:cTn>
                              </p:par>
                              <p:par>
                                <p:cTn id="250" presetID="1" presetClass="exit" presetSubtype="0" fill="hold" grpId="4" nodeType="withEffect">
                                  <p:stCondLst>
                                    <p:cond delay="0"/>
                                  </p:stCondLst>
                                  <p:childTnLst>
                                    <p:set>
                                      <p:cBhvr>
                                        <p:cTn id="251" dur="1" fill="hold">
                                          <p:stCondLst>
                                            <p:cond delay="0"/>
                                          </p:stCondLst>
                                        </p:cTn>
                                        <p:tgtEl>
                                          <p:spTgt spid="44"/>
                                        </p:tgtEl>
                                        <p:attrNameLst>
                                          <p:attrName>style.visibility</p:attrName>
                                        </p:attrNameLst>
                                      </p:cBhvr>
                                      <p:to>
                                        <p:strVal val="hidden"/>
                                      </p:to>
                                    </p:set>
                                  </p:childTnLst>
                                </p:cTn>
                              </p:par>
                              <p:par>
                                <p:cTn id="252" presetID="1" presetClass="exit" presetSubtype="0" fill="hold" grpId="4" nodeType="withEffect">
                                  <p:stCondLst>
                                    <p:cond delay="0"/>
                                  </p:stCondLst>
                                  <p:childTnLst>
                                    <p:set>
                                      <p:cBhvr>
                                        <p:cTn id="253" dur="1" fill="hold">
                                          <p:stCondLst>
                                            <p:cond delay="0"/>
                                          </p:stCondLst>
                                        </p:cTn>
                                        <p:tgtEl>
                                          <p:spTgt spid="45"/>
                                        </p:tgtEl>
                                        <p:attrNameLst>
                                          <p:attrName>style.visibility</p:attrName>
                                        </p:attrNameLst>
                                      </p:cBhvr>
                                      <p:to>
                                        <p:strVal val="hidden"/>
                                      </p:to>
                                    </p:set>
                                  </p:childTnLst>
                                </p:cTn>
                              </p:par>
                              <p:par>
                                <p:cTn id="254" presetID="1" presetClass="exit" presetSubtype="0" fill="hold" grpId="4" nodeType="withEffect">
                                  <p:stCondLst>
                                    <p:cond delay="0"/>
                                  </p:stCondLst>
                                  <p:childTnLst>
                                    <p:set>
                                      <p:cBhvr>
                                        <p:cTn id="255" dur="1" fill="hold">
                                          <p:stCondLst>
                                            <p:cond delay="0"/>
                                          </p:stCondLst>
                                        </p:cTn>
                                        <p:tgtEl>
                                          <p:spTgt spid="47"/>
                                        </p:tgtEl>
                                        <p:attrNameLst>
                                          <p:attrName>style.visibility</p:attrName>
                                        </p:attrNameLst>
                                      </p:cBhvr>
                                      <p:to>
                                        <p:strVal val="hidden"/>
                                      </p:to>
                                    </p:set>
                                  </p:childTnLst>
                                </p:cTn>
                              </p:par>
                              <p:par>
                                <p:cTn id="256" presetID="1" presetClass="exit" presetSubtype="0" fill="hold" grpId="4" nodeType="withEffect">
                                  <p:stCondLst>
                                    <p:cond delay="0"/>
                                  </p:stCondLst>
                                  <p:childTnLst>
                                    <p:set>
                                      <p:cBhvr>
                                        <p:cTn id="257" dur="1" fill="hold">
                                          <p:stCondLst>
                                            <p:cond delay="0"/>
                                          </p:stCondLst>
                                        </p:cTn>
                                        <p:tgtEl>
                                          <p:spTgt spid="48"/>
                                        </p:tgtEl>
                                        <p:attrNameLst>
                                          <p:attrName>style.visibility</p:attrName>
                                        </p:attrNameLst>
                                      </p:cBhvr>
                                      <p:to>
                                        <p:strVal val="hidden"/>
                                      </p:to>
                                    </p:set>
                                  </p:childTnLst>
                                </p:cTn>
                              </p:par>
                              <p:par>
                                <p:cTn id="258" presetID="1" presetClass="exit" presetSubtype="0" fill="hold" grpId="4" nodeType="withEffect">
                                  <p:stCondLst>
                                    <p:cond delay="0"/>
                                  </p:stCondLst>
                                  <p:childTnLst>
                                    <p:set>
                                      <p:cBhvr>
                                        <p:cTn id="259" dur="1" fill="hold">
                                          <p:stCondLst>
                                            <p:cond delay="0"/>
                                          </p:stCondLst>
                                        </p:cTn>
                                        <p:tgtEl>
                                          <p:spTgt spid="49"/>
                                        </p:tgtEl>
                                        <p:attrNameLst>
                                          <p:attrName>style.visibility</p:attrName>
                                        </p:attrNameLst>
                                      </p:cBhvr>
                                      <p:to>
                                        <p:strVal val="hidden"/>
                                      </p:to>
                                    </p:set>
                                  </p:childTnLst>
                                </p:cTn>
                              </p:par>
                              <p:par>
                                <p:cTn id="260" presetID="1" presetClass="exit" presetSubtype="0" fill="hold" grpId="4" nodeType="withEffect">
                                  <p:stCondLst>
                                    <p:cond delay="0"/>
                                  </p:stCondLst>
                                  <p:childTnLst>
                                    <p:set>
                                      <p:cBhvr>
                                        <p:cTn id="261" dur="1" fill="hold">
                                          <p:stCondLst>
                                            <p:cond delay="0"/>
                                          </p:stCondLst>
                                        </p:cTn>
                                        <p:tgtEl>
                                          <p:spTgt spid="50"/>
                                        </p:tgtEl>
                                        <p:attrNameLst>
                                          <p:attrName>style.visibility</p:attrName>
                                        </p:attrNameLst>
                                      </p:cBhvr>
                                      <p:to>
                                        <p:strVal val="hidden"/>
                                      </p:to>
                                    </p:set>
                                  </p:childTnLst>
                                </p:cTn>
                              </p:par>
                              <p:par>
                                <p:cTn id="262" presetID="1" presetClass="exit" presetSubtype="0" fill="hold" grpId="4" nodeType="withEffect">
                                  <p:stCondLst>
                                    <p:cond delay="0"/>
                                  </p:stCondLst>
                                  <p:childTnLst>
                                    <p:set>
                                      <p:cBhvr>
                                        <p:cTn id="263" dur="1" fill="hold">
                                          <p:stCondLst>
                                            <p:cond delay="0"/>
                                          </p:stCondLst>
                                        </p:cTn>
                                        <p:tgtEl>
                                          <p:spTgt spid="51"/>
                                        </p:tgtEl>
                                        <p:attrNameLst>
                                          <p:attrName>style.visibility</p:attrName>
                                        </p:attrNameLst>
                                      </p:cBhvr>
                                      <p:to>
                                        <p:strVal val="hidden"/>
                                      </p:to>
                                    </p:set>
                                  </p:childTnLst>
                                </p:cTn>
                              </p:par>
                              <p:par>
                                <p:cTn id="264" presetID="1" presetClass="exit" presetSubtype="0" fill="hold" grpId="4" nodeType="withEffect">
                                  <p:stCondLst>
                                    <p:cond delay="0"/>
                                  </p:stCondLst>
                                  <p:childTnLst>
                                    <p:set>
                                      <p:cBhvr>
                                        <p:cTn id="265" dur="1" fill="hold">
                                          <p:stCondLst>
                                            <p:cond delay="0"/>
                                          </p:stCondLst>
                                        </p:cTn>
                                        <p:tgtEl>
                                          <p:spTgt spid="52"/>
                                        </p:tgtEl>
                                        <p:attrNameLst>
                                          <p:attrName>style.visibility</p:attrName>
                                        </p:attrNameLst>
                                      </p:cBhvr>
                                      <p:to>
                                        <p:strVal val="hidden"/>
                                      </p:to>
                                    </p:set>
                                  </p:childTnLst>
                                </p:cTn>
                              </p:par>
                              <p:par>
                                <p:cTn id="266" presetID="1" presetClass="exit" presetSubtype="0" fill="hold" grpId="4" nodeType="withEffect">
                                  <p:stCondLst>
                                    <p:cond delay="0"/>
                                  </p:stCondLst>
                                  <p:childTnLst>
                                    <p:set>
                                      <p:cBhvr>
                                        <p:cTn id="267" dur="1" fill="hold">
                                          <p:stCondLst>
                                            <p:cond delay="0"/>
                                          </p:stCondLst>
                                        </p:cTn>
                                        <p:tgtEl>
                                          <p:spTgt spid="53"/>
                                        </p:tgtEl>
                                        <p:attrNameLst>
                                          <p:attrName>style.visibility</p:attrName>
                                        </p:attrNameLst>
                                      </p:cBhvr>
                                      <p:to>
                                        <p:strVal val="hidden"/>
                                      </p:to>
                                    </p:set>
                                  </p:childTnLst>
                                </p:cTn>
                              </p:par>
                              <p:par>
                                <p:cTn id="268" presetID="1" presetClass="exit" presetSubtype="0" fill="hold" grpId="4" nodeType="withEffect">
                                  <p:stCondLst>
                                    <p:cond delay="0"/>
                                  </p:stCondLst>
                                  <p:childTnLst>
                                    <p:set>
                                      <p:cBhvr>
                                        <p:cTn id="269" dur="1" fill="hold">
                                          <p:stCondLst>
                                            <p:cond delay="0"/>
                                          </p:stCondLst>
                                        </p:cTn>
                                        <p:tgtEl>
                                          <p:spTgt spid="54"/>
                                        </p:tgtEl>
                                        <p:attrNameLst>
                                          <p:attrName>style.visibility</p:attrName>
                                        </p:attrNameLst>
                                      </p:cBhvr>
                                      <p:to>
                                        <p:strVal val="hidden"/>
                                      </p:to>
                                    </p:set>
                                  </p:childTnLst>
                                </p:cTn>
                              </p:par>
                              <p:par>
                                <p:cTn id="270" presetID="1" presetClass="exit" presetSubtype="0" fill="hold" grpId="4" nodeType="withEffect">
                                  <p:stCondLst>
                                    <p:cond delay="0"/>
                                  </p:stCondLst>
                                  <p:childTnLst>
                                    <p:set>
                                      <p:cBhvr>
                                        <p:cTn id="27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2" restart="whenNotActive" fill="hold" evtFilter="cancelBubble" nodeType="interactiveSeq">
                <p:stCondLst>
                  <p:cond evt="onClick" delay="0">
                    <p:tgtEl>
                      <p:spTgt spid="16"/>
                    </p:tgtEl>
                  </p:cond>
                </p:stCondLst>
                <p:endSync evt="end" delay="0">
                  <p:rtn val="all"/>
                </p:endSync>
                <p:childTnLst>
                  <p:par>
                    <p:cTn id="273" fill="hold">
                      <p:stCondLst>
                        <p:cond delay="0"/>
                      </p:stCondLst>
                      <p:childTnLst>
                        <p:par>
                          <p:cTn id="274" fill="hold">
                            <p:stCondLst>
                              <p:cond delay="0"/>
                            </p:stCondLst>
                            <p:childTnLst>
                              <p:par>
                                <p:cTn id="275" presetID="1" presetClass="exit" presetSubtype="0" fill="hold" grpId="5" nodeType="clickEffect">
                                  <p:stCondLst>
                                    <p:cond delay="0"/>
                                  </p:stCondLst>
                                  <p:childTnLst>
                                    <p:set>
                                      <p:cBhvr>
                                        <p:cTn id="276" dur="1" fill="hold">
                                          <p:stCondLst>
                                            <p:cond delay="0"/>
                                          </p:stCondLst>
                                        </p:cTn>
                                        <p:tgtEl>
                                          <p:spTgt spid="30"/>
                                        </p:tgtEl>
                                        <p:attrNameLst>
                                          <p:attrName>style.visibility</p:attrName>
                                        </p:attrNameLst>
                                      </p:cBhvr>
                                      <p:to>
                                        <p:strVal val="hidden"/>
                                      </p:to>
                                    </p:set>
                                  </p:childTnLst>
                                </p:cTn>
                              </p:par>
                              <p:par>
                                <p:cTn id="277" presetID="1" presetClass="exit" presetSubtype="0" fill="hold" grpId="5" nodeType="withEffect">
                                  <p:stCondLst>
                                    <p:cond delay="0"/>
                                  </p:stCondLst>
                                  <p:childTnLst>
                                    <p:set>
                                      <p:cBhvr>
                                        <p:cTn id="278" dur="1" fill="hold">
                                          <p:stCondLst>
                                            <p:cond delay="0"/>
                                          </p:stCondLst>
                                        </p:cTn>
                                        <p:tgtEl>
                                          <p:spTgt spid="35"/>
                                        </p:tgtEl>
                                        <p:attrNameLst>
                                          <p:attrName>style.visibility</p:attrName>
                                        </p:attrNameLst>
                                      </p:cBhvr>
                                      <p:to>
                                        <p:strVal val="hidden"/>
                                      </p:to>
                                    </p:set>
                                  </p:childTnLst>
                                </p:cTn>
                              </p:par>
                              <p:par>
                                <p:cTn id="279" presetID="1" presetClass="exit" presetSubtype="0" fill="hold" grpId="5" nodeType="withEffect">
                                  <p:stCondLst>
                                    <p:cond delay="0"/>
                                  </p:stCondLst>
                                  <p:childTnLst>
                                    <p:set>
                                      <p:cBhvr>
                                        <p:cTn id="280" dur="1" fill="hold">
                                          <p:stCondLst>
                                            <p:cond delay="0"/>
                                          </p:stCondLst>
                                        </p:cTn>
                                        <p:tgtEl>
                                          <p:spTgt spid="36"/>
                                        </p:tgtEl>
                                        <p:attrNameLst>
                                          <p:attrName>style.visibility</p:attrName>
                                        </p:attrNameLst>
                                      </p:cBhvr>
                                      <p:to>
                                        <p:strVal val="hidden"/>
                                      </p:to>
                                    </p:set>
                                  </p:childTnLst>
                                </p:cTn>
                              </p:par>
                              <p:par>
                                <p:cTn id="281" presetID="1" presetClass="exit" presetSubtype="0" fill="hold" grpId="5" nodeType="withEffect">
                                  <p:stCondLst>
                                    <p:cond delay="0"/>
                                  </p:stCondLst>
                                  <p:childTnLst>
                                    <p:set>
                                      <p:cBhvr>
                                        <p:cTn id="282" dur="1" fill="hold">
                                          <p:stCondLst>
                                            <p:cond delay="0"/>
                                          </p:stCondLst>
                                        </p:cTn>
                                        <p:tgtEl>
                                          <p:spTgt spid="37"/>
                                        </p:tgtEl>
                                        <p:attrNameLst>
                                          <p:attrName>style.visibility</p:attrName>
                                        </p:attrNameLst>
                                      </p:cBhvr>
                                      <p:to>
                                        <p:strVal val="hidden"/>
                                      </p:to>
                                    </p:set>
                                  </p:childTnLst>
                                </p:cTn>
                              </p:par>
                              <p:par>
                                <p:cTn id="283" presetID="1" presetClass="exit" presetSubtype="0" fill="hold" grpId="5" nodeType="withEffect">
                                  <p:stCondLst>
                                    <p:cond delay="0"/>
                                  </p:stCondLst>
                                  <p:childTnLst>
                                    <p:set>
                                      <p:cBhvr>
                                        <p:cTn id="284" dur="1" fill="hold">
                                          <p:stCondLst>
                                            <p:cond delay="0"/>
                                          </p:stCondLst>
                                        </p:cTn>
                                        <p:tgtEl>
                                          <p:spTgt spid="38"/>
                                        </p:tgtEl>
                                        <p:attrNameLst>
                                          <p:attrName>style.visibility</p:attrName>
                                        </p:attrNameLst>
                                      </p:cBhvr>
                                      <p:to>
                                        <p:strVal val="hidden"/>
                                      </p:to>
                                    </p:set>
                                  </p:childTnLst>
                                </p:cTn>
                              </p:par>
                              <p:par>
                                <p:cTn id="285" presetID="1" presetClass="entr" presetSubtype="0" fill="hold" grpId="5" nodeType="withEffect">
                                  <p:stCondLst>
                                    <p:cond delay="0"/>
                                  </p:stCondLst>
                                  <p:childTnLst>
                                    <p:set>
                                      <p:cBhvr>
                                        <p:cTn id="286" dur="1" fill="hold">
                                          <p:stCondLst>
                                            <p:cond delay="0"/>
                                          </p:stCondLst>
                                        </p:cTn>
                                        <p:tgtEl>
                                          <p:spTgt spid="39"/>
                                        </p:tgtEl>
                                        <p:attrNameLst>
                                          <p:attrName>style.visibility</p:attrName>
                                        </p:attrNameLst>
                                      </p:cBhvr>
                                      <p:to>
                                        <p:strVal val="visible"/>
                                      </p:to>
                                    </p:set>
                                  </p:childTnLst>
                                </p:cTn>
                              </p:par>
                              <p:par>
                                <p:cTn id="287" presetID="1" presetClass="exit" presetSubtype="0" fill="hold" grpId="5" nodeType="withEffect">
                                  <p:stCondLst>
                                    <p:cond delay="0"/>
                                  </p:stCondLst>
                                  <p:childTnLst>
                                    <p:set>
                                      <p:cBhvr>
                                        <p:cTn id="288" dur="1" fill="hold">
                                          <p:stCondLst>
                                            <p:cond delay="0"/>
                                          </p:stCondLst>
                                        </p:cTn>
                                        <p:tgtEl>
                                          <p:spTgt spid="40"/>
                                        </p:tgtEl>
                                        <p:attrNameLst>
                                          <p:attrName>style.visibility</p:attrName>
                                        </p:attrNameLst>
                                      </p:cBhvr>
                                      <p:to>
                                        <p:strVal val="hidden"/>
                                      </p:to>
                                    </p:set>
                                  </p:childTnLst>
                                </p:cTn>
                              </p:par>
                              <p:par>
                                <p:cTn id="289" presetID="1" presetClass="exit" presetSubtype="0" fill="hold" grpId="5" nodeType="withEffect">
                                  <p:stCondLst>
                                    <p:cond delay="0"/>
                                  </p:stCondLst>
                                  <p:childTnLst>
                                    <p:set>
                                      <p:cBhvr>
                                        <p:cTn id="290" dur="1" fill="hold">
                                          <p:stCondLst>
                                            <p:cond delay="0"/>
                                          </p:stCondLst>
                                        </p:cTn>
                                        <p:tgtEl>
                                          <p:spTgt spid="41"/>
                                        </p:tgtEl>
                                        <p:attrNameLst>
                                          <p:attrName>style.visibility</p:attrName>
                                        </p:attrNameLst>
                                      </p:cBhvr>
                                      <p:to>
                                        <p:strVal val="hidden"/>
                                      </p:to>
                                    </p:set>
                                  </p:childTnLst>
                                </p:cTn>
                              </p:par>
                              <p:par>
                                <p:cTn id="291" presetID="1" presetClass="exit" presetSubtype="0" fill="hold" grpId="5" nodeType="withEffect">
                                  <p:stCondLst>
                                    <p:cond delay="0"/>
                                  </p:stCondLst>
                                  <p:childTnLst>
                                    <p:set>
                                      <p:cBhvr>
                                        <p:cTn id="292" dur="1" fill="hold">
                                          <p:stCondLst>
                                            <p:cond delay="0"/>
                                          </p:stCondLst>
                                        </p:cTn>
                                        <p:tgtEl>
                                          <p:spTgt spid="42"/>
                                        </p:tgtEl>
                                        <p:attrNameLst>
                                          <p:attrName>style.visibility</p:attrName>
                                        </p:attrNameLst>
                                      </p:cBhvr>
                                      <p:to>
                                        <p:strVal val="hidden"/>
                                      </p:to>
                                    </p:set>
                                  </p:childTnLst>
                                </p:cTn>
                              </p:par>
                              <p:par>
                                <p:cTn id="293" presetID="1" presetClass="exit" presetSubtype="0" fill="hold" grpId="5" nodeType="withEffect">
                                  <p:stCondLst>
                                    <p:cond delay="0"/>
                                  </p:stCondLst>
                                  <p:childTnLst>
                                    <p:set>
                                      <p:cBhvr>
                                        <p:cTn id="294" dur="1" fill="hold">
                                          <p:stCondLst>
                                            <p:cond delay="0"/>
                                          </p:stCondLst>
                                        </p:cTn>
                                        <p:tgtEl>
                                          <p:spTgt spid="43"/>
                                        </p:tgtEl>
                                        <p:attrNameLst>
                                          <p:attrName>style.visibility</p:attrName>
                                        </p:attrNameLst>
                                      </p:cBhvr>
                                      <p:to>
                                        <p:strVal val="hidden"/>
                                      </p:to>
                                    </p:set>
                                  </p:childTnLst>
                                </p:cTn>
                              </p:par>
                              <p:par>
                                <p:cTn id="295" presetID="1" presetClass="exit" presetSubtype="0" fill="hold" grpId="5" nodeType="withEffect">
                                  <p:stCondLst>
                                    <p:cond delay="0"/>
                                  </p:stCondLst>
                                  <p:childTnLst>
                                    <p:set>
                                      <p:cBhvr>
                                        <p:cTn id="296" dur="1" fill="hold">
                                          <p:stCondLst>
                                            <p:cond delay="0"/>
                                          </p:stCondLst>
                                        </p:cTn>
                                        <p:tgtEl>
                                          <p:spTgt spid="44"/>
                                        </p:tgtEl>
                                        <p:attrNameLst>
                                          <p:attrName>style.visibility</p:attrName>
                                        </p:attrNameLst>
                                      </p:cBhvr>
                                      <p:to>
                                        <p:strVal val="hidden"/>
                                      </p:to>
                                    </p:set>
                                  </p:childTnLst>
                                </p:cTn>
                              </p:par>
                              <p:par>
                                <p:cTn id="297" presetID="1" presetClass="exit" presetSubtype="0" fill="hold" grpId="5" nodeType="withEffect">
                                  <p:stCondLst>
                                    <p:cond delay="0"/>
                                  </p:stCondLst>
                                  <p:childTnLst>
                                    <p:set>
                                      <p:cBhvr>
                                        <p:cTn id="298" dur="1" fill="hold">
                                          <p:stCondLst>
                                            <p:cond delay="0"/>
                                          </p:stCondLst>
                                        </p:cTn>
                                        <p:tgtEl>
                                          <p:spTgt spid="45"/>
                                        </p:tgtEl>
                                        <p:attrNameLst>
                                          <p:attrName>style.visibility</p:attrName>
                                        </p:attrNameLst>
                                      </p:cBhvr>
                                      <p:to>
                                        <p:strVal val="hidden"/>
                                      </p:to>
                                    </p:set>
                                  </p:childTnLst>
                                </p:cTn>
                              </p:par>
                              <p:par>
                                <p:cTn id="299" presetID="1" presetClass="exit" presetSubtype="0" fill="hold" grpId="5" nodeType="withEffect">
                                  <p:stCondLst>
                                    <p:cond delay="0"/>
                                  </p:stCondLst>
                                  <p:childTnLst>
                                    <p:set>
                                      <p:cBhvr>
                                        <p:cTn id="300" dur="1" fill="hold">
                                          <p:stCondLst>
                                            <p:cond delay="0"/>
                                          </p:stCondLst>
                                        </p:cTn>
                                        <p:tgtEl>
                                          <p:spTgt spid="47"/>
                                        </p:tgtEl>
                                        <p:attrNameLst>
                                          <p:attrName>style.visibility</p:attrName>
                                        </p:attrNameLst>
                                      </p:cBhvr>
                                      <p:to>
                                        <p:strVal val="hidden"/>
                                      </p:to>
                                    </p:set>
                                  </p:childTnLst>
                                </p:cTn>
                              </p:par>
                              <p:par>
                                <p:cTn id="301" presetID="1" presetClass="exit" presetSubtype="0" fill="hold" grpId="5" nodeType="withEffect">
                                  <p:stCondLst>
                                    <p:cond delay="0"/>
                                  </p:stCondLst>
                                  <p:childTnLst>
                                    <p:set>
                                      <p:cBhvr>
                                        <p:cTn id="302" dur="1" fill="hold">
                                          <p:stCondLst>
                                            <p:cond delay="0"/>
                                          </p:stCondLst>
                                        </p:cTn>
                                        <p:tgtEl>
                                          <p:spTgt spid="48"/>
                                        </p:tgtEl>
                                        <p:attrNameLst>
                                          <p:attrName>style.visibility</p:attrName>
                                        </p:attrNameLst>
                                      </p:cBhvr>
                                      <p:to>
                                        <p:strVal val="hidden"/>
                                      </p:to>
                                    </p:set>
                                  </p:childTnLst>
                                </p:cTn>
                              </p:par>
                              <p:par>
                                <p:cTn id="303" presetID="1" presetClass="exit" presetSubtype="0" fill="hold" grpId="5" nodeType="withEffect">
                                  <p:stCondLst>
                                    <p:cond delay="0"/>
                                  </p:stCondLst>
                                  <p:childTnLst>
                                    <p:set>
                                      <p:cBhvr>
                                        <p:cTn id="304" dur="1" fill="hold">
                                          <p:stCondLst>
                                            <p:cond delay="0"/>
                                          </p:stCondLst>
                                        </p:cTn>
                                        <p:tgtEl>
                                          <p:spTgt spid="49"/>
                                        </p:tgtEl>
                                        <p:attrNameLst>
                                          <p:attrName>style.visibility</p:attrName>
                                        </p:attrNameLst>
                                      </p:cBhvr>
                                      <p:to>
                                        <p:strVal val="hidden"/>
                                      </p:to>
                                    </p:set>
                                  </p:childTnLst>
                                </p:cTn>
                              </p:par>
                              <p:par>
                                <p:cTn id="305" presetID="1" presetClass="exit" presetSubtype="0" fill="hold" grpId="5" nodeType="withEffect">
                                  <p:stCondLst>
                                    <p:cond delay="0"/>
                                  </p:stCondLst>
                                  <p:childTnLst>
                                    <p:set>
                                      <p:cBhvr>
                                        <p:cTn id="306" dur="1" fill="hold">
                                          <p:stCondLst>
                                            <p:cond delay="0"/>
                                          </p:stCondLst>
                                        </p:cTn>
                                        <p:tgtEl>
                                          <p:spTgt spid="50"/>
                                        </p:tgtEl>
                                        <p:attrNameLst>
                                          <p:attrName>style.visibility</p:attrName>
                                        </p:attrNameLst>
                                      </p:cBhvr>
                                      <p:to>
                                        <p:strVal val="hidden"/>
                                      </p:to>
                                    </p:set>
                                  </p:childTnLst>
                                </p:cTn>
                              </p:par>
                              <p:par>
                                <p:cTn id="307" presetID="1" presetClass="exit" presetSubtype="0" fill="hold" grpId="5" nodeType="withEffect">
                                  <p:stCondLst>
                                    <p:cond delay="0"/>
                                  </p:stCondLst>
                                  <p:childTnLst>
                                    <p:set>
                                      <p:cBhvr>
                                        <p:cTn id="308" dur="1" fill="hold">
                                          <p:stCondLst>
                                            <p:cond delay="0"/>
                                          </p:stCondLst>
                                        </p:cTn>
                                        <p:tgtEl>
                                          <p:spTgt spid="51"/>
                                        </p:tgtEl>
                                        <p:attrNameLst>
                                          <p:attrName>style.visibility</p:attrName>
                                        </p:attrNameLst>
                                      </p:cBhvr>
                                      <p:to>
                                        <p:strVal val="hidden"/>
                                      </p:to>
                                    </p:set>
                                  </p:childTnLst>
                                </p:cTn>
                              </p:par>
                              <p:par>
                                <p:cTn id="309" presetID="1" presetClass="exit" presetSubtype="0" fill="hold" grpId="5" nodeType="withEffect">
                                  <p:stCondLst>
                                    <p:cond delay="0"/>
                                  </p:stCondLst>
                                  <p:childTnLst>
                                    <p:set>
                                      <p:cBhvr>
                                        <p:cTn id="310" dur="1" fill="hold">
                                          <p:stCondLst>
                                            <p:cond delay="0"/>
                                          </p:stCondLst>
                                        </p:cTn>
                                        <p:tgtEl>
                                          <p:spTgt spid="52"/>
                                        </p:tgtEl>
                                        <p:attrNameLst>
                                          <p:attrName>style.visibility</p:attrName>
                                        </p:attrNameLst>
                                      </p:cBhvr>
                                      <p:to>
                                        <p:strVal val="hidden"/>
                                      </p:to>
                                    </p:set>
                                  </p:childTnLst>
                                </p:cTn>
                              </p:par>
                              <p:par>
                                <p:cTn id="311" presetID="1" presetClass="exit" presetSubtype="0" fill="hold" grpId="5" nodeType="withEffect">
                                  <p:stCondLst>
                                    <p:cond delay="0"/>
                                  </p:stCondLst>
                                  <p:childTnLst>
                                    <p:set>
                                      <p:cBhvr>
                                        <p:cTn id="312" dur="1" fill="hold">
                                          <p:stCondLst>
                                            <p:cond delay="0"/>
                                          </p:stCondLst>
                                        </p:cTn>
                                        <p:tgtEl>
                                          <p:spTgt spid="53"/>
                                        </p:tgtEl>
                                        <p:attrNameLst>
                                          <p:attrName>style.visibility</p:attrName>
                                        </p:attrNameLst>
                                      </p:cBhvr>
                                      <p:to>
                                        <p:strVal val="hidden"/>
                                      </p:to>
                                    </p:set>
                                  </p:childTnLst>
                                </p:cTn>
                              </p:par>
                              <p:par>
                                <p:cTn id="313" presetID="1" presetClass="exit" presetSubtype="0" fill="hold" grpId="5" nodeType="withEffect">
                                  <p:stCondLst>
                                    <p:cond delay="0"/>
                                  </p:stCondLst>
                                  <p:childTnLst>
                                    <p:set>
                                      <p:cBhvr>
                                        <p:cTn id="314" dur="1" fill="hold">
                                          <p:stCondLst>
                                            <p:cond delay="0"/>
                                          </p:stCondLst>
                                        </p:cTn>
                                        <p:tgtEl>
                                          <p:spTgt spid="54"/>
                                        </p:tgtEl>
                                        <p:attrNameLst>
                                          <p:attrName>style.visibility</p:attrName>
                                        </p:attrNameLst>
                                      </p:cBhvr>
                                      <p:to>
                                        <p:strVal val="hidden"/>
                                      </p:to>
                                    </p:set>
                                  </p:childTnLst>
                                </p:cTn>
                              </p:par>
                              <p:par>
                                <p:cTn id="315" presetID="1" presetClass="exit" presetSubtype="0" fill="hold" grpId="5" nodeType="withEffect">
                                  <p:stCondLst>
                                    <p:cond delay="0"/>
                                  </p:stCondLst>
                                  <p:childTnLst>
                                    <p:set>
                                      <p:cBhvr>
                                        <p:cTn id="31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17" restart="whenNotActive" fill="hold" evtFilter="cancelBubble" nodeType="interactiveSeq">
                <p:stCondLst>
                  <p:cond evt="onClick" delay="0">
                    <p:tgtEl>
                      <p:spTgt spid="17"/>
                    </p:tgtEl>
                  </p:cond>
                </p:stCondLst>
                <p:endSync evt="end" delay="0">
                  <p:rtn val="all"/>
                </p:endSync>
                <p:childTnLst>
                  <p:par>
                    <p:cTn id="318" fill="hold">
                      <p:stCondLst>
                        <p:cond delay="0"/>
                      </p:stCondLst>
                      <p:childTnLst>
                        <p:par>
                          <p:cTn id="319" fill="hold">
                            <p:stCondLst>
                              <p:cond delay="0"/>
                            </p:stCondLst>
                            <p:childTnLst>
                              <p:par>
                                <p:cTn id="320" presetID="1" presetClass="exit" presetSubtype="0" fill="hold" grpId="6" nodeType="clickEffect">
                                  <p:stCondLst>
                                    <p:cond delay="0"/>
                                  </p:stCondLst>
                                  <p:childTnLst>
                                    <p:set>
                                      <p:cBhvr>
                                        <p:cTn id="321" dur="1" fill="hold">
                                          <p:stCondLst>
                                            <p:cond delay="0"/>
                                          </p:stCondLst>
                                        </p:cTn>
                                        <p:tgtEl>
                                          <p:spTgt spid="30"/>
                                        </p:tgtEl>
                                        <p:attrNameLst>
                                          <p:attrName>style.visibility</p:attrName>
                                        </p:attrNameLst>
                                      </p:cBhvr>
                                      <p:to>
                                        <p:strVal val="hidden"/>
                                      </p:to>
                                    </p:set>
                                  </p:childTnLst>
                                </p:cTn>
                              </p:par>
                              <p:par>
                                <p:cTn id="322" presetID="1" presetClass="exit" presetSubtype="0" fill="hold" grpId="6" nodeType="withEffect">
                                  <p:stCondLst>
                                    <p:cond delay="0"/>
                                  </p:stCondLst>
                                  <p:childTnLst>
                                    <p:set>
                                      <p:cBhvr>
                                        <p:cTn id="323" dur="1" fill="hold">
                                          <p:stCondLst>
                                            <p:cond delay="0"/>
                                          </p:stCondLst>
                                        </p:cTn>
                                        <p:tgtEl>
                                          <p:spTgt spid="35"/>
                                        </p:tgtEl>
                                        <p:attrNameLst>
                                          <p:attrName>style.visibility</p:attrName>
                                        </p:attrNameLst>
                                      </p:cBhvr>
                                      <p:to>
                                        <p:strVal val="hidden"/>
                                      </p:to>
                                    </p:set>
                                  </p:childTnLst>
                                </p:cTn>
                              </p:par>
                              <p:par>
                                <p:cTn id="324" presetID="1" presetClass="exit" presetSubtype="0" fill="hold" grpId="6" nodeType="withEffect">
                                  <p:stCondLst>
                                    <p:cond delay="0"/>
                                  </p:stCondLst>
                                  <p:childTnLst>
                                    <p:set>
                                      <p:cBhvr>
                                        <p:cTn id="325" dur="1" fill="hold">
                                          <p:stCondLst>
                                            <p:cond delay="0"/>
                                          </p:stCondLst>
                                        </p:cTn>
                                        <p:tgtEl>
                                          <p:spTgt spid="36"/>
                                        </p:tgtEl>
                                        <p:attrNameLst>
                                          <p:attrName>style.visibility</p:attrName>
                                        </p:attrNameLst>
                                      </p:cBhvr>
                                      <p:to>
                                        <p:strVal val="hidden"/>
                                      </p:to>
                                    </p:set>
                                  </p:childTnLst>
                                </p:cTn>
                              </p:par>
                              <p:par>
                                <p:cTn id="326" presetID="1" presetClass="exit" presetSubtype="0" fill="hold" grpId="6" nodeType="withEffect">
                                  <p:stCondLst>
                                    <p:cond delay="0"/>
                                  </p:stCondLst>
                                  <p:childTnLst>
                                    <p:set>
                                      <p:cBhvr>
                                        <p:cTn id="327" dur="1" fill="hold">
                                          <p:stCondLst>
                                            <p:cond delay="0"/>
                                          </p:stCondLst>
                                        </p:cTn>
                                        <p:tgtEl>
                                          <p:spTgt spid="37"/>
                                        </p:tgtEl>
                                        <p:attrNameLst>
                                          <p:attrName>style.visibility</p:attrName>
                                        </p:attrNameLst>
                                      </p:cBhvr>
                                      <p:to>
                                        <p:strVal val="hidden"/>
                                      </p:to>
                                    </p:set>
                                  </p:childTnLst>
                                </p:cTn>
                              </p:par>
                              <p:par>
                                <p:cTn id="328" presetID="1" presetClass="exit" presetSubtype="0" fill="hold" grpId="6" nodeType="withEffect">
                                  <p:stCondLst>
                                    <p:cond delay="0"/>
                                  </p:stCondLst>
                                  <p:childTnLst>
                                    <p:set>
                                      <p:cBhvr>
                                        <p:cTn id="329" dur="1" fill="hold">
                                          <p:stCondLst>
                                            <p:cond delay="0"/>
                                          </p:stCondLst>
                                        </p:cTn>
                                        <p:tgtEl>
                                          <p:spTgt spid="38"/>
                                        </p:tgtEl>
                                        <p:attrNameLst>
                                          <p:attrName>style.visibility</p:attrName>
                                        </p:attrNameLst>
                                      </p:cBhvr>
                                      <p:to>
                                        <p:strVal val="hidden"/>
                                      </p:to>
                                    </p:set>
                                  </p:childTnLst>
                                </p:cTn>
                              </p:par>
                              <p:par>
                                <p:cTn id="330" presetID="1" presetClass="exit" presetSubtype="0" fill="hold" grpId="6" nodeType="withEffect">
                                  <p:stCondLst>
                                    <p:cond delay="0"/>
                                  </p:stCondLst>
                                  <p:childTnLst>
                                    <p:set>
                                      <p:cBhvr>
                                        <p:cTn id="331" dur="1" fill="hold">
                                          <p:stCondLst>
                                            <p:cond delay="0"/>
                                          </p:stCondLst>
                                        </p:cTn>
                                        <p:tgtEl>
                                          <p:spTgt spid="39"/>
                                        </p:tgtEl>
                                        <p:attrNameLst>
                                          <p:attrName>style.visibility</p:attrName>
                                        </p:attrNameLst>
                                      </p:cBhvr>
                                      <p:to>
                                        <p:strVal val="hidden"/>
                                      </p:to>
                                    </p:set>
                                  </p:childTnLst>
                                </p:cTn>
                              </p:par>
                              <p:par>
                                <p:cTn id="332" presetID="1" presetClass="entr" presetSubtype="0" fill="hold" grpId="6" nodeType="withEffect">
                                  <p:stCondLst>
                                    <p:cond delay="0"/>
                                  </p:stCondLst>
                                  <p:childTnLst>
                                    <p:set>
                                      <p:cBhvr>
                                        <p:cTn id="333" dur="1" fill="hold">
                                          <p:stCondLst>
                                            <p:cond delay="0"/>
                                          </p:stCondLst>
                                        </p:cTn>
                                        <p:tgtEl>
                                          <p:spTgt spid="40"/>
                                        </p:tgtEl>
                                        <p:attrNameLst>
                                          <p:attrName>style.visibility</p:attrName>
                                        </p:attrNameLst>
                                      </p:cBhvr>
                                      <p:to>
                                        <p:strVal val="visible"/>
                                      </p:to>
                                    </p:set>
                                  </p:childTnLst>
                                </p:cTn>
                              </p:par>
                              <p:par>
                                <p:cTn id="334" presetID="1" presetClass="exit" presetSubtype="0" fill="hold" grpId="6" nodeType="withEffect">
                                  <p:stCondLst>
                                    <p:cond delay="0"/>
                                  </p:stCondLst>
                                  <p:childTnLst>
                                    <p:set>
                                      <p:cBhvr>
                                        <p:cTn id="335" dur="1" fill="hold">
                                          <p:stCondLst>
                                            <p:cond delay="0"/>
                                          </p:stCondLst>
                                        </p:cTn>
                                        <p:tgtEl>
                                          <p:spTgt spid="41"/>
                                        </p:tgtEl>
                                        <p:attrNameLst>
                                          <p:attrName>style.visibility</p:attrName>
                                        </p:attrNameLst>
                                      </p:cBhvr>
                                      <p:to>
                                        <p:strVal val="hidden"/>
                                      </p:to>
                                    </p:set>
                                  </p:childTnLst>
                                </p:cTn>
                              </p:par>
                              <p:par>
                                <p:cTn id="336" presetID="1" presetClass="exit" presetSubtype="0" fill="hold" grpId="6" nodeType="withEffect">
                                  <p:stCondLst>
                                    <p:cond delay="0"/>
                                  </p:stCondLst>
                                  <p:childTnLst>
                                    <p:set>
                                      <p:cBhvr>
                                        <p:cTn id="337" dur="1" fill="hold">
                                          <p:stCondLst>
                                            <p:cond delay="0"/>
                                          </p:stCondLst>
                                        </p:cTn>
                                        <p:tgtEl>
                                          <p:spTgt spid="42"/>
                                        </p:tgtEl>
                                        <p:attrNameLst>
                                          <p:attrName>style.visibility</p:attrName>
                                        </p:attrNameLst>
                                      </p:cBhvr>
                                      <p:to>
                                        <p:strVal val="hidden"/>
                                      </p:to>
                                    </p:set>
                                  </p:childTnLst>
                                </p:cTn>
                              </p:par>
                              <p:par>
                                <p:cTn id="338" presetID="1" presetClass="exit" presetSubtype="0" fill="hold" grpId="6" nodeType="withEffect">
                                  <p:stCondLst>
                                    <p:cond delay="0"/>
                                  </p:stCondLst>
                                  <p:childTnLst>
                                    <p:set>
                                      <p:cBhvr>
                                        <p:cTn id="339" dur="1" fill="hold">
                                          <p:stCondLst>
                                            <p:cond delay="0"/>
                                          </p:stCondLst>
                                        </p:cTn>
                                        <p:tgtEl>
                                          <p:spTgt spid="43"/>
                                        </p:tgtEl>
                                        <p:attrNameLst>
                                          <p:attrName>style.visibility</p:attrName>
                                        </p:attrNameLst>
                                      </p:cBhvr>
                                      <p:to>
                                        <p:strVal val="hidden"/>
                                      </p:to>
                                    </p:set>
                                  </p:childTnLst>
                                </p:cTn>
                              </p:par>
                              <p:par>
                                <p:cTn id="340" presetID="1" presetClass="exit" presetSubtype="0" fill="hold" grpId="6" nodeType="withEffect">
                                  <p:stCondLst>
                                    <p:cond delay="0"/>
                                  </p:stCondLst>
                                  <p:childTnLst>
                                    <p:set>
                                      <p:cBhvr>
                                        <p:cTn id="341" dur="1" fill="hold">
                                          <p:stCondLst>
                                            <p:cond delay="0"/>
                                          </p:stCondLst>
                                        </p:cTn>
                                        <p:tgtEl>
                                          <p:spTgt spid="44"/>
                                        </p:tgtEl>
                                        <p:attrNameLst>
                                          <p:attrName>style.visibility</p:attrName>
                                        </p:attrNameLst>
                                      </p:cBhvr>
                                      <p:to>
                                        <p:strVal val="hidden"/>
                                      </p:to>
                                    </p:set>
                                  </p:childTnLst>
                                </p:cTn>
                              </p:par>
                              <p:par>
                                <p:cTn id="342" presetID="1" presetClass="exit" presetSubtype="0" fill="hold" grpId="6" nodeType="withEffect">
                                  <p:stCondLst>
                                    <p:cond delay="0"/>
                                  </p:stCondLst>
                                  <p:childTnLst>
                                    <p:set>
                                      <p:cBhvr>
                                        <p:cTn id="343" dur="1" fill="hold">
                                          <p:stCondLst>
                                            <p:cond delay="0"/>
                                          </p:stCondLst>
                                        </p:cTn>
                                        <p:tgtEl>
                                          <p:spTgt spid="45"/>
                                        </p:tgtEl>
                                        <p:attrNameLst>
                                          <p:attrName>style.visibility</p:attrName>
                                        </p:attrNameLst>
                                      </p:cBhvr>
                                      <p:to>
                                        <p:strVal val="hidden"/>
                                      </p:to>
                                    </p:set>
                                  </p:childTnLst>
                                </p:cTn>
                              </p:par>
                              <p:par>
                                <p:cTn id="344" presetID="1" presetClass="exit" presetSubtype="0" fill="hold" grpId="6" nodeType="withEffect">
                                  <p:stCondLst>
                                    <p:cond delay="0"/>
                                  </p:stCondLst>
                                  <p:childTnLst>
                                    <p:set>
                                      <p:cBhvr>
                                        <p:cTn id="345" dur="1" fill="hold">
                                          <p:stCondLst>
                                            <p:cond delay="0"/>
                                          </p:stCondLst>
                                        </p:cTn>
                                        <p:tgtEl>
                                          <p:spTgt spid="47"/>
                                        </p:tgtEl>
                                        <p:attrNameLst>
                                          <p:attrName>style.visibility</p:attrName>
                                        </p:attrNameLst>
                                      </p:cBhvr>
                                      <p:to>
                                        <p:strVal val="hidden"/>
                                      </p:to>
                                    </p:set>
                                  </p:childTnLst>
                                </p:cTn>
                              </p:par>
                              <p:par>
                                <p:cTn id="346" presetID="1" presetClass="exit" presetSubtype="0" fill="hold" grpId="6" nodeType="withEffect">
                                  <p:stCondLst>
                                    <p:cond delay="0"/>
                                  </p:stCondLst>
                                  <p:childTnLst>
                                    <p:set>
                                      <p:cBhvr>
                                        <p:cTn id="347" dur="1" fill="hold">
                                          <p:stCondLst>
                                            <p:cond delay="0"/>
                                          </p:stCondLst>
                                        </p:cTn>
                                        <p:tgtEl>
                                          <p:spTgt spid="48"/>
                                        </p:tgtEl>
                                        <p:attrNameLst>
                                          <p:attrName>style.visibility</p:attrName>
                                        </p:attrNameLst>
                                      </p:cBhvr>
                                      <p:to>
                                        <p:strVal val="hidden"/>
                                      </p:to>
                                    </p:set>
                                  </p:childTnLst>
                                </p:cTn>
                              </p:par>
                              <p:par>
                                <p:cTn id="348" presetID="1" presetClass="exit" presetSubtype="0" fill="hold" grpId="6" nodeType="withEffect">
                                  <p:stCondLst>
                                    <p:cond delay="0"/>
                                  </p:stCondLst>
                                  <p:childTnLst>
                                    <p:set>
                                      <p:cBhvr>
                                        <p:cTn id="349" dur="1" fill="hold">
                                          <p:stCondLst>
                                            <p:cond delay="0"/>
                                          </p:stCondLst>
                                        </p:cTn>
                                        <p:tgtEl>
                                          <p:spTgt spid="49"/>
                                        </p:tgtEl>
                                        <p:attrNameLst>
                                          <p:attrName>style.visibility</p:attrName>
                                        </p:attrNameLst>
                                      </p:cBhvr>
                                      <p:to>
                                        <p:strVal val="hidden"/>
                                      </p:to>
                                    </p:set>
                                  </p:childTnLst>
                                </p:cTn>
                              </p:par>
                              <p:par>
                                <p:cTn id="350" presetID="1" presetClass="exit" presetSubtype="0" fill="hold" grpId="6" nodeType="withEffect">
                                  <p:stCondLst>
                                    <p:cond delay="0"/>
                                  </p:stCondLst>
                                  <p:childTnLst>
                                    <p:set>
                                      <p:cBhvr>
                                        <p:cTn id="351" dur="1" fill="hold">
                                          <p:stCondLst>
                                            <p:cond delay="0"/>
                                          </p:stCondLst>
                                        </p:cTn>
                                        <p:tgtEl>
                                          <p:spTgt spid="50"/>
                                        </p:tgtEl>
                                        <p:attrNameLst>
                                          <p:attrName>style.visibility</p:attrName>
                                        </p:attrNameLst>
                                      </p:cBhvr>
                                      <p:to>
                                        <p:strVal val="hidden"/>
                                      </p:to>
                                    </p:set>
                                  </p:childTnLst>
                                </p:cTn>
                              </p:par>
                              <p:par>
                                <p:cTn id="352" presetID="1" presetClass="exit" presetSubtype="0" fill="hold" grpId="6" nodeType="withEffect">
                                  <p:stCondLst>
                                    <p:cond delay="0"/>
                                  </p:stCondLst>
                                  <p:childTnLst>
                                    <p:set>
                                      <p:cBhvr>
                                        <p:cTn id="353" dur="1" fill="hold">
                                          <p:stCondLst>
                                            <p:cond delay="0"/>
                                          </p:stCondLst>
                                        </p:cTn>
                                        <p:tgtEl>
                                          <p:spTgt spid="51"/>
                                        </p:tgtEl>
                                        <p:attrNameLst>
                                          <p:attrName>style.visibility</p:attrName>
                                        </p:attrNameLst>
                                      </p:cBhvr>
                                      <p:to>
                                        <p:strVal val="hidden"/>
                                      </p:to>
                                    </p:set>
                                  </p:childTnLst>
                                </p:cTn>
                              </p:par>
                              <p:par>
                                <p:cTn id="354" presetID="1" presetClass="exit" presetSubtype="0" fill="hold" grpId="6" nodeType="withEffect">
                                  <p:stCondLst>
                                    <p:cond delay="0"/>
                                  </p:stCondLst>
                                  <p:childTnLst>
                                    <p:set>
                                      <p:cBhvr>
                                        <p:cTn id="355" dur="1" fill="hold">
                                          <p:stCondLst>
                                            <p:cond delay="0"/>
                                          </p:stCondLst>
                                        </p:cTn>
                                        <p:tgtEl>
                                          <p:spTgt spid="52"/>
                                        </p:tgtEl>
                                        <p:attrNameLst>
                                          <p:attrName>style.visibility</p:attrName>
                                        </p:attrNameLst>
                                      </p:cBhvr>
                                      <p:to>
                                        <p:strVal val="hidden"/>
                                      </p:to>
                                    </p:set>
                                  </p:childTnLst>
                                </p:cTn>
                              </p:par>
                              <p:par>
                                <p:cTn id="356" presetID="1" presetClass="exit" presetSubtype="0" fill="hold" grpId="6" nodeType="withEffect">
                                  <p:stCondLst>
                                    <p:cond delay="0"/>
                                  </p:stCondLst>
                                  <p:childTnLst>
                                    <p:set>
                                      <p:cBhvr>
                                        <p:cTn id="357" dur="1" fill="hold">
                                          <p:stCondLst>
                                            <p:cond delay="0"/>
                                          </p:stCondLst>
                                        </p:cTn>
                                        <p:tgtEl>
                                          <p:spTgt spid="53"/>
                                        </p:tgtEl>
                                        <p:attrNameLst>
                                          <p:attrName>style.visibility</p:attrName>
                                        </p:attrNameLst>
                                      </p:cBhvr>
                                      <p:to>
                                        <p:strVal val="hidden"/>
                                      </p:to>
                                    </p:set>
                                  </p:childTnLst>
                                </p:cTn>
                              </p:par>
                              <p:par>
                                <p:cTn id="358" presetID="1" presetClass="exit" presetSubtype="0" fill="hold" grpId="6" nodeType="withEffect">
                                  <p:stCondLst>
                                    <p:cond delay="0"/>
                                  </p:stCondLst>
                                  <p:childTnLst>
                                    <p:set>
                                      <p:cBhvr>
                                        <p:cTn id="359" dur="1" fill="hold">
                                          <p:stCondLst>
                                            <p:cond delay="0"/>
                                          </p:stCondLst>
                                        </p:cTn>
                                        <p:tgtEl>
                                          <p:spTgt spid="54"/>
                                        </p:tgtEl>
                                        <p:attrNameLst>
                                          <p:attrName>style.visibility</p:attrName>
                                        </p:attrNameLst>
                                      </p:cBhvr>
                                      <p:to>
                                        <p:strVal val="hidden"/>
                                      </p:to>
                                    </p:set>
                                  </p:childTnLst>
                                </p:cTn>
                              </p:par>
                              <p:par>
                                <p:cTn id="360" presetID="1" presetClass="exit" presetSubtype="0" fill="hold" grpId="6" nodeType="withEffect">
                                  <p:stCondLst>
                                    <p:cond delay="0"/>
                                  </p:stCondLst>
                                  <p:childTnLst>
                                    <p:set>
                                      <p:cBhvr>
                                        <p:cTn id="36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62" restart="whenNotActive" fill="hold" evtFilter="cancelBubble" nodeType="interactiveSeq">
                <p:stCondLst>
                  <p:cond evt="onClick" delay="0">
                    <p:tgtEl>
                      <p:spTgt spid="18"/>
                    </p:tgtEl>
                  </p:cond>
                </p:stCondLst>
                <p:endSync evt="end" delay="0">
                  <p:rtn val="all"/>
                </p:endSync>
                <p:childTnLst>
                  <p:par>
                    <p:cTn id="363" fill="hold">
                      <p:stCondLst>
                        <p:cond delay="0"/>
                      </p:stCondLst>
                      <p:childTnLst>
                        <p:par>
                          <p:cTn id="364" fill="hold">
                            <p:stCondLst>
                              <p:cond delay="0"/>
                            </p:stCondLst>
                            <p:childTnLst>
                              <p:par>
                                <p:cTn id="365" presetID="1" presetClass="exit" presetSubtype="0" fill="hold" grpId="7" nodeType="clickEffect">
                                  <p:stCondLst>
                                    <p:cond delay="0"/>
                                  </p:stCondLst>
                                  <p:childTnLst>
                                    <p:set>
                                      <p:cBhvr>
                                        <p:cTn id="366" dur="1" fill="hold">
                                          <p:stCondLst>
                                            <p:cond delay="0"/>
                                          </p:stCondLst>
                                        </p:cTn>
                                        <p:tgtEl>
                                          <p:spTgt spid="30"/>
                                        </p:tgtEl>
                                        <p:attrNameLst>
                                          <p:attrName>style.visibility</p:attrName>
                                        </p:attrNameLst>
                                      </p:cBhvr>
                                      <p:to>
                                        <p:strVal val="hidden"/>
                                      </p:to>
                                    </p:set>
                                  </p:childTnLst>
                                </p:cTn>
                              </p:par>
                              <p:par>
                                <p:cTn id="367" presetID="1" presetClass="exit" presetSubtype="0" fill="hold" grpId="7" nodeType="withEffect">
                                  <p:stCondLst>
                                    <p:cond delay="0"/>
                                  </p:stCondLst>
                                  <p:childTnLst>
                                    <p:set>
                                      <p:cBhvr>
                                        <p:cTn id="368" dur="1" fill="hold">
                                          <p:stCondLst>
                                            <p:cond delay="0"/>
                                          </p:stCondLst>
                                        </p:cTn>
                                        <p:tgtEl>
                                          <p:spTgt spid="35"/>
                                        </p:tgtEl>
                                        <p:attrNameLst>
                                          <p:attrName>style.visibility</p:attrName>
                                        </p:attrNameLst>
                                      </p:cBhvr>
                                      <p:to>
                                        <p:strVal val="hidden"/>
                                      </p:to>
                                    </p:set>
                                  </p:childTnLst>
                                </p:cTn>
                              </p:par>
                              <p:par>
                                <p:cTn id="369" presetID="1" presetClass="exit" presetSubtype="0" fill="hold" grpId="7" nodeType="withEffect">
                                  <p:stCondLst>
                                    <p:cond delay="0"/>
                                  </p:stCondLst>
                                  <p:childTnLst>
                                    <p:set>
                                      <p:cBhvr>
                                        <p:cTn id="370" dur="1" fill="hold">
                                          <p:stCondLst>
                                            <p:cond delay="0"/>
                                          </p:stCondLst>
                                        </p:cTn>
                                        <p:tgtEl>
                                          <p:spTgt spid="36"/>
                                        </p:tgtEl>
                                        <p:attrNameLst>
                                          <p:attrName>style.visibility</p:attrName>
                                        </p:attrNameLst>
                                      </p:cBhvr>
                                      <p:to>
                                        <p:strVal val="hidden"/>
                                      </p:to>
                                    </p:set>
                                  </p:childTnLst>
                                </p:cTn>
                              </p:par>
                              <p:par>
                                <p:cTn id="371" presetID="1" presetClass="exit" presetSubtype="0" fill="hold" grpId="7" nodeType="withEffect">
                                  <p:stCondLst>
                                    <p:cond delay="0"/>
                                  </p:stCondLst>
                                  <p:childTnLst>
                                    <p:set>
                                      <p:cBhvr>
                                        <p:cTn id="372" dur="1" fill="hold">
                                          <p:stCondLst>
                                            <p:cond delay="0"/>
                                          </p:stCondLst>
                                        </p:cTn>
                                        <p:tgtEl>
                                          <p:spTgt spid="37"/>
                                        </p:tgtEl>
                                        <p:attrNameLst>
                                          <p:attrName>style.visibility</p:attrName>
                                        </p:attrNameLst>
                                      </p:cBhvr>
                                      <p:to>
                                        <p:strVal val="hidden"/>
                                      </p:to>
                                    </p:set>
                                  </p:childTnLst>
                                </p:cTn>
                              </p:par>
                              <p:par>
                                <p:cTn id="373" presetID="1" presetClass="exit" presetSubtype="0" fill="hold" grpId="7" nodeType="withEffect">
                                  <p:stCondLst>
                                    <p:cond delay="0"/>
                                  </p:stCondLst>
                                  <p:childTnLst>
                                    <p:set>
                                      <p:cBhvr>
                                        <p:cTn id="374" dur="1" fill="hold">
                                          <p:stCondLst>
                                            <p:cond delay="0"/>
                                          </p:stCondLst>
                                        </p:cTn>
                                        <p:tgtEl>
                                          <p:spTgt spid="38"/>
                                        </p:tgtEl>
                                        <p:attrNameLst>
                                          <p:attrName>style.visibility</p:attrName>
                                        </p:attrNameLst>
                                      </p:cBhvr>
                                      <p:to>
                                        <p:strVal val="hidden"/>
                                      </p:to>
                                    </p:set>
                                  </p:childTnLst>
                                </p:cTn>
                              </p:par>
                              <p:par>
                                <p:cTn id="375" presetID="1" presetClass="exit" presetSubtype="0" fill="hold" grpId="7" nodeType="withEffect">
                                  <p:stCondLst>
                                    <p:cond delay="0"/>
                                  </p:stCondLst>
                                  <p:childTnLst>
                                    <p:set>
                                      <p:cBhvr>
                                        <p:cTn id="376" dur="1" fill="hold">
                                          <p:stCondLst>
                                            <p:cond delay="0"/>
                                          </p:stCondLst>
                                        </p:cTn>
                                        <p:tgtEl>
                                          <p:spTgt spid="39"/>
                                        </p:tgtEl>
                                        <p:attrNameLst>
                                          <p:attrName>style.visibility</p:attrName>
                                        </p:attrNameLst>
                                      </p:cBhvr>
                                      <p:to>
                                        <p:strVal val="hidden"/>
                                      </p:to>
                                    </p:set>
                                  </p:childTnLst>
                                </p:cTn>
                              </p:par>
                              <p:par>
                                <p:cTn id="377" presetID="1" presetClass="exit" presetSubtype="0" fill="hold" grpId="7" nodeType="withEffect">
                                  <p:stCondLst>
                                    <p:cond delay="0"/>
                                  </p:stCondLst>
                                  <p:childTnLst>
                                    <p:set>
                                      <p:cBhvr>
                                        <p:cTn id="378" dur="1" fill="hold">
                                          <p:stCondLst>
                                            <p:cond delay="0"/>
                                          </p:stCondLst>
                                        </p:cTn>
                                        <p:tgtEl>
                                          <p:spTgt spid="40"/>
                                        </p:tgtEl>
                                        <p:attrNameLst>
                                          <p:attrName>style.visibility</p:attrName>
                                        </p:attrNameLst>
                                      </p:cBhvr>
                                      <p:to>
                                        <p:strVal val="hidden"/>
                                      </p:to>
                                    </p:set>
                                  </p:childTnLst>
                                </p:cTn>
                              </p:par>
                              <p:par>
                                <p:cTn id="379" presetID="1" presetClass="entr" presetSubtype="0" fill="hold" grpId="7" nodeType="withEffect">
                                  <p:stCondLst>
                                    <p:cond delay="0"/>
                                  </p:stCondLst>
                                  <p:childTnLst>
                                    <p:set>
                                      <p:cBhvr>
                                        <p:cTn id="380" dur="1" fill="hold">
                                          <p:stCondLst>
                                            <p:cond delay="0"/>
                                          </p:stCondLst>
                                        </p:cTn>
                                        <p:tgtEl>
                                          <p:spTgt spid="41"/>
                                        </p:tgtEl>
                                        <p:attrNameLst>
                                          <p:attrName>style.visibility</p:attrName>
                                        </p:attrNameLst>
                                      </p:cBhvr>
                                      <p:to>
                                        <p:strVal val="visible"/>
                                      </p:to>
                                    </p:set>
                                  </p:childTnLst>
                                </p:cTn>
                              </p:par>
                              <p:par>
                                <p:cTn id="381" presetID="1" presetClass="exit" presetSubtype="0" fill="hold" grpId="7" nodeType="withEffect">
                                  <p:stCondLst>
                                    <p:cond delay="0"/>
                                  </p:stCondLst>
                                  <p:childTnLst>
                                    <p:set>
                                      <p:cBhvr>
                                        <p:cTn id="382" dur="1" fill="hold">
                                          <p:stCondLst>
                                            <p:cond delay="0"/>
                                          </p:stCondLst>
                                        </p:cTn>
                                        <p:tgtEl>
                                          <p:spTgt spid="42"/>
                                        </p:tgtEl>
                                        <p:attrNameLst>
                                          <p:attrName>style.visibility</p:attrName>
                                        </p:attrNameLst>
                                      </p:cBhvr>
                                      <p:to>
                                        <p:strVal val="hidden"/>
                                      </p:to>
                                    </p:set>
                                  </p:childTnLst>
                                </p:cTn>
                              </p:par>
                              <p:par>
                                <p:cTn id="383" presetID="1" presetClass="exit" presetSubtype="0" fill="hold" grpId="7" nodeType="withEffect">
                                  <p:stCondLst>
                                    <p:cond delay="0"/>
                                  </p:stCondLst>
                                  <p:childTnLst>
                                    <p:set>
                                      <p:cBhvr>
                                        <p:cTn id="384" dur="1" fill="hold">
                                          <p:stCondLst>
                                            <p:cond delay="0"/>
                                          </p:stCondLst>
                                        </p:cTn>
                                        <p:tgtEl>
                                          <p:spTgt spid="43"/>
                                        </p:tgtEl>
                                        <p:attrNameLst>
                                          <p:attrName>style.visibility</p:attrName>
                                        </p:attrNameLst>
                                      </p:cBhvr>
                                      <p:to>
                                        <p:strVal val="hidden"/>
                                      </p:to>
                                    </p:set>
                                  </p:childTnLst>
                                </p:cTn>
                              </p:par>
                              <p:par>
                                <p:cTn id="385" presetID="1" presetClass="exit" presetSubtype="0" fill="hold" grpId="7" nodeType="withEffect">
                                  <p:stCondLst>
                                    <p:cond delay="0"/>
                                  </p:stCondLst>
                                  <p:childTnLst>
                                    <p:set>
                                      <p:cBhvr>
                                        <p:cTn id="386" dur="1" fill="hold">
                                          <p:stCondLst>
                                            <p:cond delay="0"/>
                                          </p:stCondLst>
                                        </p:cTn>
                                        <p:tgtEl>
                                          <p:spTgt spid="44"/>
                                        </p:tgtEl>
                                        <p:attrNameLst>
                                          <p:attrName>style.visibility</p:attrName>
                                        </p:attrNameLst>
                                      </p:cBhvr>
                                      <p:to>
                                        <p:strVal val="hidden"/>
                                      </p:to>
                                    </p:set>
                                  </p:childTnLst>
                                </p:cTn>
                              </p:par>
                              <p:par>
                                <p:cTn id="387" presetID="1" presetClass="exit" presetSubtype="0" fill="hold" grpId="7" nodeType="withEffect">
                                  <p:stCondLst>
                                    <p:cond delay="0"/>
                                  </p:stCondLst>
                                  <p:childTnLst>
                                    <p:set>
                                      <p:cBhvr>
                                        <p:cTn id="388" dur="1" fill="hold">
                                          <p:stCondLst>
                                            <p:cond delay="0"/>
                                          </p:stCondLst>
                                        </p:cTn>
                                        <p:tgtEl>
                                          <p:spTgt spid="45"/>
                                        </p:tgtEl>
                                        <p:attrNameLst>
                                          <p:attrName>style.visibility</p:attrName>
                                        </p:attrNameLst>
                                      </p:cBhvr>
                                      <p:to>
                                        <p:strVal val="hidden"/>
                                      </p:to>
                                    </p:set>
                                  </p:childTnLst>
                                </p:cTn>
                              </p:par>
                              <p:par>
                                <p:cTn id="389" presetID="1" presetClass="exit" presetSubtype="0" fill="hold" grpId="7" nodeType="withEffect">
                                  <p:stCondLst>
                                    <p:cond delay="0"/>
                                  </p:stCondLst>
                                  <p:childTnLst>
                                    <p:set>
                                      <p:cBhvr>
                                        <p:cTn id="390" dur="1" fill="hold">
                                          <p:stCondLst>
                                            <p:cond delay="0"/>
                                          </p:stCondLst>
                                        </p:cTn>
                                        <p:tgtEl>
                                          <p:spTgt spid="47"/>
                                        </p:tgtEl>
                                        <p:attrNameLst>
                                          <p:attrName>style.visibility</p:attrName>
                                        </p:attrNameLst>
                                      </p:cBhvr>
                                      <p:to>
                                        <p:strVal val="hidden"/>
                                      </p:to>
                                    </p:set>
                                  </p:childTnLst>
                                </p:cTn>
                              </p:par>
                              <p:par>
                                <p:cTn id="391" presetID="1" presetClass="exit" presetSubtype="0" fill="hold" grpId="7" nodeType="withEffect">
                                  <p:stCondLst>
                                    <p:cond delay="0"/>
                                  </p:stCondLst>
                                  <p:childTnLst>
                                    <p:set>
                                      <p:cBhvr>
                                        <p:cTn id="392" dur="1" fill="hold">
                                          <p:stCondLst>
                                            <p:cond delay="0"/>
                                          </p:stCondLst>
                                        </p:cTn>
                                        <p:tgtEl>
                                          <p:spTgt spid="48"/>
                                        </p:tgtEl>
                                        <p:attrNameLst>
                                          <p:attrName>style.visibility</p:attrName>
                                        </p:attrNameLst>
                                      </p:cBhvr>
                                      <p:to>
                                        <p:strVal val="hidden"/>
                                      </p:to>
                                    </p:set>
                                  </p:childTnLst>
                                </p:cTn>
                              </p:par>
                              <p:par>
                                <p:cTn id="393" presetID="1" presetClass="exit" presetSubtype="0" fill="hold" grpId="7" nodeType="withEffect">
                                  <p:stCondLst>
                                    <p:cond delay="0"/>
                                  </p:stCondLst>
                                  <p:childTnLst>
                                    <p:set>
                                      <p:cBhvr>
                                        <p:cTn id="394" dur="1" fill="hold">
                                          <p:stCondLst>
                                            <p:cond delay="0"/>
                                          </p:stCondLst>
                                        </p:cTn>
                                        <p:tgtEl>
                                          <p:spTgt spid="49"/>
                                        </p:tgtEl>
                                        <p:attrNameLst>
                                          <p:attrName>style.visibility</p:attrName>
                                        </p:attrNameLst>
                                      </p:cBhvr>
                                      <p:to>
                                        <p:strVal val="hidden"/>
                                      </p:to>
                                    </p:set>
                                  </p:childTnLst>
                                </p:cTn>
                              </p:par>
                              <p:par>
                                <p:cTn id="395" presetID="1" presetClass="exit" presetSubtype="0" fill="hold" grpId="7" nodeType="withEffect">
                                  <p:stCondLst>
                                    <p:cond delay="0"/>
                                  </p:stCondLst>
                                  <p:childTnLst>
                                    <p:set>
                                      <p:cBhvr>
                                        <p:cTn id="396" dur="1" fill="hold">
                                          <p:stCondLst>
                                            <p:cond delay="0"/>
                                          </p:stCondLst>
                                        </p:cTn>
                                        <p:tgtEl>
                                          <p:spTgt spid="50"/>
                                        </p:tgtEl>
                                        <p:attrNameLst>
                                          <p:attrName>style.visibility</p:attrName>
                                        </p:attrNameLst>
                                      </p:cBhvr>
                                      <p:to>
                                        <p:strVal val="hidden"/>
                                      </p:to>
                                    </p:set>
                                  </p:childTnLst>
                                </p:cTn>
                              </p:par>
                              <p:par>
                                <p:cTn id="397" presetID="1" presetClass="exit" presetSubtype="0" fill="hold" grpId="7" nodeType="withEffect">
                                  <p:stCondLst>
                                    <p:cond delay="0"/>
                                  </p:stCondLst>
                                  <p:childTnLst>
                                    <p:set>
                                      <p:cBhvr>
                                        <p:cTn id="398" dur="1" fill="hold">
                                          <p:stCondLst>
                                            <p:cond delay="0"/>
                                          </p:stCondLst>
                                        </p:cTn>
                                        <p:tgtEl>
                                          <p:spTgt spid="51"/>
                                        </p:tgtEl>
                                        <p:attrNameLst>
                                          <p:attrName>style.visibility</p:attrName>
                                        </p:attrNameLst>
                                      </p:cBhvr>
                                      <p:to>
                                        <p:strVal val="hidden"/>
                                      </p:to>
                                    </p:set>
                                  </p:childTnLst>
                                </p:cTn>
                              </p:par>
                              <p:par>
                                <p:cTn id="399" presetID="1" presetClass="exit" presetSubtype="0" fill="hold" grpId="7" nodeType="withEffect">
                                  <p:stCondLst>
                                    <p:cond delay="0"/>
                                  </p:stCondLst>
                                  <p:childTnLst>
                                    <p:set>
                                      <p:cBhvr>
                                        <p:cTn id="400" dur="1" fill="hold">
                                          <p:stCondLst>
                                            <p:cond delay="0"/>
                                          </p:stCondLst>
                                        </p:cTn>
                                        <p:tgtEl>
                                          <p:spTgt spid="52"/>
                                        </p:tgtEl>
                                        <p:attrNameLst>
                                          <p:attrName>style.visibility</p:attrName>
                                        </p:attrNameLst>
                                      </p:cBhvr>
                                      <p:to>
                                        <p:strVal val="hidden"/>
                                      </p:to>
                                    </p:set>
                                  </p:childTnLst>
                                </p:cTn>
                              </p:par>
                              <p:par>
                                <p:cTn id="401" presetID="1" presetClass="exit" presetSubtype="0" fill="hold" grpId="7" nodeType="withEffect">
                                  <p:stCondLst>
                                    <p:cond delay="0"/>
                                  </p:stCondLst>
                                  <p:childTnLst>
                                    <p:set>
                                      <p:cBhvr>
                                        <p:cTn id="402" dur="1" fill="hold">
                                          <p:stCondLst>
                                            <p:cond delay="0"/>
                                          </p:stCondLst>
                                        </p:cTn>
                                        <p:tgtEl>
                                          <p:spTgt spid="53"/>
                                        </p:tgtEl>
                                        <p:attrNameLst>
                                          <p:attrName>style.visibility</p:attrName>
                                        </p:attrNameLst>
                                      </p:cBhvr>
                                      <p:to>
                                        <p:strVal val="hidden"/>
                                      </p:to>
                                    </p:set>
                                  </p:childTnLst>
                                </p:cTn>
                              </p:par>
                              <p:par>
                                <p:cTn id="403" presetID="1" presetClass="exit" presetSubtype="0" fill="hold" grpId="7" nodeType="withEffect">
                                  <p:stCondLst>
                                    <p:cond delay="0"/>
                                  </p:stCondLst>
                                  <p:childTnLst>
                                    <p:set>
                                      <p:cBhvr>
                                        <p:cTn id="404" dur="1" fill="hold">
                                          <p:stCondLst>
                                            <p:cond delay="0"/>
                                          </p:stCondLst>
                                        </p:cTn>
                                        <p:tgtEl>
                                          <p:spTgt spid="54"/>
                                        </p:tgtEl>
                                        <p:attrNameLst>
                                          <p:attrName>style.visibility</p:attrName>
                                        </p:attrNameLst>
                                      </p:cBhvr>
                                      <p:to>
                                        <p:strVal val="hidden"/>
                                      </p:to>
                                    </p:set>
                                  </p:childTnLst>
                                </p:cTn>
                              </p:par>
                              <p:par>
                                <p:cTn id="405" presetID="1" presetClass="exit" presetSubtype="0" fill="hold" grpId="7" nodeType="withEffect">
                                  <p:stCondLst>
                                    <p:cond delay="0"/>
                                  </p:stCondLst>
                                  <p:childTnLst>
                                    <p:set>
                                      <p:cBhvr>
                                        <p:cTn id="40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07" restart="whenNotActive" fill="hold" evtFilter="cancelBubble" nodeType="interactiveSeq">
                <p:stCondLst>
                  <p:cond evt="onClick" delay="0">
                    <p:tgtEl>
                      <p:spTgt spid="19"/>
                    </p:tgtEl>
                  </p:cond>
                </p:stCondLst>
                <p:endSync evt="end" delay="0">
                  <p:rtn val="all"/>
                </p:endSync>
                <p:childTnLst>
                  <p:par>
                    <p:cTn id="408" fill="hold">
                      <p:stCondLst>
                        <p:cond delay="0"/>
                      </p:stCondLst>
                      <p:childTnLst>
                        <p:par>
                          <p:cTn id="409" fill="hold">
                            <p:stCondLst>
                              <p:cond delay="0"/>
                            </p:stCondLst>
                            <p:childTnLst>
                              <p:par>
                                <p:cTn id="410" presetID="1" presetClass="exit" presetSubtype="0" fill="hold" grpId="8" nodeType="clickEffect">
                                  <p:stCondLst>
                                    <p:cond delay="0"/>
                                  </p:stCondLst>
                                  <p:childTnLst>
                                    <p:set>
                                      <p:cBhvr>
                                        <p:cTn id="411" dur="1" fill="hold">
                                          <p:stCondLst>
                                            <p:cond delay="0"/>
                                          </p:stCondLst>
                                        </p:cTn>
                                        <p:tgtEl>
                                          <p:spTgt spid="30"/>
                                        </p:tgtEl>
                                        <p:attrNameLst>
                                          <p:attrName>style.visibility</p:attrName>
                                        </p:attrNameLst>
                                      </p:cBhvr>
                                      <p:to>
                                        <p:strVal val="hidden"/>
                                      </p:to>
                                    </p:set>
                                  </p:childTnLst>
                                </p:cTn>
                              </p:par>
                              <p:par>
                                <p:cTn id="412" presetID="1" presetClass="exit" presetSubtype="0" fill="hold" grpId="8" nodeType="withEffect">
                                  <p:stCondLst>
                                    <p:cond delay="0"/>
                                  </p:stCondLst>
                                  <p:childTnLst>
                                    <p:set>
                                      <p:cBhvr>
                                        <p:cTn id="413" dur="1" fill="hold">
                                          <p:stCondLst>
                                            <p:cond delay="0"/>
                                          </p:stCondLst>
                                        </p:cTn>
                                        <p:tgtEl>
                                          <p:spTgt spid="35"/>
                                        </p:tgtEl>
                                        <p:attrNameLst>
                                          <p:attrName>style.visibility</p:attrName>
                                        </p:attrNameLst>
                                      </p:cBhvr>
                                      <p:to>
                                        <p:strVal val="hidden"/>
                                      </p:to>
                                    </p:set>
                                  </p:childTnLst>
                                </p:cTn>
                              </p:par>
                              <p:par>
                                <p:cTn id="414" presetID="1" presetClass="exit" presetSubtype="0" fill="hold" grpId="8" nodeType="withEffect">
                                  <p:stCondLst>
                                    <p:cond delay="0"/>
                                  </p:stCondLst>
                                  <p:childTnLst>
                                    <p:set>
                                      <p:cBhvr>
                                        <p:cTn id="415" dur="1" fill="hold">
                                          <p:stCondLst>
                                            <p:cond delay="0"/>
                                          </p:stCondLst>
                                        </p:cTn>
                                        <p:tgtEl>
                                          <p:spTgt spid="36"/>
                                        </p:tgtEl>
                                        <p:attrNameLst>
                                          <p:attrName>style.visibility</p:attrName>
                                        </p:attrNameLst>
                                      </p:cBhvr>
                                      <p:to>
                                        <p:strVal val="hidden"/>
                                      </p:to>
                                    </p:set>
                                  </p:childTnLst>
                                </p:cTn>
                              </p:par>
                              <p:par>
                                <p:cTn id="416" presetID="1" presetClass="exit" presetSubtype="0" fill="hold" grpId="8" nodeType="withEffect">
                                  <p:stCondLst>
                                    <p:cond delay="0"/>
                                  </p:stCondLst>
                                  <p:childTnLst>
                                    <p:set>
                                      <p:cBhvr>
                                        <p:cTn id="417" dur="1" fill="hold">
                                          <p:stCondLst>
                                            <p:cond delay="0"/>
                                          </p:stCondLst>
                                        </p:cTn>
                                        <p:tgtEl>
                                          <p:spTgt spid="37"/>
                                        </p:tgtEl>
                                        <p:attrNameLst>
                                          <p:attrName>style.visibility</p:attrName>
                                        </p:attrNameLst>
                                      </p:cBhvr>
                                      <p:to>
                                        <p:strVal val="hidden"/>
                                      </p:to>
                                    </p:set>
                                  </p:childTnLst>
                                </p:cTn>
                              </p:par>
                              <p:par>
                                <p:cTn id="418" presetID="1" presetClass="exit" presetSubtype="0" fill="hold" grpId="8" nodeType="withEffect">
                                  <p:stCondLst>
                                    <p:cond delay="0"/>
                                  </p:stCondLst>
                                  <p:childTnLst>
                                    <p:set>
                                      <p:cBhvr>
                                        <p:cTn id="419" dur="1" fill="hold">
                                          <p:stCondLst>
                                            <p:cond delay="0"/>
                                          </p:stCondLst>
                                        </p:cTn>
                                        <p:tgtEl>
                                          <p:spTgt spid="38"/>
                                        </p:tgtEl>
                                        <p:attrNameLst>
                                          <p:attrName>style.visibility</p:attrName>
                                        </p:attrNameLst>
                                      </p:cBhvr>
                                      <p:to>
                                        <p:strVal val="hidden"/>
                                      </p:to>
                                    </p:set>
                                  </p:childTnLst>
                                </p:cTn>
                              </p:par>
                              <p:par>
                                <p:cTn id="420" presetID="1" presetClass="exit" presetSubtype="0" fill="hold" grpId="8" nodeType="withEffect">
                                  <p:stCondLst>
                                    <p:cond delay="0"/>
                                  </p:stCondLst>
                                  <p:childTnLst>
                                    <p:set>
                                      <p:cBhvr>
                                        <p:cTn id="421" dur="1" fill="hold">
                                          <p:stCondLst>
                                            <p:cond delay="0"/>
                                          </p:stCondLst>
                                        </p:cTn>
                                        <p:tgtEl>
                                          <p:spTgt spid="39"/>
                                        </p:tgtEl>
                                        <p:attrNameLst>
                                          <p:attrName>style.visibility</p:attrName>
                                        </p:attrNameLst>
                                      </p:cBhvr>
                                      <p:to>
                                        <p:strVal val="hidden"/>
                                      </p:to>
                                    </p:set>
                                  </p:childTnLst>
                                </p:cTn>
                              </p:par>
                              <p:par>
                                <p:cTn id="422" presetID="1" presetClass="exit" presetSubtype="0" fill="hold" grpId="8" nodeType="withEffect">
                                  <p:stCondLst>
                                    <p:cond delay="0"/>
                                  </p:stCondLst>
                                  <p:childTnLst>
                                    <p:set>
                                      <p:cBhvr>
                                        <p:cTn id="423" dur="1" fill="hold">
                                          <p:stCondLst>
                                            <p:cond delay="0"/>
                                          </p:stCondLst>
                                        </p:cTn>
                                        <p:tgtEl>
                                          <p:spTgt spid="40"/>
                                        </p:tgtEl>
                                        <p:attrNameLst>
                                          <p:attrName>style.visibility</p:attrName>
                                        </p:attrNameLst>
                                      </p:cBhvr>
                                      <p:to>
                                        <p:strVal val="hidden"/>
                                      </p:to>
                                    </p:set>
                                  </p:childTnLst>
                                </p:cTn>
                              </p:par>
                              <p:par>
                                <p:cTn id="424" presetID="1" presetClass="exit" presetSubtype="0" fill="hold" grpId="8" nodeType="withEffect">
                                  <p:stCondLst>
                                    <p:cond delay="0"/>
                                  </p:stCondLst>
                                  <p:childTnLst>
                                    <p:set>
                                      <p:cBhvr>
                                        <p:cTn id="425" dur="1" fill="hold">
                                          <p:stCondLst>
                                            <p:cond delay="0"/>
                                          </p:stCondLst>
                                        </p:cTn>
                                        <p:tgtEl>
                                          <p:spTgt spid="41"/>
                                        </p:tgtEl>
                                        <p:attrNameLst>
                                          <p:attrName>style.visibility</p:attrName>
                                        </p:attrNameLst>
                                      </p:cBhvr>
                                      <p:to>
                                        <p:strVal val="hidden"/>
                                      </p:to>
                                    </p:set>
                                  </p:childTnLst>
                                </p:cTn>
                              </p:par>
                              <p:par>
                                <p:cTn id="426" presetID="1" presetClass="entr" presetSubtype="0" fill="hold" grpId="8" nodeType="withEffect">
                                  <p:stCondLst>
                                    <p:cond delay="0"/>
                                  </p:stCondLst>
                                  <p:childTnLst>
                                    <p:set>
                                      <p:cBhvr>
                                        <p:cTn id="427" dur="1" fill="hold">
                                          <p:stCondLst>
                                            <p:cond delay="0"/>
                                          </p:stCondLst>
                                        </p:cTn>
                                        <p:tgtEl>
                                          <p:spTgt spid="42"/>
                                        </p:tgtEl>
                                        <p:attrNameLst>
                                          <p:attrName>style.visibility</p:attrName>
                                        </p:attrNameLst>
                                      </p:cBhvr>
                                      <p:to>
                                        <p:strVal val="visible"/>
                                      </p:to>
                                    </p:set>
                                  </p:childTnLst>
                                </p:cTn>
                              </p:par>
                              <p:par>
                                <p:cTn id="428" presetID="1" presetClass="exit" presetSubtype="0" fill="hold" grpId="8" nodeType="withEffect">
                                  <p:stCondLst>
                                    <p:cond delay="0"/>
                                  </p:stCondLst>
                                  <p:childTnLst>
                                    <p:set>
                                      <p:cBhvr>
                                        <p:cTn id="429" dur="1" fill="hold">
                                          <p:stCondLst>
                                            <p:cond delay="0"/>
                                          </p:stCondLst>
                                        </p:cTn>
                                        <p:tgtEl>
                                          <p:spTgt spid="43"/>
                                        </p:tgtEl>
                                        <p:attrNameLst>
                                          <p:attrName>style.visibility</p:attrName>
                                        </p:attrNameLst>
                                      </p:cBhvr>
                                      <p:to>
                                        <p:strVal val="hidden"/>
                                      </p:to>
                                    </p:set>
                                  </p:childTnLst>
                                </p:cTn>
                              </p:par>
                              <p:par>
                                <p:cTn id="430" presetID="1" presetClass="exit" presetSubtype="0" fill="hold" grpId="8" nodeType="withEffect">
                                  <p:stCondLst>
                                    <p:cond delay="0"/>
                                  </p:stCondLst>
                                  <p:childTnLst>
                                    <p:set>
                                      <p:cBhvr>
                                        <p:cTn id="431" dur="1" fill="hold">
                                          <p:stCondLst>
                                            <p:cond delay="0"/>
                                          </p:stCondLst>
                                        </p:cTn>
                                        <p:tgtEl>
                                          <p:spTgt spid="44"/>
                                        </p:tgtEl>
                                        <p:attrNameLst>
                                          <p:attrName>style.visibility</p:attrName>
                                        </p:attrNameLst>
                                      </p:cBhvr>
                                      <p:to>
                                        <p:strVal val="hidden"/>
                                      </p:to>
                                    </p:set>
                                  </p:childTnLst>
                                </p:cTn>
                              </p:par>
                              <p:par>
                                <p:cTn id="432" presetID="1" presetClass="exit" presetSubtype="0" fill="hold" grpId="8" nodeType="withEffect">
                                  <p:stCondLst>
                                    <p:cond delay="0"/>
                                  </p:stCondLst>
                                  <p:childTnLst>
                                    <p:set>
                                      <p:cBhvr>
                                        <p:cTn id="433" dur="1" fill="hold">
                                          <p:stCondLst>
                                            <p:cond delay="0"/>
                                          </p:stCondLst>
                                        </p:cTn>
                                        <p:tgtEl>
                                          <p:spTgt spid="45"/>
                                        </p:tgtEl>
                                        <p:attrNameLst>
                                          <p:attrName>style.visibility</p:attrName>
                                        </p:attrNameLst>
                                      </p:cBhvr>
                                      <p:to>
                                        <p:strVal val="hidden"/>
                                      </p:to>
                                    </p:set>
                                  </p:childTnLst>
                                </p:cTn>
                              </p:par>
                              <p:par>
                                <p:cTn id="434" presetID="1" presetClass="exit" presetSubtype="0" fill="hold" grpId="8" nodeType="withEffect">
                                  <p:stCondLst>
                                    <p:cond delay="0"/>
                                  </p:stCondLst>
                                  <p:childTnLst>
                                    <p:set>
                                      <p:cBhvr>
                                        <p:cTn id="435" dur="1" fill="hold">
                                          <p:stCondLst>
                                            <p:cond delay="0"/>
                                          </p:stCondLst>
                                        </p:cTn>
                                        <p:tgtEl>
                                          <p:spTgt spid="47"/>
                                        </p:tgtEl>
                                        <p:attrNameLst>
                                          <p:attrName>style.visibility</p:attrName>
                                        </p:attrNameLst>
                                      </p:cBhvr>
                                      <p:to>
                                        <p:strVal val="hidden"/>
                                      </p:to>
                                    </p:set>
                                  </p:childTnLst>
                                </p:cTn>
                              </p:par>
                              <p:par>
                                <p:cTn id="436" presetID="1" presetClass="exit" presetSubtype="0" fill="hold" grpId="8" nodeType="withEffect">
                                  <p:stCondLst>
                                    <p:cond delay="0"/>
                                  </p:stCondLst>
                                  <p:childTnLst>
                                    <p:set>
                                      <p:cBhvr>
                                        <p:cTn id="437" dur="1" fill="hold">
                                          <p:stCondLst>
                                            <p:cond delay="0"/>
                                          </p:stCondLst>
                                        </p:cTn>
                                        <p:tgtEl>
                                          <p:spTgt spid="48"/>
                                        </p:tgtEl>
                                        <p:attrNameLst>
                                          <p:attrName>style.visibility</p:attrName>
                                        </p:attrNameLst>
                                      </p:cBhvr>
                                      <p:to>
                                        <p:strVal val="hidden"/>
                                      </p:to>
                                    </p:set>
                                  </p:childTnLst>
                                </p:cTn>
                              </p:par>
                              <p:par>
                                <p:cTn id="438" presetID="1" presetClass="exit" presetSubtype="0" fill="hold" grpId="8" nodeType="withEffect">
                                  <p:stCondLst>
                                    <p:cond delay="0"/>
                                  </p:stCondLst>
                                  <p:childTnLst>
                                    <p:set>
                                      <p:cBhvr>
                                        <p:cTn id="439" dur="1" fill="hold">
                                          <p:stCondLst>
                                            <p:cond delay="0"/>
                                          </p:stCondLst>
                                        </p:cTn>
                                        <p:tgtEl>
                                          <p:spTgt spid="49"/>
                                        </p:tgtEl>
                                        <p:attrNameLst>
                                          <p:attrName>style.visibility</p:attrName>
                                        </p:attrNameLst>
                                      </p:cBhvr>
                                      <p:to>
                                        <p:strVal val="hidden"/>
                                      </p:to>
                                    </p:set>
                                  </p:childTnLst>
                                </p:cTn>
                              </p:par>
                              <p:par>
                                <p:cTn id="440" presetID="1" presetClass="exit" presetSubtype="0" fill="hold" grpId="8" nodeType="withEffect">
                                  <p:stCondLst>
                                    <p:cond delay="0"/>
                                  </p:stCondLst>
                                  <p:childTnLst>
                                    <p:set>
                                      <p:cBhvr>
                                        <p:cTn id="441" dur="1" fill="hold">
                                          <p:stCondLst>
                                            <p:cond delay="0"/>
                                          </p:stCondLst>
                                        </p:cTn>
                                        <p:tgtEl>
                                          <p:spTgt spid="50"/>
                                        </p:tgtEl>
                                        <p:attrNameLst>
                                          <p:attrName>style.visibility</p:attrName>
                                        </p:attrNameLst>
                                      </p:cBhvr>
                                      <p:to>
                                        <p:strVal val="hidden"/>
                                      </p:to>
                                    </p:set>
                                  </p:childTnLst>
                                </p:cTn>
                              </p:par>
                              <p:par>
                                <p:cTn id="442" presetID="1" presetClass="exit" presetSubtype="0" fill="hold" grpId="8" nodeType="withEffect">
                                  <p:stCondLst>
                                    <p:cond delay="0"/>
                                  </p:stCondLst>
                                  <p:childTnLst>
                                    <p:set>
                                      <p:cBhvr>
                                        <p:cTn id="443" dur="1" fill="hold">
                                          <p:stCondLst>
                                            <p:cond delay="0"/>
                                          </p:stCondLst>
                                        </p:cTn>
                                        <p:tgtEl>
                                          <p:spTgt spid="51"/>
                                        </p:tgtEl>
                                        <p:attrNameLst>
                                          <p:attrName>style.visibility</p:attrName>
                                        </p:attrNameLst>
                                      </p:cBhvr>
                                      <p:to>
                                        <p:strVal val="hidden"/>
                                      </p:to>
                                    </p:set>
                                  </p:childTnLst>
                                </p:cTn>
                              </p:par>
                              <p:par>
                                <p:cTn id="444" presetID="1" presetClass="exit" presetSubtype="0" fill="hold" grpId="8" nodeType="withEffect">
                                  <p:stCondLst>
                                    <p:cond delay="0"/>
                                  </p:stCondLst>
                                  <p:childTnLst>
                                    <p:set>
                                      <p:cBhvr>
                                        <p:cTn id="445" dur="1" fill="hold">
                                          <p:stCondLst>
                                            <p:cond delay="0"/>
                                          </p:stCondLst>
                                        </p:cTn>
                                        <p:tgtEl>
                                          <p:spTgt spid="52"/>
                                        </p:tgtEl>
                                        <p:attrNameLst>
                                          <p:attrName>style.visibility</p:attrName>
                                        </p:attrNameLst>
                                      </p:cBhvr>
                                      <p:to>
                                        <p:strVal val="hidden"/>
                                      </p:to>
                                    </p:set>
                                  </p:childTnLst>
                                </p:cTn>
                              </p:par>
                              <p:par>
                                <p:cTn id="446" presetID="1" presetClass="exit" presetSubtype="0" fill="hold" grpId="8" nodeType="withEffect">
                                  <p:stCondLst>
                                    <p:cond delay="0"/>
                                  </p:stCondLst>
                                  <p:childTnLst>
                                    <p:set>
                                      <p:cBhvr>
                                        <p:cTn id="447" dur="1" fill="hold">
                                          <p:stCondLst>
                                            <p:cond delay="0"/>
                                          </p:stCondLst>
                                        </p:cTn>
                                        <p:tgtEl>
                                          <p:spTgt spid="53"/>
                                        </p:tgtEl>
                                        <p:attrNameLst>
                                          <p:attrName>style.visibility</p:attrName>
                                        </p:attrNameLst>
                                      </p:cBhvr>
                                      <p:to>
                                        <p:strVal val="hidden"/>
                                      </p:to>
                                    </p:set>
                                  </p:childTnLst>
                                </p:cTn>
                              </p:par>
                              <p:par>
                                <p:cTn id="448" presetID="1" presetClass="exit" presetSubtype="0" fill="hold" grpId="8" nodeType="withEffect">
                                  <p:stCondLst>
                                    <p:cond delay="0"/>
                                  </p:stCondLst>
                                  <p:childTnLst>
                                    <p:set>
                                      <p:cBhvr>
                                        <p:cTn id="449" dur="1" fill="hold">
                                          <p:stCondLst>
                                            <p:cond delay="0"/>
                                          </p:stCondLst>
                                        </p:cTn>
                                        <p:tgtEl>
                                          <p:spTgt spid="54"/>
                                        </p:tgtEl>
                                        <p:attrNameLst>
                                          <p:attrName>style.visibility</p:attrName>
                                        </p:attrNameLst>
                                      </p:cBhvr>
                                      <p:to>
                                        <p:strVal val="hidden"/>
                                      </p:to>
                                    </p:set>
                                  </p:childTnLst>
                                </p:cTn>
                              </p:par>
                              <p:par>
                                <p:cTn id="450" presetID="1" presetClass="exit" presetSubtype="0" fill="hold" grpId="8" nodeType="withEffect">
                                  <p:stCondLst>
                                    <p:cond delay="0"/>
                                  </p:stCondLst>
                                  <p:childTnLst>
                                    <p:set>
                                      <p:cBhvr>
                                        <p:cTn id="45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52" restart="whenNotActive" fill="hold" evtFilter="cancelBubble" nodeType="interactiveSeq">
                <p:stCondLst>
                  <p:cond evt="onClick" delay="0">
                    <p:tgtEl>
                      <p:spTgt spid="20"/>
                    </p:tgtEl>
                  </p:cond>
                </p:stCondLst>
                <p:endSync evt="end" delay="0">
                  <p:rtn val="all"/>
                </p:endSync>
                <p:childTnLst>
                  <p:par>
                    <p:cTn id="453" fill="hold">
                      <p:stCondLst>
                        <p:cond delay="0"/>
                      </p:stCondLst>
                      <p:childTnLst>
                        <p:par>
                          <p:cTn id="454" fill="hold">
                            <p:stCondLst>
                              <p:cond delay="0"/>
                            </p:stCondLst>
                            <p:childTnLst>
                              <p:par>
                                <p:cTn id="455" presetID="1" presetClass="exit" presetSubtype="0" fill="hold" grpId="9" nodeType="clickEffect">
                                  <p:stCondLst>
                                    <p:cond delay="0"/>
                                  </p:stCondLst>
                                  <p:childTnLst>
                                    <p:set>
                                      <p:cBhvr>
                                        <p:cTn id="456" dur="1" fill="hold">
                                          <p:stCondLst>
                                            <p:cond delay="0"/>
                                          </p:stCondLst>
                                        </p:cTn>
                                        <p:tgtEl>
                                          <p:spTgt spid="30"/>
                                        </p:tgtEl>
                                        <p:attrNameLst>
                                          <p:attrName>style.visibility</p:attrName>
                                        </p:attrNameLst>
                                      </p:cBhvr>
                                      <p:to>
                                        <p:strVal val="hidden"/>
                                      </p:to>
                                    </p:set>
                                  </p:childTnLst>
                                </p:cTn>
                              </p:par>
                              <p:par>
                                <p:cTn id="457" presetID="1" presetClass="exit" presetSubtype="0" fill="hold" grpId="9" nodeType="withEffect">
                                  <p:stCondLst>
                                    <p:cond delay="0"/>
                                  </p:stCondLst>
                                  <p:childTnLst>
                                    <p:set>
                                      <p:cBhvr>
                                        <p:cTn id="458" dur="1" fill="hold">
                                          <p:stCondLst>
                                            <p:cond delay="0"/>
                                          </p:stCondLst>
                                        </p:cTn>
                                        <p:tgtEl>
                                          <p:spTgt spid="35"/>
                                        </p:tgtEl>
                                        <p:attrNameLst>
                                          <p:attrName>style.visibility</p:attrName>
                                        </p:attrNameLst>
                                      </p:cBhvr>
                                      <p:to>
                                        <p:strVal val="hidden"/>
                                      </p:to>
                                    </p:set>
                                  </p:childTnLst>
                                </p:cTn>
                              </p:par>
                              <p:par>
                                <p:cTn id="459" presetID="1" presetClass="exit" presetSubtype="0" fill="hold" grpId="9" nodeType="withEffect">
                                  <p:stCondLst>
                                    <p:cond delay="0"/>
                                  </p:stCondLst>
                                  <p:childTnLst>
                                    <p:set>
                                      <p:cBhvr>
                                        <p:cTn id="460" dur="1" fill="hold">
                                          <p:stCondLst>
                                            <p:cond delay="0"/>
                                          </p:stCondLst>
                                        </p:cTn>
                                        <p:tgtEl>
                                          <p:spTgt spid="36"/>
                                        </p:tgtEl>
                                        <p:attrNameLst>
                                          <p:attrName>style.visibility</p:attrName>
                                        </p:attrNameLst>
                                      </p:cBhvr>
                                      <p:to>
                                        <p:strVal val="hidden"/>
                                      </p:to>
                                    </p:set>
                                  </p:childTnLst>
                                </p:cTn>
                              </p:par>
                              <p:par>
                                <p:cTn id="461" presetID="1" presetClass="exit" presetSubtype="0" fill="hold" grpId="9" nodeType="withEffect">
                                  <p:stCondLst>
                                    <p:cond delay="0"/>
                                  </p:stCondLst>
                                  <p:childTnLst>
                                    <p:set>
                                      <p:cBhvr>
                                        <p:cTn id="462" dur="1" fill="hold">
                                          <p:stCondLst>
                                            <p:cond delay="0"/>
                                          </p:stCondLst>
                                        </p:cTn>
                                        <p:tgtEl>
                                          <p:spTgt spid="37"/>
                                        </p:tgtEl>
                                        <p:attrNameLst>
                                          <p:attrName>style.visibility</p:attrName>
                                        </p:attrNameLst>
                                      </p:cBhvr>
                                      <p:to>
                                        <p:strVal val="hidden"/>
                                      </p:to>
                                    </p:set>
                                  </p:childTnLst>
                                </p:cTn>
                              </p:par>
                              <p:par>
                                <p:cTn id="463" presetID="1" presetClass="exit" presetSubtype="0" fill="hold" grpId="9" nodeType="withEffect">
                                  <p:stCondLst>
                                    <p:cond delay="0"/>
                                  </p:stCondLst>
                                  <p:childTnLst>
                                    <p:set>
                                      <p:cBhvr>
                                        <p:cTn id="464" dur="1" fill="hold">
                                          <p:stCondLst>
                                            <p:cond delay="0"/>
                                          </p:stCondLst>
                                        </p:cTn>
                                        <p:tgtEl>
                                          <p:spTgt spid="38"/>
                                        </p:tgtEl>
                                        <p:attrNameLst>
                                          <p:attrName>style.visibility</p:attrName>
                                        </p:attrNameLst>
                                      </p:cBhvr>
                                      <p:to>
                                        <p:strVal val="hidden"/>
                                      </p:to>
                                    </p:set>
                                  </p:childTnLst>
                                </p:cTn>
                              </p:par>
                              <p:par>
                                <p:cTn id="465" presetID="1" presetClass="exit" presetSubtype="0" fill="hold" grpId="9" nodeType="withEffect">
                                  <p:stCondLst>
                                    <p:cond delay="0"/>
                                  </p:stCondLst>
                                  <p:childTnLst>
                                    <p:set>
                                      <p:cBhvr>
                                        <p:cTn id="466" dur="1" fill="hold">
                                          <p:stCondLst>
                                            <p:cond delay="0"/>
                                          </p:stCondLst>
                                        </p:cTn>
                                        <p:tgtEl>
                                          <p:spTgt spid="39"/>
                                        </p:tgtEl>
                                        <p:attrNameLst>
                                          <p:attrName>style.visibility</p:attrName>
                                        </p:attrNameLst>
                                      </p:cBhvr>
                                      <p:to>
                                        <p:strVal val="hidden"/>
                                      </p:to>
                                    </p:set>
                                  </p:childTnLst>
                                </p:cTn>
                              </p:par>
                              <p:par>
                                <p:cTn id="467" presetID="1" presetClass="exit" presetSubtype="0" fill="hold" grpId="9" nodeType="withEffect">
                                  <p:stCondLst>
                                    <p:cond delay="0"/>
                                  </p:stCondLst>
                                  <p:childTnLst>
                                    <p:set>
                                      <p:cBhvr>
                                        <p:cTn id="468" dur="1" fill="hold">
                                          <p:stCondLst>
                                            <p:cond delay="0"/>
                                          </p:stCondLst>
                                        </p:cTn>
                                        <p:tgtEl>
                                          <p:spTgt spid="40"/>
                                        </p:tgtEl>
                                        <p:attrNameLst>
                                          <p:attrName>style.visibility</p:attrName>
                                        </p:attrNameLst>
                                      </p:cBhvr>
                                      <p:to>
                                        <p:strVal val="hidden"/>
                                      </p:to>
                                    </p:set>
                                  </p:childTnLst>
                                </p:cTn>
                              </p:par>
                              <p:par>
                                <p:cTn id="469" presetID="1" presetClass="exit" presetSubtype="0" fill="hold" grpId="9" nodeType="withEffect">
                                  <p:stCondLst>
                                    <p:cond delay="0"/>
                                  </p:stCondLst>
                                  <p:childTnLst>
                                    <p:set>
                                      <p:cBhvr>
                                        <p:cTn id="470" dur="1" fill="hold">
                                          <p:stCondLst>
                                            <p:cond delay="0"/>
                                          </p:stCondLst>
                                        </p:cTn>
                                        <p:tgtEl>
                                          <p:spTgt spid="41"/>
                                        </p:tgtEl>
                                        <p:attrNameLst>
                                          <p:attrName>style.visibility</p:attrName>
                                        </p:attrNameLst>
                                      </p:cBhvr>
                                      <p:to>
                                        <p:strVal val="hidden"/>
                                      </p:to>
                                    </p:set>
                                  </p:childTnLst>
                                </p:cTn>
                              </p:par>
                              <p:par>
                                <p:cTn id="471" presetID="1" presetClass="exit" presetSubtype="0" fill="hold" grpId="9" nodeType="withEffect">
                                  <p:stCondLst>
                                    <p:cond delay="0"/>
                                  </p:stCondLst>
                                  <p:childTnLst>
                                    <p:set>
                                      <p:cBhvr>
                                        <p:cTn id="472" dur="1" fill="hold">
                                          <p:stCondLst>
                                            <p:cond delay="0"/>
                                          </p:stCondLst>
                                        </p:cTn>
                                        <p:tgtEl>
                                          <p:spTgt spid="42"/>
                                        </p:tgtEl>
                                        <p:attrNameLst>
                                          <p:attrName>style.visibility</p:attrName>
                                        </p:attrNameLst>
                                      </p:cBhvr>
                                      <p:to>
                                        <p:strVal val="hidden"/>
                                      </p:to>
                                    </p:set>
                                  </p:childTnLst>
                                </p:cTn>
                              </p:par>
                              <p:par>
                                <p:cTn id="473" presetID="1" presetClass="entr" presetSubtype="0" fill="hold" grpId="9" nodeType="withEffect">
                                  <p:stCondLst>
                                    <p:cond delay="0"/>
                                  </p:stCondLst>
                                  <p:childTnLst>
                                    <p:set>
                                      <p:cBhvr>
                                        <p:cTn id="474" dur="1" fill="hold">
                                          <p:stCondLst>
                                            <p:cond delay="0"/>
                                          </p:stCondLst>
                                        </p:cTn>
                                        <p:tgtEl>
                                          <p:spTgt spid="43"/>
                                        </p:tgtEl>
                                        <p:attrNameLst>
                                          <p:attrName>style.visibility</p:attrName>
                                        </p:attrNameLst>
                                      </p:cBhvr>
                                      <p:to>
                                        <p:strVal val="visible"/>
                                      </p:to>
                                    </p:set>
                                  </p:childTnLst>
                                </p:cTn>
                              </p:par>
                              <p:par>
                                <p:cTn id="475" presetID="1" presetClass="exit" presetSubtype="0" fill="hold" grpId="9" nodeType="withEffect">
                                  <p:stCondLst>
                                    <p:cond delay="0"/>
                                  </p:stCondLst>
                                  <p:childTnLst>
                                    <p:set>
                                      <p:cBhvr>
                                        <p:cTn id="476" dur="1" fill="hold">
                                          <p:stCondLst>
                                            <p:cond delay="0"/>
                                          </p:stCondLst>
                                        </p:cTn>
                                        <p:tgtEl>
                                          <p:spTgt spid="44"/>
                                        </p:tgtEl>
                                        <p:attrNameLst>
                                          <p:attrName>style.visibility</p:attrName>
                                        </p:attrNameLst>
                                      </p:cBhvr>
                                      <p:to>
                                        <p:strVal val="hidden"/>
                                      </p:to>
                                    </p:set>
                                  </p:childTnLst>
                                </p:cTn>
                              </p:par>
                              <p:par>
                                <p:cTn id="477" presetID="1" presetClass="exit" presetSubtype="0" fill="hold" grpId="9" nodeType="withEffect">
                                  <p:stCondLst>
                                    <p:cond delay="0"/>
                                  </p:stCondLst>
                                  <p:childTnLst>
                                    <p:set>
                                      <p:cBhvr>
                                        <p:cTn id="478" dur="1" fill="hold">
                                          <p:stCondLst>
                                            <p:cond delay="0"/>
                                          </p:stCondLst>
                                        </p:cTn>
                                        <p:tgtEl>
                                          <p:spTgt spid="45"/>
                                        </p:tgtEl>
                                        <p:attrNameLst>
                                          <p:attrName>style.visibility</p:attrName>
                                        </p:attrNameLst>
                                      </p:cBhvr>
                                      <p:to>
                                        <p:strVal val="hidden"/>
                                      </p:to>
                                    </p:set>
                                  </p:childTnLst>
                                </p:cTn>
                              </p:par>
                              <p:par>
                                <p:cTn id="479" presetID="1" presetClass="exit" presetSubtype="0" fill="hold" grpId="9" nodeType="withEffect">
                                  <p:stCondLst>
                                    <p:cond delay="0"/>
                                  </p:stCondLst>
                                  <p:childTnLst>
                                    <p:set>
                                      <p:cBhvr>
                                        <p:cTn id="480" dur="1" fill="hold">
                                          <p:stCondLst>
                                            <p:cond delay="0"/>
                                          </p:stCondLst>
                                        </p:cTn>
                                        <p:tgtEl>
                                          <p:spTgt spid="47"/>
                                        </p:tgtEl>
                                        <p:attrNameLst>
                                          <p:attrName>style.visibility</p:attrName>
                                        </p:attrNameLst>
                                      </p:cBhvr>
                                      <p:to>
                                        <p:strVal val="hidden"/>
                                      </p:to>
                                    </p:set>
                                  </p:childTnLst>
                                </p:cTn>
                              </p:par>
                              <p:par>
                                <p:cTn id="481" presetID="1" presetClass="exit" presetSubtype="0" fill="hold" grpId="9" nodeType="withEffect">
                                  <p:stCondLst>
                                    <p:cond delay="0"/>
                                  </p:stCondLst>
                                  <p:childTnLst>
                                    <p:set>
                                      <p:cBhvr>
                                        <p:cTn id="482" dur="1" fill="hold">
                                          <p:stCondLst>
                                            <p:cond delay="0"/>
                                          </p:stCondLst>
                                        </p:cTn>
                                        <p:tgtEl>
                                          <p:spTgt spid="48"/>
                                        </p:tgtEl>
                                        <p:attrNameLst>
                                          <p:attrName>style.visibility</p:attrName>
                                        </p:attrNameLst>
                                      </p:cBhvr>
                                      <p:to>
                                        <p:strVal val="hidden"/>
                                      </p:to>
                                    </p:set>
                                  </p:childTnLst>
                                </p:cTn>
                              </p:par>
                              <p:par>
                                <p:cTn id="483" presetID="1" presetClass="exit" presetSubtype="0" fill="hold" grpId="9" nodeType="withEffect">
                                  <p:stCondLst>
                                    <p:cond delay="0"/>
                                  </p:stCondLst>
                                  <p:childTnLst>
                                    <p:set>
                                      <p:cBhvr>
                                        <p:cTn id="484" dur="1" fill="hold">
                                          <p:stCondLst>
                                            <p:cond delay="0"/>
                                          </p:stCondLst>
                                        </p:cTn>
                                        <p:tgtEl>
                                          <p:spTgt spid="49"/>
                                        </p:tgtEl>
                                        <p:attrNameLst>
                                          <p:attrName>style.visibility</p:attrName>
                                        </p:attrNameLst>
                                      </p:cBhvr>
                                      <p:to>
                                        <p:strVal val="hidden"/>
                                      </p:to>
                                    </p:set>
                                  </p:childTnLst>
                                </p:cTn>
                              </p:par>
                              <p:par>
                                <p:cTn id="485" presetID="1" presetClass="exit" presetSubtype="0" fill="hold" grpId="9" nodeType="withEffect">
                                  <p:stCondLst>
                                    <p:cond delay="0"/>
                                  </p:stCondLst>
                                  <p:childTnLst>
                                    <p:set>
                                      <p:cBhvr>
                                        <p:cTn id="486" dur="1" fill="hold">
                                          <p:stCondLst>
                                            <p:cond delay="0"/>
                                          </p:stCondLst>
                                        </p:cTn>
                                        <p:tgtEl>
                                          <p:spTgt spid="50"/>
                                        </p:tgtEl>
                                        <p:attrNameLst>
                                          <p:attrName>style.visibility</p:attrName>
                                        </p:attrNameLst>
                                      </p:cBhvr>
                                      <p:to>
                                        <p:strVal val="hidden"/>
                                      </p:to>
                                    </p:set>
                                  </p:childTnLst>
                                </p:cTn>
                              </p:par>
                              <p:par>
                                <p:cTn id="487" presetID="1" presetClass="exit" presetSubtype="0" fill="hold" grpId="9" nodeType="withEffect">
                                  <p:stCondLst>
                                    <p:cond delay="0"/>
                                  </p:stCondLst>
                                  <p:childTnLst>
                                    <p:set>
                                      <p:cBhvr>
                                        <p:cTn id="488" dur="1" fill="hold">
                                          <p:stCondLst>
                                            <p:cond delay="0"/>
                                          </p:stCondLst>
                                        </p:cTn>
                                        <p:tgtEl>
                                          <p:spTgt spid="51"/>
                                        </p:tgtEl>
                                        <p:attrNameLst>
                                          <p:attrName>style.visibility</p:attrName>
                                        </p:attrNameLst>
                                      </p:cBhvr>
                                      <p:to>
                                        <p:strVal val="hidden"/>
                                      </p:to>
                                    </p:set>
                                  </p:childTnLst>
                                </p:cTn>
                              </p:par>
                              <p:par>
                                <p:cTn id="489" presetID="1" presetClass="exit" presetSubtype="0" fill="hold" grpId="9" nodeType="withEffect">
                                  <p:stCondLst>
                                    <p:cond delay="0"/>
                                  </p:stCondLst>
                                  <p:childTnLst>
                                    <p:set>
                                      <p:cBhvr>
                                        <p:cTn id="490" dur="1" fill="hold">
                                          <p:stCondLst>
                                            <p:cond delay="0"/>
                                          </p:stCondLst>
                                        </p:cTn>
                                        <p:tgtEl>
                                          <p:spTgt spid="52"/>
                                        </p:tgtEl>
                                        <p:attrNameLst>
                                          <p:attrName>style.visibility</p:attrName>
                                        </p:attrNameLst>
                                      </p:cBhvr>
                                      <p:to>
                                        <p:strVal val="hidden"/>
                                      </p:to>
                                    </p:set>
                                  </p:childTnLst>
                                </p:cTn>
                              </p:par>
                              <p:par>
                                <p:cTn id="491" presetID="1" presetClass="exit" presetSubtype="0" fill="hold" grpId="9" nodeType="withEffect">
                                  <p:stCondLst>
                                    <p:cond delay="0"/>
                                  </p:stCondLst>
                                  <p:childTnLst>
                                    <p:set>
                                      <p:cBhvr>
                                        <p:cTn id="492" dur="1" fill="hold">
                                          <p:stCondLst>
                                            <p:cond delay="0"/>
                                          </p:stCondLst>
                                        </p:cTn>
                                        <p:tgtEl>
                                          <p:spTgt spid="53"/>
                                        </p:tgtEl>
                                        <p:attrNameLst>
                                          <p:attrName>style.visibility</p:attrName>
                                        </p:attrNameLst>
                                      </p:cBhvr>
                                      <p:to>
                                        <p:strVal val="hidden"/>
                                      </p:to>
                                    </p:set>
                                  </p:childTnLst>
                                </p:cTn>
                              </p:par>
                              <p:par>
                                <p:cTn id="493" presetID="1" presetClass="exit" presetSubtype="0" fill="hold" grpId="9" nodeType="withEffect">
                                  <p:stCondLst>
                                    <p:cond delay="0"/>
                                  </p:stCondLst>
                                  <p:childTnLst>
                                    <p:set>
                                      <p:cBhvr>
                                        <p:cTn id="494" dur="1" fill="hold">
                                          <p:stCondLst>
                                            <p:cond delay="0"/>
                                          </p:stCondLst>
                                        </p:cTn>
                                        <p:tgtEl>
                                          <p:spTgt spid="54"/>
                                        </p:tgtEl>
                                        <p:attrNameLst>
                                          <p:attrName>style.visibility</p:attrName>
                                        </p:attrNameLst>
                                      </p:cBhvr>
                                      <p:to>
                                        <p:strVal val="hidden"/>
                                      </p:to>
                                    </p:set>
                                  </p:childTnLst>
                                </p:cTn>
                              </p:par>
                              <p:par>
                                <p:cTn id="495" presetID="1" presetClass="exit" presetSubtype="0" fill="hold" grpId="9" nodeType="withEffect">
                                  <p:stCondLst>
                                    <p:cond delay="0"/>
                                  </p:stCondLst>
                                  <p:childTnLst>
                                    <p:set>
                                      <p:cBhvr>
                                        <p:cTn id="49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97" restart="whenNotActive" fill="hold" evtFilter="cancelBubble" nodeType="interactiveSeq">
                <p:stCondLst>
                  <p:cond evt="onClick" delay="0">
                    <p:tgtEl>
                      <p:spTgt spid="21"/>
                    </p:tgtEl>
                  </p:cond>
                </p:stCondLst>
                <p:endSync evt="end" delay="0">
                  <p:rtn val="all"/>
                </p:endSync>
                <p:childTnLst>
                  <p:par>
                    <p:cTn id="498" fill="hold">
                      <p:stCondLst>
                        <p:cond delay="0"/>
                      </p:stCondLst>
                      <p:childTnLst>
                        <p:par>
                          <p:cTn id="499" fill="hold">
                            <p:stCondLst>
                              <p:cond delay="0"/>
                            </p:stCondLst>
                            <p:childTnLst>
                              <p:par>
                                <p:cTn id="500" presetID="1" presetClass="exit" presetSubtype="0" fill="hold" grpId="10" nodeType="clickEffect">
                                  <p:stCondLst>
                                    <p:cond delay="0"/>
                                  </p:stCondLst>
                                  <p:childTnLst>
                                    <p:set>
                                      <p:cBhvr>
                                        <p:cTn id="501" dur="1" fill="hold">
                                          <p:stCondLst>
                                            <p:cond delay="0"/>
                                          </p:stCondLst>
                                        </p:cTn>
                                        <p:tgtEl>
                                          <p:spTgt spid="30"/>
                                        </p:tgtEl>
                                        <p:attrNameLst>
                                          <p:attrName>style.visibility</p:attrName>
                                        </p:attrNameLst>
                                      </p:cBhvr>
                                      <p:to>
                                        <p:strVal val="hidden"/>
                                      </p:to>
                                    </p:set>
                                  </p:childTnLst>
                                </p:cTn>
                              </p:par>
                              <p:par>
                                <p:cTn id="502" presetID="1" presetClass="exit" presetSubtype="0" fill="hold" grpId="10" nodeType="withEffect">
                                  <p:stCondLst>
                                    <p:cond delay="0"/>
                                  </p:stCondLst>
                                  <p:childTnLst>
                                    <p:set>
                                      <p:cBhvr>
                                        <p:cTn id="503" dur="1" fill="hold">
                                          <p:stCondLst>
                                            <p:cond delay="0"/>
                                          </p:stCondLst>
                                        </p:cTn>
                                        <p:tgtEl>
                                          <p:spTgt spid="35"/>
                                        </p:tgtEl>
                                        <p:attrNameLst>
                                          <p:attrName>style.visibility</p:attrName>
                                        </p:attrNameLst>
                                      </p:cBhvr>
                                      <p:to>
                                        <p:strVal val="hidden"/>
                                      </p:to>
                                    </p:set>
                                  </p:childTnLst>
                                </p:cTn>
                              </p:par>
                              <p:par>
                                <p:cTn id="504" presetID="1" presetClass="exit" presetSubtype="0" fill="hold" grpId="10" nodeType="withEffect">
                                  <p:stCondLst>
                                    <p:cond delay="0"/>
                                  </p:stCondLst>
                                  <p:childTnLst>
                                    <p:set>
                                      <p:cBhvr>
                                        <p:cTn id="505" dur="1" fill="hold">
                                          <p:stCondLst>
                                            <p:cond delay="0"/>
                                          </p:stCondLst>
                                        </p:cTn>
                                        <p:tgtEl>
                                          <p:spTgt spid="36"/>
                                        </p:tgtEl>
                                        <p:attrNameLst>
                                          <p:attrName>style.visibility</p:attrName>
                                        </p:attrNameLst>
                                      </p:cBhvr>
                                      <p:to>
                                        <p:strVal val="hidden"/>
                                      </p:to>
                                    </p:set>
                                  </p:childTnLst>
                                </p:cTn>
                              </p:par>
                              <p:par>
                                <p:cTn id="506" presetID="1" presetClass="exit" presetSubtype="0" fill="hold" grpId="10" nodeType="withEffect">
                                  <p:stCondLst>
                                    <p:cond delay="0"/>
                                  </p:stCondLst>
                                  <p:childTnLst>
                                    <p:set>
                                      <p:cBhvr>
                                        <p:cTn id="507" dur="1" fill="hold">
                                          <p:stCondLst>
                                            <p:cond delay="0"/>
                                          </p:stCondLst>
                                        </p:cTn>
                                        <p:tgtEl>
                                          <p:spTgt spid="37"/>
                                        </p:tgtEl>
                                        <p:attrNameLst>
                                          <p:attrName>style.visibility</p:attrName>
                                        </p:attrNameLst>
                                      </p:cBhvr>
                                      <p:to>
                                        <p:strVal val="hidden"/>
                                      </p:to>
                                    </p:set>
                                  </p:childTnLst>
                                </p:cTn>
                              </p:par>
                              <p:par>
                                <p:cTn id="508" presetID="1" presetClass="exit" presetSubtype="0" fill="hold" grpId="10" nodeType="withEffect">
                                  <p:stCondLst>
                                    <p:cond delay="0"/>
                                  </p:stCondLst>
                                  <p:childTnLst>
                                    <p:set>
                                      <p:cBhvr>
                                        <p:cTn id="509" dur="1" fill="hold">
                                          <p:stCondLst>
                                            <p:cond delay="0"/>
                                          </p:stCondLst>
                                        </p:cTn>
                                        <p:tgtEl>
                                          <p:spTgt spid="38"/>
                                        </p:tgtEl>
                                        <p:attrNameLst>
                                          <p:attrName>style.visibility</p:attrName>
                                        </p:attrNameLst>
                                      </p:cBhvr>
                                      <p:to>
                                        <p:strVal val="hidden"/>
                                      </p:to>
                                    </p:set>
                                  </p:childTnLst>
                                </p:cTn>
                              </p:par>
                              <p:par>
                                <p:cTn id="510" presetID="1" presetClass="exit" presetSubtype="0" fill="hold" grpId="10" nodeType="withEffect">
                                  <p:stCondLst>
                                    <p:cond delay="0"/>
                                  </p:stCondLst>
                                  <p:childTnLst>
                                    <p:set>
                                      <p:cBhvr>
                                        <p:cTn id="511" dur="1" fill="hold">
                                          <p:stCondLst>
                                            <p:cond delay="0"/>
                                          </p:stCondLst>
                                        </p:cTn>
                                        <p:tgtEl>
                                          <p:spTgt spid="39"/>
                                        </p:tgtEl>
                                        <p:attrNameLst>
                                          <p:attrName>style.visibility</p:attrName>
                                        </p:attrNameLst>
                                      </p:cBhvr>
                                      <p:to>
                                        <p:strVal val="hidden"/>
                                      </p:to>
                                    </p:set>
                                  </p:childTnLst>
                                </p:cTn>
                              </p:par>
                              <p:par>
                                <p:cTn id="512" presetID="1" presetClass="exit" presetSubtype="0" fill="hold" grpId="10" nodeType="withEffect">
                                  <p:stCondLst>
                                    <p:cond delay="0"/>
                                  </p:stCondLst>
                                  <p:childTnLst>
                                    <p:set>
                                      <p:cBhvr>
                                        <p:cTn id="513" dur="1" fill="hold">
                                          <p:stCondLst>
                                            <p:cond delay="0"/>
                                          </p:stCondLst>
                                        </p:cTn>
                                        <p:tgtEl>
                                          <p:spTgt spid="40"/>
                                        </p:tgtEl>
                                        <p:attrNameLst>
                                          <p:attrName>style.visibility</p:attrName>
                                        </p:attrNameLst>
                                      </p:cBhvr>
                                      <p:to>
                                        <p:strVal val="hidden"/>
                                      </p:to>
                                    </p:set>
                                  </p:childTnLst>
                                </p:cTn>
                              </p:par>
                              <p:par>
                                <p:cTn id="514" presetID="1" presetClass="exit" presetSubtype="0" fill="hold" grpId="10" nodeType="withEffect">
                                  <p:stCondLst>
                                    <p:cond delay="0"/>
                                  </p:stCondLst>
                                  <p:childTnLst>
                                    <p:set>
                                      <p:cBhvr>
                                        <p:cTn id="515" dur="1" fill="hold">
                                          <p:stCondLst>
                                            <p:cond delay="0"/>
                                          </p:stCondLst>
                                        </p:cTn>
                                        <p:tgtEl>
                                          <p:spTgt spid="41"/>
                                        </p:tgtEl>
                                        <p:attrNameLst>
                                          <p:attrName>style.visibility</p:attrName>
                                        </p:attrNameLst>
                                      </p:cBhvr>
                                      <p:to>
                                        <p:strVal val="hidden"/>
                                      </p:to>
                                    </p:set>
                                  </p:childTnLst>
                                </p:cTn>
                              </p:par>
                              <p:par>
                                <p:cTn id="516" presetID="1" presetClass="exit" presetSubtype="0" fill="hold" grpId="10" nodeType="withEffect">
                                  <p:stCondLst>
                                    <p:cond delay="0"/>
                                  </p:stCondLst>
                                  <p:childTnLst>
                                    <p:set>
                                      <p:cBhvr>
                                        <p:cTn id="517" dur="1" fill="hold">
                                          <p:stCondLst>
                                            <p:cond delay="0"/>
                                          </p:stCondLst>
                                        </p:cTn>
                                        <p:tgtEl>
                                          <p:spTgt spid="42"/>
                                        </p:tgtEl>
                                        <p:attrNameLst>
                                          <p:attrName>style.visibility</p:attrName>
                                        </p:attrNameLst>
                                      </p:cBhvr>
                                      <p:to>
                                        <p:strVal val="hidden"/>
                                      </p:to>
                                    </p:set>
                                  </p:childTnLst>
                                </p:cTn>
                              </p:par>
                              <p:par>
                                <p:cTn id="518" presetID="1" presetClass="exit" presetSubtype="0" fill="hold" grpId="10" nodeType="withEffect">
                                  <p:stCondLst>
                                    <p:cond delay="0"/>
                                  </p:stCondLst>
                                  <p:childTnLst>
                                    <p:set>
                                      <p:cBhvr>
                                        <p:cTn id="519" dur="1" fill="hold">
                                          <p:stCondLst>
                                            <p:cond delay="0"/>
                                          </p:stCondLst>
                                        </p:cTn>
                                        <p:tgtEl>
                                          <p:spTgt spid="43"/>
                                        </p:tgtEl>
                                        <p:attrNameLst>
                                          <p:attrName>style.visibility</p:attrName>
                                        </p:attrNameLst>
                                      </p:cBhvr>
                                      <p:to>
                                        <p:strVal val="hidden"/>
                                      </p:to>
                                    </p:set>
                                  </p:childTnLst>
                                </p:cTn>
                              </p:par>
                              <p:par>
                                <p:cTn id="520" presetID="1" presetClass="entr" presetSubtype="0" fill="hold" grpId="10" nodeType="withEffect">
                                  <p:stCondLst>
                                    <p:cond delay="0"/>
                                  </p:stCondLst>
                                  <p:childTnLst>
                                    <p:set>
                                      <p:cBhvr>
                                        <p:cTn id="521" dur="1" fill="hold">
                                          <p:stCondLst>
                                            <p:cond delay="0"/>
                                          </p:stCondLst>
                                        </p:cTn>
                                        <p:tgtEl>
                                          <p:spTgt spid="44"/>
                                        </p:tgtEl>
                                        <p:attrNameLst>
                                          <p:attrName>style.visibility</p:attrName>
                                        </p:attrNameLst>
                                      </p:cBhvr>
                                      <p:to>
                                        <p:strVal val="visible"/>
                                      </p:to>
                                    </p:set>
                                  </p:childTnLst>
                                </p:cTn>
                              </p:par>
                              <p:par>
                                <p:cTn id="522" presetID="1" presetClass="exit" presetSubtype="0" fill="hold" grpId="10" nodeType="withEffect">
                                  <p:stCondLst>
                                    <p:cond delay="0"/>
                                  </p:stCondLst>
                                  <p:childTnLst>
                                    <p:set>
                                      <p:cBhvr>
                                        <p:cTn id="523" dur="1" fill="hold">
                                          <p:stCondLst>
                                            <p:cond delay="0"/>
                                          </p:stCondLst>
                                        </p:cTn>
                                        <p:tgtEl>
                                          <p:spTgt spid="45"/>
                                        </p:tgtEl>
                                        <p:attrNameLst>
                                          <p:attrName>style.visibility</p:attrName>
                                        </p:attrNameLst>
                                      </p:cBhvr>
                                      <p:to>
                                        <p:strVal val="hidden"/>
                                      </p:to>
                                    </p:set>
                                  </p:childTnLst>
                                </p:cTn>
                              </p:par>
                              <p:par>
                                <p:cTn id="524" presetID="1" presetClass="exit" presetSubtype="0" fill="hold" grpId="10" nodeType="withEffect">
                                  <p:stCondLst>
                                    <p:cond delay="0"/>
                                  </p:stCondLst>
                                  <p:childTnLst>
                                    <p:set>
                                      <p:cBhvr>
                                        <p:cTn id="525" dur="1" fill="hold">
                                          <p:stCondLst>
                                            <p:cond delay="0"/>
                                          </p:stCondLst>
                                        </p:cTn>
                                        <p:tgtEl>
                                          <p:spTgt spid="47"/>
                                        </p:tgtEl>
                                        <p:attrNameLst>
                                          <p:attrName>style.visibility</p:attrName>
                                        </p:attrNameLst>
                                      </p:cBhvr>
                                      <p:to>
                                        <p:strVal val="hidden"/>
                                      </p:to>
                                    </p:set>
                                  </p:childTnLst>
                                </p:cTn>
                              </p:par>
                              <p:par>
                                <p:cTn id="526" presetID="1" presetClass="exit" presetSubtype="0" fill="hold" grpId="10" nodeType="withEffect">
                                  <p:stCondLst>
                                    <p:cond delay="0"/>
                                  </p:stCondLst>
                                  <p:childTnLst>
                                    <p:set>
                                      <p:cBhvr>
                                        <p:cTn id="527" dur="1" fill="hold">
                                          <p:stCondLst>
                                            <p:cond delay="0"/>
                                          </p:stCondLst>
                                        </p:cTn>
                                        <p:tgtEl>
                                          <p:spTgt spid="48"/>
                                        </p:tgtEl>
                                        <p:attrNameLst>
                                          <p:attrName>style.visibility</p:attrName>
                                        </p:attrNameLst>
                                      </p:cBhvr>
                                      <p:to>
                                        <p:strVal val="hidden"/>
                                      </p:to>
                                    </p:set>
                                  </p:childTnLst>
                                </p:cTn>
                              </p:par>
                              <p:par>
                                <p:cTn id="528" presetID="1" presetClass="exit" presetSubtype="0" fill="hold" grpId="10" nodeType="withEffect">
                                  <p:stCondLst>
                                    <p:cond delay="0"/>
                                  </p:stCondLst>
                                  <p:childTnLst>
                                    <p:set>
                                      <p:cBhvr>
                                        <p:cTn id="529" dur="1" fill="hold">
                                          <p:stCondLst>
                                            <p:cond delay="0"/>
                                          </p:stCondLst>
                                        </p:cTn>
                                        <p:tgtEl>
                                          <p:spTgt spid="49"/>
                                        </p:tgtEl>
                                        <p:attrNameLst>
                                          <p:attrName>style.visibility</p:attrName>
                                        </p:attrNameLst>
                                      </p:cBhvr>
                                      <p:to>
                                        <p:strVal val="hidden"/>
                                      </p:to>
                                    </p:set>
                                  </p:childTnLst>
                                </p:cTn>
                              </p:par>
                              <p:par>
                                <p:cTn id="530" presetID="1" presetClass="exit" presetSubtype="0" fill="hold" grpId="10" nodeType="withEffect">
                                  <p:stCondLst>
                                    <p:cond delay="0"/>
                                  </p:stCondLst>
                                  <p:childTnLst>
                                    <p:set>
                                      <p:cBhvr>
                                        <p:cTn id="531" dur="1" fill="hold">
                                          <p:stCondLst>
                                            <p:cond delay="0"/>
                                          </p:stCondLst>
                                        </p:cTn>
                                        <p:tgtEl>
                                          <p:spTgt spid="50"/>
                                        </p:tgtEl>
                                        <p:attrNameLst>
                                          <p:attrName>style.visibility</p:attrName>
                                        </p:attrNameLst>
                                      </p:cBhvr>
                                      <p:to>
                                        <p:strVal val="hidden"/>
                                      </p:to>
                                    </p:set>
                                  </p:childTnLst>
                                </p:cTn>
                              </p:par>
                              <p:par>
                                <p:cTn id="532" presetID="1" presetClass="exit" presetSubtype="0" fill="hold" grpId="10" nodeType="withEffect">
                                  <p:stCondLst>
                                    <p:cond delay="0"/>
                                  </p:stCondLst>
                                  <p:childTnLst>
                                    <p:set>
                                      <p:cBhvr>
                                        <p:cTn id="533" dur="1" fill="hold">
                                          <p:stCondLst>
                                            <p:cond delay="0"/>
                                          </p:stCondLst>
                                        </p:cTn>
                                        <p:tgtEl>
                                          <p:spTgt spid="51"/>
                                        </p:tgtEl>
                                        <p:attrNameLst>
                                          <p:attrName>style.visibility</p:attrName>
                                        </p:attrNameLst>
                                      </p:cBhvr>
                                      <p:to>
                                        <p:strVal val="hidden"/>
                                      </p:to>
                                    </p:set>
                                  </p:childTnLst>
                                </p:cTn>
                              </p:par>
                              <p:par>
                                <p:cTn id="534" presetID="1" presetClass="exit" presetSubtype="0" fill="hold" grpId="10" nodeType="withEffect">
                                  <p:stCondLst>
                                    <p:cond delay="0"/>
                                  </p:stCondLst>
                                  <p:childTnLst>
                                    <p:set>
                                      <p:cBhvr>
                                        <p:cTn id="535" dur="1" fill="hold">
                                          <p:stCondLst>
                                            <p:cond delay="0"/>
                                          </p:stCondLst>
                                        </p:cTn>
                                        <p:tgtEl>
                                          <p:spTgt spid="52"/>
                                        </p:tgtEl>
                                        <p:attrNameLst>
                                          <p:attrName>style.visibility</p:attrName>
                                        </p:attrNameLst>
                                      </p:cBhvr>
                                      <p:to>
                                        <p:strVal val="hidden"/>
                                      </p:to>
                                    </p:set>
                                  </p:childTnLst>
                                </p:cTn>
                              </p:par>
                              <p:par>
                                <p:cTn id="536" presetID="1" presetClass="exit" presetSubtype="0" fill="hold" grpId="10" nodeType="withEffect">
                                  <p:stCondLst>
                                    <p:cond delay="0"/>
                                  </p:stCondLst>
                                  <p:childTnLst>
                                    <p:set>
                                      <p:cBhvr>
                                        <p:cTn id="537" dur="1" fill="hold">
                                          <p:stCondLst>
                                            <p:cond delay="0"/>
                                          </p:stCondLst>
                                        </p:cTn>
                                        <p:tgtEl>
                                          <p:spTgt spid="53"/>
                                        </p:tgtEl>
                                        <p:attrNameLst>
                                          <p:attrName>style.visibility</p:attrName>
                                        </p:attrNameLst>
                                      </p:cBhvr>
                                      <p:to>
                                        <p:strVal val="hidden"/>
                                      </p:to>
                                    </p:set>
                                  </p:childTnLst>
                                </p:cTn>
                              </p:par>
                              <p:par>
                                <p:cTn id="538" presetID="1" presetClass="exit" presetSubtype="0" fill="hold" grpId="10" nodeType="withEffect">
                                  <p:stCondLst>
                                    <p:cond delay="0"/>
                                  </p:stCondLst>
                                  <p:childTnLst>
                                    <p:set>
                                      <p:cBhvr>
                                        <p:cTn id="539" dur="1" fill="hold">
                                          <p:stCondLst>
                                            <p:cond delay="0"/>
                                          </p:stCondLst>
                                        </p:cTn>
                                        <p:tgtEl>
                                          <p:spTgt spid="54"/>
                                        </p:tgtEl>
                                        <p:attrNameLst>
                                          <p:attrName>style.visibility</p:attrName>
                                        </p:attrNameLst>
                                      </p:cBhvr>
                                      <p:to>
                                        <p:strVal val="hidden"/>
                                      </p:to>
                                    </p:set>
                                  </p:childTnLst>
                                </p:cTn>
                              </p:par>
                              <p:par>
                                <p:cTn id="540" presetID="1" presetClass="exit" presetSubtype="0" fill="hold" grpId="10" nodeType="withEffect">
                                  <p:stCondLst>
                                    <p:cond delay="0"/>
                                  </p:stCondLst>
                                  <p:childTnLst>
                                    <p:set>
                                      <p:cBhvr>
                                        <p:cTn id="54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2" restart="whenNotActive" fill="hold" evtFilter="cancelBubble" nodeType="interactiveSeq">
                <p:stCondLst>
                  <p:cond evt="onClick" delay="0">
                    <p:tgtEl>
                      <p:spTgt spid="22"/>
                    </p:tgtEl>
                  </p:cond>
                </p:stCondLst>
                <p:endSync evt="end" delay="0">
                  <p:rtn val="all"/>
                </p:endSync>
                <p:childTnLst>
                  <p:par>
                    <p:cTn id="543" fill="hold">
                      <p:stCondLst>
                        <p:cond delay="0"/>
                      </p:stCondLst>
                      <p:childTnLst>
                        <p:par>
                          <p:cTn id="544" fill="hold">
                            <p:stCondLst>
                              <p:cond delay="0"/>
                            </p:stCondLst>
                            <p:childTnLst>
                              <p:par>
                                <p:cTn id="545" presetID="1" presetClass="exit" presetSubtype="0" fill="hold" grpId="11" nodeType="clickEffect">
                                  <p:stCondLst>
                                    <p:cond delay="0"/>
                                  </p:stCondLst>
                                  <p:childTnLst>
                                    <p:set>
                                      <p:cBhvr>
                                        <p:cTn id="546" dur="1" fill="hold">
                                          <p:stCondLst>
                                            <p:cond delay="0"/>
                                          </p:stCondLst>
                                        </p:cTn>
                                        <p:tgtEl>
                                          <p:spTgt spid="30"/>
                                        </p:tgtEl>
                                        <p:attrNameLst>
                                          <p:attrName>style.visibility</p:attrName>
                                        </p:attrNameLst>
                                      </p:cBhvr>
                                      <p:to>
                                        <p:strVal val="hidden"/>
                                      </p:to>
                                    </p:set>
                                  </p:childTnLst>
                                </p:cTn>
                              </p:par>
                              <p:par>
                                <p:cTn id="547" presetID="1" presetClass="exit" presetSubtype="0" fill="hold" grpId="11" nodeType="withEffect">
                                  <p:stCondLst>
                                    <p:cond delay="0"/>
                                  </p:stCondLst>
                                  <p:childTnLst>
                                    <p:set>
                                      <p:cBhvr>
                                        <p:cTn id="548" dur="1" fill="hold">
                                          <p:stCondLst>
                                            <p:cond delay="0"/>
                                          </p:stCondLst>
                                        </p:cTn>
                                        <p:tgtEl>
                                          <p:spTgt spid="35"/>
                                        </p:tgtEl>
                                        <p:attrNameLst>
                                          <p:attrName>style.visibility</p:attrName>
                                        </p:attrNameLst>
                                      </p:cBhvr>
                                      <p:to>
                                        <p:strVal val="hidden"/>
                                      </p:to>
                                    </p:set>
                                  </p:childTnLst>
                                </p:cTn>
                              </p:par>
                              <p:par>
                                <p:cTn id="549" presetID="1" presetClass="exit" presetSubtype="0" fill="hold" grpId="11" nodeType="withEffect">
                                  <p:stCondLst>
                                    <p:cond delay="0"/>
                                  </p:stCondLst>
                                  <p:childTnLst>
                                    <p:set>
                                      <p:cBhvr>
                                        <p:cTn id="550" dur="1" fill="hold">
                                          <p:stCondLst>
                                            <p:cond delay="0"/>
                                          </p:stCondLst>
                                        </p:cTn>
                                        <p:tgtEl>
                                          <p:spTgt spid="36"/>
                                        </p:tgtEl>
                                        <p:attrNameLst>
                                          <p:attrName>style.visibility</p:attrName>
                                        </p:attrNameLst>
                                      </p:cBhvr>
                                      <p:to>
                                        <p:strVal val="hidden"/>
                                      </p:to>
                                    </p:set>
                                  </p:childTnLst>
                                </p:cTn>
                              </p:par>
                              <p:par>
                                <p:cTn id="551" presetID="1" presetClass="exit" presetSubtype="0" fill="hold" grpId="11" nodeType="withEffect">
                                  <p:stCondLst>
                                    <p:cond delay="0"/>
                                  </p:stCondLst>
                                  <p:childTnLst>
                                    <p:set>
                                      <p:cBhvr>
                                        <p:cTn id="552" dur="1" fill="hold">
                                          <p:stCondLst>
                                            <p:cond delay="0"/>
                                          </p:stCondLst>
                                        </p:cTn>
                                        <p:tgtEl>
                                          <p:spTgt spid="37"/>
                                        </p:tgtEl>
                                        <p:attrNameLst>
                                          <p:attrName>style.visibility</p:attrName>
                                        </p:attrNameLst>
                                      </p:cBhvr>
                                      <p:to>
                                        <p:strVal val="hidden"/>
                                      </p:to>
                                    </p:set>
                                  </p:childTnLst>
                                </p:cTn>
                              </p:par>
                              <p:par>
                                <p:cTn id="553" presetID="1" presetClass="exit" presetSubtype="0" fill="hold" grpId="11" nodeType="withEffect">
                                  <p:stCondLst>
                                    <p:cond delay="0"/>
                                  </p:stCondLst>
                                  <p:childTnLst>
                                    <p:set>
                                      <p:cBhvr>
                                        <p:cTn id="554" dur="1" fill="hold">
                                          <p:stCondLst>
                                            <p:cond delay="0"/>
                                          </p:stCondLst>
                                        </p:cTn>
                                        <p:tgtEl>
                                          <p:spTgt spid="38"/>
                                        </p:tgtEl>
                                        <p:attrNameLst>
                                          <p:attrName>style.visibility</p:attrName>
                                        </p:attrNameLst>
                                      </p:cBhvr>
                                      <p:to>
                                        <p:strVal val="hidden"/>
                                      </p:to>
                                    </p:set>
                                  </p:childTnLst>
                                </p:cTn>
                              </p:par>
                              <p:par>
                                <p:cTn id="555" presetID="1" presetClass="exit" presetSubtype="0" fill="hold" grpId="11" nodeType="withEffect">
                                  <p:stCondLst>
                                    <p:cond delay="0"/>
                                  </p:stCondLst>
                                  <p:childTnLst>
                                    <p:set>
                                      <p:cBhvr>
                                        <p:cTn id="556" dur="1" fill="hold">
                                          <p:stCondLst>
                                            <p:cond delay="0"/>
                                          </p:stCondLst>
                                        </p:cTn>
                                        <p:tgtEl>
                                          <p:spTgt spid="39"/>
                                        </p:tgtEl>
                                        <p:attrNameLst>
                                          <p:attrName>style.visibility</p:attrName>
                                        </p:attrNameLst>
                                      </p:cBhvr>
                                      <p:to>
                                        <p:strVal val="hidden"/>
                                      </p:to>
                                    </p:set>
                                  </p:childTnLst>
                                </p:cTn>
                              </p:par>
                              <p:par>
                                <p:cTn id="557" presetID="1" presetClass="exit" presetSubtype="0" fill="hold" grpId="11" nodeType="withEffect">
                                  <p:stCondLst>
                                    <p:cond delay="0"/>
                                  </p:stCondLst>
                                  <p:childTnLst>
                                    <p:set>
                                      <p:cBhvr>
                                        <p:cTn id="558" dur="1" fill="hold">
                                          <p:stCondLst>
                                            <p:cond delay="0"/>
                                          </p:stCondLst>
                                        </p:cTn>
                                        <p:tgtEl>
                                          <p:spTgt spid="40"/>
                                        </p:tgtEl>
                                        <p:attrNameLst>
                                          <p:attrName>style.visibility</p:attrName>
                                        </p:attrNameLst>
                                      </p:cBhvr>
                                      <p:to>
                                        <p:strVal val="hidden"/>
                                      </p:to>
                                    </p:set>
                                  </p:childTnLst>
                                </p:cTn>
                              </p:par>
                              <p:par>
                                <p:cTn id="559" presetID="1" presetClass="exit" presetSubtype="0" fill="hold" grpId="11" nodeType="withEffect">
                                  <p:stCondLst>
                                    <p:cond delay="0"/>
                                  </p:stCondLst>
                                  <p:childTnLst>
                                    <p:set>
                                      <p:cBhvr>
                                        <p:cTn id="560" dur="1" fill="hold">
                                          <p:stCondLst>
                                            <p:cond delay="0"/>
                                          </p:stCondLst>
                                        </p:cTn>
                                        <p:tgtEl>
                                          <p:spTgt spid="41"/>
                                        </p:tgtEl>
                                        <p:attrNameLst>
                                          <p:attrName>style.visibility</p:attrName>
                                        </p:attrNameLst>
                                      </p:cBhvr>
                                      <p:to>
                                        <p:strVal val="hidden"/>
                                      </p:to>
                                    </p:set>
                                  </p:childTnLst>
                                </p:cTn>
                              </p:par>
                              <p:par>
                                <p:cTn id="561" presetID="1" presetClass="exit" presetSubtype="0" fill="hold" grpId="11" nodeType="withEffect">
                                  <p:stCondLst>
                                    <p:cond delay="0"/>
                                  </p:stCondLst>
                                  <p:childTnLst>
                                    <p:set>
                                      <p:cBhvr>
                                        <p:cTn id="562" dur="1" fill="hold">
                                          <p:stCondLst>
                                            <p:cond delay="0"/>
                                          </p:stCondLst>
                                        </p:cTn>
                                        <p:tgtEl>
                                          <p:spTgt spid="42"/>
                                        </p:tgtEl>
                                        <p:attrNameLst>
                                          <p:attrName>style.visibility</p:attrName>
                                        </p:attrNameLst>
                                      </p:cBhvr>
                                      <p:to>
                                        <p:strVal val="hidden"/>
                                      </p:to>
                                    </p:set>
                                  </p:childTnLst>
                                </p:cTn>
                              </p:par>
                              <p:par>
                                <p:cTn id="563" presetID="1" presetClass="exit" presetSubtype="0" fill="hold" grpId="11" nodeType="withEffect">
                                  <p:stCondLst>
                                    <p:cond delay="0"/>
                                  </p:stCondLst>
                                  <p:childTnLst>
                                    <p:set>
                                      <p:cBhvr>
                                        <p:cTn id="564" dur="1" fill="hold">
                                          <p:stCondLst>
                                            <p:cond delay="0"/>
                                          </p:stCondLst>
                                        </p:cTn>
                                        <p:tgtEl>
                                          <p:spTgt spid="43"/>
                                        </p:tgtEl>
                                        <p:attrNameLst>
                                          <p:attrName>style.visibility</p:attrName>
                                        </p:attrNameLst>
                                      </p:cBhvr>
                                      <p:to>
                                        <p:strVal val="hidden"/>
                                      </p:to>
                                    </p:set>
                                  </p:childTnLst>
                                </p:cTn>
                              </p:par>
                              <p:par>
                                <p:cTn id="565" presetID="1" presetClass="exit" presetSubtype="0" fill="hold" grpId="11" nodeType="withEffect">
                                  <p:stCondLst>
                                    <p:cond delay="0"/>
                                  </p:stCondLst>
                                  <p:childTnLst>
                                    <p:set>
                                      <p:cBhvr>
                                        <p:cTn id="566" dur="1" fill="hold">
                                          <p:stCondLst>
                                            <p:cond delay="0"/>
                                          </p:stCondLst>
                                        </p:cTn>
                                        <p:tgtEl>
                                          <p:spTgt spid="44"/>
                                        </p:tgtEl>
                                        <p:attrNameLst>
                                          <p:attrName>style.visibility</p:attrName>
                                        </p:attrNameLst>
                                      </p:cBhvr>
                                      <p:to>
                                        <p:strVal val="hidden"/>
                                      </p:to>
                                    </p:set>
                                  </p:childTnLst>
                                </p:cTn>
                              </p:par>
                              <p:par>
                                <p:cTn id="567" presetID="1" presetClass="entr" presetSubtype="0" fill="hold" grpId="11" nodeType="withEffect">
                                  <p:stCondLst>
                                    <p:cond delay="0"/>
                                  </p:stCondLst>
                                  <p:childTnLst>
                                    <p:set>
                                      <p:cBhvr>
                                        <p:cTn id="568" dur="1" fill="hold">
                                          <p:stCondLst>
                                            <p:cond delay="0"/>
                                          </p:stCondLst>
                                        </p:cTn>
                                        <p:tgtEl>
                                          <p:spTgt spid="45"/>
                                        </p:tgtEl>
                                        <p:attrNameLst>
                                          <p:attrName>style.visibility</p:attrName>
                                        </p:attrNameLst>
                                      </p:cBhvr>
                                      <p:to>
                                        <p:strVal val="visible"/>
                                      </p:to>
                                    </p:set>
                                  </p:childTnLst>
                                </p:cTn>
                              </p:par>
                              <p:par>
                                <p:cTn id="569" presetID="1" presetClass="exit" presetSubtype="0" fill="hold" grpId="11" nodeType="withEffect">
                                  <p:stCondLst>
                                    <p:cond delay="0"/>
                                  </p:stCondLst>
                                  <p:childTnLst>
                                    <p:set>
                                      <p:cBhvr>
                                        <p:cTn id="570" dur="1" fill="hold">
                                          <p:stCondLst>
                                            <p:cond delay="0"/>
                                          </p:stCondLst>
                                        </p:cTn>
                                        <p:tgtEl>
                                          <p:spTgt spid="47"/>
                                        </p:tgtEl>
                                        <p:attrNameLst>
                                          <p:attrName>style.visibility</p:attrName>
                                        </p:attrNameLst>
                                      </p:cBhvr>
                                      <p:to>
                                        <p:strVal val="hidden"/>
                                      </p:to>
                                    </p:set>
                                  </p:childTnLst>
                                </p:cTn>
                              </p:par>
                              <p:par>
                                <p:cTn id="571" presetID="1" presetClass="exit" presetSubtype="0" fill="hold" grpId="11" nodeType="withEffect">
                                  <p:stCondLst>
                                    <p:cond delay="0"/>
                                  </p:stCondLst>
                                  <p:childTnLst>
                                    <p:set>
                                      <p:cBhvr>
                                        <p:cTn id="572" dur="1" fill="hold">
                                          <p:stCondLst>
                                            <p:cond delay="0"/>
                                          </p:stCondLst>
                                        </p:cTn>
                                        <p:tgtEl>
                                          <p:spTgt spid="48"/>
                                        </p:tgtEl>
                                        <p:attrNameLst>
                                          <p:attrName>style.visibility</p:attrName>
                                        </p:attrNameLst>
                                      </p:cBhvr>
                                      <p:to>
                                        <p:strVal val="hidden"/>
                                      </p:to>
                                    </p:set>
                                  </p:childTnLst>
                                </p:cTn>
                              </p:par>
                              <p:par>
                                <p:cTn id="573" presetID="1" presetClass="exit" presetSubtype="0" fill="hold" grpId="11" nodeType="withEffect">
                                  <p:stCondLst>
                                    <p:cond delay="0"/>
                                  </p:stCondLst>
                                  <p:childTnLst>
                                    <p:set>
                                      <p:cBhvr>
                                        <p:cTn id="574" dur="1" fill="hold">
                                          <p:stCondLst>
                                            <p:cond delay="0"/>
                                          </p:stCondLst>
                                        </p:cTn>
                                        <p:tgtEl>
                                          <p:spTgt spid="49"/>
                                        </p:tgtEl>
                                        <p:attrNameLst>
                                          <p:attrName>style.visibility</p:attrName>
                                        </p:attrNameLst>
                                      </p:cBhvr>
                                      <p:to>
                                        <p:strVal val="hidden"/>
                                      </p:to>
                                    </p:set>
                                  </p:childTnLst>
                                </p:cTn>
                              </p:par>
                              <p:par>
                                <p:cTn id="575" presetID="1" presetClass="exit" presetSubtype="0" fill="hold" grpId="11" nodeType="withEffect">
                                  <p:stCondLst>
                                    <p:cond delay="0"/>
                                  </p:stCondLst>
                                  <p:childTnLst>
                                    <p:set>
                                      <p:cBhvr>
                                        <p:cTn id="576" dur="1" fill="hold">
                                          <p:stCondLst>
                                            <p:cond delay="0"/>
                                          </p:stCondLst>
                                        </p:cTn>
                                        <p:tgtEl>
                                          <p:spTgt spid="50"/>
                                        </p:tgtEl>
                                        <p:attrNameLst>
                                          <p:attrName>style.visibility</p:attrName>
                                        </p:attrNameLst>
                                      </p:cBhvr>
                                      <p:to>
                                        <p:strVal val="hidden"/>
                                      </p:to>
                                    </p:set>
                                  </p:childTnLst>
                                </p:cTn>
                              </p:par>
                              <p:par>
                                <p:cTn id="577" presetID="1" presetClass="exit" presetSubtype="0" fill="hold" grpId="11" nodeType="withEffect">
                                  <p:stCondLst>
                                    <p:cond delay="0"/>
                                  </p:stCondLst>
                                  <p:childTnLst>
                                    <p:set>
                                      <p:cBhvr>
                                        <p:cTn id="578" dur="1" fill="hold">
                                          <p:stCondLst>
                                            <p:cond delay="0"/>
                                          </p:stCondLst>
                                        </p:cTn>
                                        <p:tgtEl>
                                          <p:spTgt spid="51"/>
                                        </p:tgtEl>
                                        <p:attrNameLst>
                                          <p:attrName>style.visibility</p:attrName>
                                        </p:attrNameLst>
                                      </p:cBhvr>
                                      <p:to>
                                        <p:strVal val="hidden"/>
                                      </p:to>
                                    </p:set>
                                  </p:childTnLst>
                                </p:cTn>
                              </p:par>
                              <p:par>
                                <p:cTn id="579" presetID="1" presetClass="exit" presetSubtype="0" fill="hold" grpId="11" nodeType="withEffect">
                                  <p:stCondLst>
                                    <p:cond delay="0"/>
                                  </p:stCondLst>
                                  <p:childTnLst>
                                    <p:set>
                                      <p:cBhvr>
                                        <p:cTn id="580" dur="1" fill="hold">
                                          <p:stCondLst>
                                            <p:cond delay="0"/>
                                          </p:stCondLst>
                                        </p:cTn>
                                        <p:tgtEl>
                                          <p:spTgt spid="52"/>
                                        </p:tgtEl>
                                        <p:attrNameLst>
                                          <p:attrName>style.visibility</p:attrName>
                                        </p:attrNameLst>
                                      </p:cBhvr>
                                      <p:to>
                                        <p:strVal val="hidden"/>
                                      </p:to>
                                    </p:set>
                                  </p:childTnLst>
                                </p:cTn>
                              </p:par>
                              <p:par>
                                <p:cTn id="581" presetID="1" presetClass="exit" presetSubtype="0" fill="hold" grpId="11" nodeType="withEffect">
                                  <p:stCondLst>
                                    <p:cond delay="0"/>
                                  </p:stCondLst>
                                  <p:childTnLst>
                                    <p:set>
                                      <p:cBhvr>
                                        <p:cTn id="582" dur="1" fill="hold">
                                          <p:stCondLst>
                                            <p:cond delay="0"/>
                                          </p:stCondLst>
                                        </p:cTn>
                                        <p:tgtEl>
                                          <p:spTgt spid="53"/>
                                        </p:tgtEl>
                                        <p:attrNameLst>
                                          <p:attrName>style.visibility</p:attrName>
                                        </p:attrNameLst>
                                      </p:cBhvr>
                                      <p:to>
                                        <p:strVal val="hidden"/>
                                      </p:to>
                                    </p:set>
                                  </p:childTnLst>
                                </p:cTn>
                              </p:par>
                              <p:par>
                                <p:cTn id="583" presetID="1" presetClass="exit" presetSubtype="0" fill="hold" grpId="11" nodeType="withEffect">
                                  <p:stCondLst>
                                    <p:cond delay="0"/>
                                  </p:stCondLst>
                                  <p:childTnLst>
                                    <p:set>
                                      <p:cBhvr>
                                        <p:cTn id="584" dur="1" fill="hold">
                                          <p:stCondLst>
                                            <p:cond delay="0"/>
                                          </p:stCondLst>
                                        </p:cTn>
                                        <p:tgtEl>
                                          <p:spTgt spid="54"/>
                                        </p:tgtEl>
                                        <p:attrNameLst>
                                          <p:attrName>style.visibility</p:attrName>
                                        </p:attrNameLst>
                                      </p:cBhvr>
                                      <p:to>
                                        <p:strVal val="hidden"/>
                                      </p:to>
                                    </p:set>
                                  </p:childTnLst>
                                </p:cTn>
                              </p:par>
                              <p:par>
                                <p:cTn id="585" presetID="1" presetClass="exit" presetSubtype="0" fill="hold" grpId="11" nodeType="withEffect">
                                  <p:stCondLst>
                                    <p:cond delay="0"/>
                                  </p:stCondLst>
                                  <p:childTnLst>
                                    <p:set>
                                      <p:cBhvr>
                                        <p:cTn id="58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87" restart="whenNotActive" fill="hold" evtFilter="cancelBubble" nodeType="interactiveSeq">
                <p:stCondLst>
                  <p:cond evt="onClick" delay="0">
                    <p:tgtEl>
                      <p:spTgt spid="23"/>
                    </p:tgtEl>
                  </p:cond>
                </p:stCondLst>
                <p:endSync evt="end" delay="0">
                  <p:rtn val="all"/>
                </p:endSync>
                <p:childTnLst>
                  <p:par>
                    <p:cTn id="588" fill="hold">
                      <p:stCondLst>
                        <p:cond delay="0"/>
                      </p:stCondLst>
                      <p:childTnLst>
                        <p:par>
                          <p:cTn id="589" fill="hold">
                            <p:stCondLst>
                              <p:cond delay="0"/>
                            </p:stCondLst>
                            <p:childTnLst>
                              <p:par>
                                <p:cTn id="590" presetID="1" presetClass="exit" presetSubtype="0" fill="hold" grpId="12" nodeType="clickEffect">
                                  <p:stCondLst>
                                    <p:cond delay="0"/>
                                  </p:stCondLst>
                                  <p:childTnLst>
                                    <p:set>
                                      <p:cBhvr>
                                        <p:cTn id="591" dur="1" fill="hold">
                                          <p:stCondLst>
                                            <p:cond delay="0"/>
                                          </p:stCondLst>
                                        </p:cTn>
                                        <p:tgtEl>
                                          <p:spTgt spid="30"/>
                                        </p:tgtEl>
                                        <p:attrNameLst>
                                          <p:attrName>style.visibility</p:attrName>
                                        </p:attrNameLst>
                                      </p:cBhvr>
                                      <p:to>
                                        <p:strVal val="hidden"/>
                                      </p:to>
                                    </p:set>
                                  </p:childTnLst>
                                </p:cTn>
                              </p:par>
                              <p:par>
                                <p:cTn id="592" presetID="1" presetClass="exit" presetSubtype="0" fill="hold" grpId="12" nodeType="withEffect">
                                  <p:stCondLst>
                                    <p:cond delay="0"/>
                                  </p:stCondLst>
                                  <p:childTnLst>
                                    <p:set>
                                      <p:cBhvr>
                                        <p:cTn id="593" dur="1" fill="hold">
                                          <p:stCondLst>
                                            <p:cond delay="0"/>
                                          </p:stCondLst>
                                        </p:cTn>
                                        <p:tgtEl>
                                          <p:spTgt spid="35"/>
                                        </p:tgtEl>
                                        <p:attrNameLst>
                                          <p:attrName>style.visibility</p:attrName>
                                        </p:attrNameLst>
                                      </p:cBhvr>
                                      <p:to>
                                        <p:strVal val="hidden"/>
                                      </p:to>
                                    </p:set>
                                  </p:childTnLst>
                                </p:cTn>
                              </p:par>
                              <p:par>
                                <p:cTn id="594" presetID="1" presetClass="exit" presetSubtype="0" fill="hold" grpId="12" nodeType="withEffect">
                                  <p:stCondLst>
                                    <p:cond delay="0"/>
                                  </p:stCondLst>
                                  <p:childTnLst>
                                    <p:set>
                                      <p:cBhvr>
                                        <p:cTn id="595" dur="1" fill="hold">
                                          <p:stCondLst>
                                            <p:cond delay="0"/>
                                          </p:stCondLst>
                                        </p:cTn>
                                        <p:tgtEl>
                                          <p:spTgt spid="36"/>
                                        </p:tgtEl>
                                        <p:attrNameLst>
                                          <p:attrName>style.visibility</p:attrName>
                                        </p:attrNameLst>
                                      </p:cBhvr>
                                      <p:to>
                                        <p:strVal val="hidden"/>
                                      </p:to>
                                    </p:set>
                                  </p:childTnLst>
                                </p:cTn>
                              </p:par>
                              <p:par>
                                <p:cTn id="596" presetID="1" presetClass="exit" presetSubtype="0" fill="hold" grpId="12" nodeType="withEffect">
                                  <p:stCondLst>
                                    <p:cond delay="0"/>
                                  </p:stCondLst>
                                  <p:childTnLst>
                                    <p:set>
                                      <p:cBhvr>
                                        <p:cTn id="597" dur="1" fill="hold">
                                          <p:stCondLst>
                                            <p:cond delay="0"/>
                                          </p:stCondLst>
                                        </p:cTn>
                                        <p:tgtEl>
                                          <p:spTgt spid="37"/>
                                        </p:tgtEl>
                                        <p:attrNameLst>
                                          <p:attrName>style.visibility</p:attrName>
                                        </p:attrNameLst>
                                      </p:cBhvr>
                                      <p:to>
                                        <p:strVal val="hidden"/>
                                      </p:to>
                                    </p:set>
                                  </p:childTnLst>
                                </p:cTn>
                              </p:par>
                              <p:par>
                                <p:cTn id="598" presetID="1" presetClass="exit" presetSubtype="0" fill="hold" grpId="12" nodeType="withEffect">
                                  <p:stCondLst>
                                    <p:cond delay="0"/>
                                  </p:stCondLst>
                                  <p:childTnLst>
                                    <p:set>
                                      <p:cBhvr>
                                        <p:cTn id="599" dur="1" fill="hold">
                                          <p:stCondLst>
                                            <p:cond delay="0"/>
                                          </p:stCondLst>
                                        </p:cTn>
                                        <p:tgtEl>
                                          <p:spTgt spid="38"/>
                                        </p:tgtEl>
                                        <p:attrNameLst>
                                          <p:attrName>style.visibility</p:attrName>
                                        </p:attrNameLst>
                                      </p:cBhvr>
                                      <p:to>
                                        <p:strVal val="hidden"/>
                                      </p:to>
                                    </p:set>
                                  </p:childTnLst>
                                </p:cTn>
                              </p:par>
                              <p:par>
                                <p:cTn id="600" presetID="1" presetClass="exit" presetSubtype="0" fill="hold" grpId="12" nodeType="withEffect">
                                  <p:stCondLst>
                                    <p:cond delay="0"/>
                                  </p:stCondLst>
                                  <p:childTnLst>
                                    <p:set>
                                      <p:cBhvr>
                                        <p:cTn id="601" dur="1" fill="hold">
                                          <p:stCondLst>
                                            <p:cond delay="0"/>
                                          </p:stCondLst>
                                        </p:cTn>
                                        <p:tgtEl>
                                          <p:spTgt spid="39"/>
                                        </p:tgtEl>
                                        <p:attrNameLst>
                                          <p:attrName>style.visibility</p:attrName>
                                        </p:attrNameLst>
                                      </p:cBhvr>
                                      <p:to>
                                        <p:strVal val="hidden"/>
                                      </p:to>
                                    </p:set>
                                  </p:childTnLst>
                                </p:cTn>
                              </p:par>
                              <p:par>
                                <p:cTn id="602" presetID="1" presetClass="exit" presetSubtype="0" fill="hold" grpId="12" nodeType="withEffect">
                                  <p:stCondLst>
                                    <p:cond delay="0"/>
                                  </p:stCondLst>
                                  <p:childTnLst>
                                    <p:set>
                                      <p:cBhvr>
                                        <p:cTn id="603" dur="1" fill="hold">
                                          <p:stCondLst>
                                            <p:cond delay="0"/>
                                          </p:stCondLst>
                                        </p:cTn>
                                        <p:tgtEl>
                                          <p:spTgt spid="40"/>
                                        </p:tgtEl>
                                        <p:attrNameLst>
                                          <p:attrName>style.visibility</p:attrName>
                                        </p:attrNameLst>
                                      </p:cBhvr>
                                      <p:to>
                                        <p:strVal val="hidden"/>
                                      </p:to>
                                    </p:set>
                                  </p:childTnLst>
                                </p:cTn>
                              </p:par>
                              <p:par>
                                <p:cTn id="604" presetID="1" presetClass="exit" presetSubtype="0" fill="hold" grpId="12" nodeType="withEffect">
                                  <p:stCondLst>
                                    <p:cond delay="0"/>
                                  </p:stCondLst>
                                  <p:childTnLst>
                                    <p:set>
                                      <p:cBhvr>
                                        <p:cTn id="605" dur="1" fill="hold">
                                          <p:stCondLst>
                                            <p:cond delay="0"/>
                                          </p:stCondLst>
                                        </p:cTn>
                                        <p:tgtEl>
                                          <p:spTgt spid="41"/>
                                        </p:tgtEl>
                                        <p:attrNameLst>
                                          <p:attrName>style.visibility</p:attrName>
                                        </p:attrNameLst>
                                      </p:cBhvr>
                                      <p:to>
                                        <p:strVal val="hidden"/>
                                      </p:to>
                                    </p:set>
                                  </p:childTnLst>
                                </p:cTn>
                              </p:par>
                              <p:par>
                                <p:cTn id="606" presetID="1" presetClass="exit" presetSubtype="0" fill="hold" grpId="12" nodeType="withEffect">
                                  <p:stCondLst>
                                    <p:cond delay="0"/>
                                  </p:stCondLst>
                                  <p:childTnLst>
                                    <p:set>
                                      <p:cBhvr>
                                        <p:cTn id="607" dur="1" fill="hold">
                                          <p:stCondLst>
                                            <p:cond delay="0"/>
                                          </p:stCondLst>
                                        </p:cTn>
                                        <p:tgtEl>
                                          <p:spTgt spid="42"/>
                                        </p:tgtEl>
                                        <p:attrNameLst>
                                          <p:attrName>style.visibility</p:attrName>
                                        </p:attrNameLst>
                                      </p:cBhvr>
                                      <p:to>
                                        <p:strVal val="hidden"/>
                                      </p:to>
                                    </p:set>
                                  </p:childTnLst>
                                </p:cTn>
                              </p:par>
                              <p:par>
                                <p:cTn id="608" presetID="1" presetClass="exit" presetSubtype="0" fill="hold" grpId="12" nodeType="withEffect">
                                  <p:stCondLst>
                                    <p:cond delay="0"/>
                                  </p:stCondLst>
                                  <p:childTnLst>
                                    <p:set>
                                      <p:cBhvr>
                                        <p:cTn id="609" dur="1" fill="hold">
                                          <p:stCondLst>
                                            <p:cond delay="0"/>
                                          </p:stCondLst>
                                        </p:cTn>
                                        <p:tgtEl>
                                          <p:spTgt spid="43"/>
                                        </p:tgtEl>
                                        <p:attrNameLst>
                                          <p:attrName>style.visibility</p:attrName>
                                        </p:attrNameLst>
                                      </p:cBhvr>
                                      <p:to>
                                        <p:strVal val="hidden"/>
                                      </p:to>
                                    </p:set>
                                  </p:childTnLst>
                                </p:cTn>
                              </p:par>
                              <p:par>
                                <p:cTn id="610" presetID="1" presetClass="exit" presetSubtype="0" fill="hold" grpId="12" nodeType="withEffect">
                                  <p:stCondLst>
                                    <p:cond delay="0"/>
                                  </p:stCondLst>
                                  <p:childTnLst>
                                    <p:set>
                                      <p:cBhvr>
                                        <p:cTn id="611" dur="1" fill="hold">
                                          <p:stCondLst>
                                            <p:cond delay="0"/>
                                          </p:stCondLst>
                                        </p:cTn>
                                        <p:tgtEl>
                                          <p:spTgt spid="44"/>
                                        </p:tgtEl>
                                        <p:attrNameLst>
                                          <p:attrName>style.visibility</p:attrName>
                                        </p:attrNameLst>
                                      </p:cBhvr>
                                      <p:to>
                                        <p:strVal val="hidden"/>
                                      </p:to>
                                    </p:set>
                                  </p:childTnLst>
                                </p:cTn>
                              </p:par>
                              <p:par>
                                <p:cTn id="612" presetID="1" presetClass="exit" presetSubtype="0" fill="hold" grpId="12" nodeType="withEffect">
                                  <p:stCondLst>
                                    <p:cond delay="0"/>
                                  </p:stCondLst>
                                  <p:childTnLst>
                                    <p:set>
                                      <p:cBhvr>
                                        <p:cTn id="613" dur="1" fill="hold">
                                          <p:stCondLst>
                                            <p:cond delay="0"/>
                                          </p:stCondLst>
                                        </p:cTn>
                                        <p:tgtEl>
                                          <p:spTgt spid="45"/>
                                        </p:tgtEl>
                                        <p:attrNameLst>
                                          <p:attrName>style.visibility</p:attrName>
                                        </p:attrNameLst>
                                      </p:cBhvr>
                                      <p:to>
                                        <p:strVal val="hidden"/>
                                      </p:to>
                                    </p:set>
                                  </p:childTnLst>
                                </p:cTn>
                              </p:par>
                              <p:par>
                                <p:cTn id="614" presetID="1" presetClass="entr" presetSubtype="0" fill="hold" grpId="12" nodeType="withEffect">
                                  <p:stCondLst>
                                    <p:cond delay="0"/>
                                  </p:stCondLst>
                                  <p:childTnLst>
                                    <p:set>
                                      <p:cBhvr>
                                        <p:cTn id="615" dur="1" fill="hold">
                                          <p:stCondLst>
                                            <p:cond delay="0"/>
                                          </p:stCondLst>
                                        </p:cTn>
                                        <p:tgtEl>
                                          <p:spTgt spid="47"/>
                                        </p:tgtEl>
                                        <p:attrNameLst>
                                          <p:attrName>style.visibility</p:attrName>
                                        </p:attrNameLst>
                                      </p:cBhvr>
                                      <p:to>
                                        <p:strVal val="visible"/>
                                      </p:to>
                                    </p:set>
                                  </p:childTnLst>
                                </p:cTn>
                              </p:par>
                              <p:par>
                                <p:cTn id="616" presetID="1" presetClass="exit" presetSubtype="0" fill="hold" grpId="12" nodeType="withEffect">
                                  <p:stCondLst>
                                    <p:cond delay="0"/>
                                  </p:stCondLst>
                                  <p:childTnLst>
                                    <p:set>
                                      <p:cBhvr>
                                        <p:cTn id="617" dur="1" fill="hold">
                                          <p:stCondLst>
                                            <p:cond delay="0"/>
                                          </p:stCondLst>
                                        </p:cTn>
                                        <p:tgtEl>
                                          <p:spTgt spid="48"/>
                                        </p:tgtEl>
                                        <p:attrNameLst>
                                          <p:attrName>style.visibility</p:attrName>
                                        </p:attrNameLst>
                                      </p:cBhvr>
                                      <p:to>
                                        <p:strVal val="hidden"/>
                                      </p:to>
                                    </p:set>
                                  </p:childTnLst>
                                </p:cTn>
                              </p:par>
                              <p:par>
                                <p:cTn id="618" presetID="1" presetClass="exit" presetSubtype="0" fill="hold" grpId="12" nodeType="withEffect">
                                  <p:stCondLst>
                                    <p:cond delay="0"/>
                                  </p:stCondLst>
                                  <p:childTnLst>
                                    <p:set>
                                      <p:cBhvr>
                                        <p:cTn id="619" dur="1" fill="hold">
                                          <p:stCondLst>
                                            <p:cond delay="0"/>
                                          </p:stCondLst>
                                        </p:cTn>
                                        <p:tgtEl>
                                          <p:spTgt spid="49"/>
                                        </p:tgtEl>
                                        <p:attrNameLst>
                                          <p:attrName>style.visibility</p:attrName>
                                        </p:attrNameLst>
                                      </p:cBhvr>
                                      <p:to>
                                        <p:strVal val="hidden"/>
                                      </p:to>
                                    </p:set>
                                  </p:childTnLst>
                                </p:cTn>
                              </p:par>
                              <p:par>
                                <p:cTn id="620" presetID="1" presetClass="exit" presetSubtype="0" fill="hold" grpId="12" nodeType="withEffect">
                                  <p:stCondLst>
                                    <p:cond delay="0"/>
                                  </p:stCondLst>
                                  <p:childTnLst>
                                    <p:set>
                                      <p:cBhvr>
                                        <p:cTn id="621" dur="1" fill="hold">
                                          <p:stCondLst>
                                            <p:cond delay="0"/>
                                          </p:stCondLst>
                                        </p:cTn>
                                        <p:tgtEl>
                                          <p:spTgt spid="50"/>
                                        </p:tgtEl>
                                        <p:attrNameLst>
                                          <p:attrName>style.visibility</p:attrName>
                                        </p:attrNameLst>
                                      </p:cBhvr>
                                      <p:to>
                                        <p:strVal val="hidden"/>
                                      </p:to>
                                    </p:set>
                                  </p:childTnLst>
                                </p:cTn>
                              </p:par>
                              <p:par>
                                <p:cTn id="622" presetID="1" presetClass="exit" presetSubtype="0" fill="hold" grpId="12" nodeType="withEffect">
                                  <p:stCondLst>
                                    <p:cond delay="0"/>
                                  </p:stCondLst>
                                  <p:childTnLst>
                                    <p:set>
                                      <p:cBhvr>
                                        <p:cTn id="623" dur="1" fill="hold">
                                          <p:stCondLst>
                                            <p:cond delay="0"/>
                                          </p:stCondLst>
                                        </p:cTn>
                                        <p:tgtEl>
                                          <p:spTgt spid="51"/>
                                        </p:tgtEl>
                                        <p:attrNameLst>
                                          <p:attrName>style.visibility</p:attrName>
                                        </p:attrNameLst>
                                      </p:cBhvr>
                                      <p:to>
                                        <p:strVal val="hidden"/>
                                      </p:to>
                                    </p:set>
                                  </p:childTnLst>
                                </p:cTn>
                              </p:par>
                              <p:par>
                                <p:cTn id="624" presetID="1" presetClass="exit" presetSubtype="0" fill="hold" grpId="12" nodeType="withEffect">
                                  <p:stCondLst>
                                    <p:cond delay="0"/>
                                  </p:stCondLst>
                                  <p:childTnLst>
                                    <p:set>
                                      <p:cBhvr>
                                        <p:cTn id="625" dur="1" fill="hold">
                                          <p:stCondLst>
                                            <p:cond delay="0"/>
                                          </p:stCondLst>
                                        </p:cTn>
                                        <p:tgtEl>
                                          <p:spTgt spid="52"/>
                                        </p:tgtEl>
                                        <p:attrNameLst>
                                          <p:attrName>style.visibility</p:attrName>
                                        </p:attrNameLst>
                                      </p:cBhvr>
                                      <p:to>
                                        <p:strVal val="hidden"/>
                                      </p:to>
                                    </p:set>
                                  </p:childTnLst>
                                </p:cTn>
                              </p:par>
                              <p:par>
                                <p:cTn id="626" presetID="1" presetClass="exit" presetSubtype="0" fill="hold" grpId="12" nodeType="withEffect">
                                  <p:stCondLst>
                                    <p:cond delay="0"/>
                                  </p:stCondLst>
                                  <p:childTnLst>
                                    <p:set>
                                      <p:cBhvr>
                                        <p:cTn id="627" dur="1" fill="hold">
                                          <p:stCondLst>
                                            <p:cond delay="0"/>
                                          </p:stCondLst>
                                        </p:cTn>
                                        <p:tgtEl>
                                          <p:spTgt spid="53"/>
                                        </p:tgtEl>
                                        <p:attrNameLst>
                                          <p:attrName>style.visibility</p:attrName>
                                        </p:attrNameLst>
                                      </p:cBhvr>
                                      <p:to>
                                        <p:strVal val="hidden"/>
                                      </p:to>
                                    </p:set>
                                  </p:childTnLst>
                                </p:cTn>
                              </p:par>
                              <p:par>
                                <p:cTn id="628" presetID="1" presetClass="exit" presetSubtype="0" fill="hold" grpId="12" nodeType="withEffect">
                                  <p:stCondLst>
                                    <p:cond delay="0"/>
                                  </p:stCondLst>
                                  <p:childTnLst>
                                    <p:set>
                                      <p:cBhvr>
                                        <p:cTn id="629" dur="1" fill="hold">
                                          <p:stCondLst>
                                            <p:cond delay="0"/>
                                          </p:stCondLst>
                                        </p:cTn>
                                        <p:tgtEl>
                                          <p:spTgt spid="54"/>
                                        </p:tgtEl>
                                        <p:attrNameLst>
                                          <p:attrName>style.visibility</p:attrName>
                                        </p:attrNameLst>
                                      </p:cBhvr>
                                      <p:to>
                                        <p:strVal val="hidden"/>
                                      </p:to>
                                    </p:set>
                                  </p:childTnLst>
                                </p:cTn>
                              </p:par>
                              <p:par>
                                <p:cTn id="630" presetID="1" presetClass="exit" presetSubtype="0" fill="hold" grpId="12" nodeType="withEffect">
                                  <p:stCondLst>
                                    <p:cond delay="0"/>
                                  </p:stCondLst>
                                  <p:childTnLst>
                                    <p:set>
                                      <p:cBhvr>
                                        <p:cTn id="63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32" restart="whenNotActive" fill="hold" evtFilter="cancelBubble" nodeType="interactiveSeq">
                <p:stCondLst>
                  <p:cond evt="onClick" delay="0">
                    <p:tgtEl>
                      <p:spTgt spid="24"/>
                    </p:tgtEl>
                  </p:cond>
                </p:stCondLst>
                <p:endSync evt="end" delay="0">
                  <p:rtn val="all"/>
                </p:endSync>
                <p:childTnLst>
                  <p:par>
                    <p:cTn id="633" fill="hold">
                      <p:stCondLst>
                        <p:cond delay="0"/>
                      </p:stCondLst>
                      <p:childTnLst>
                        <p:par>
                          <p:cTn id="634" fill="hold">
                            <p:stCondLst>
                              <p:cond delay="0"/>
                            </p:stCondLst>
                            <p:childTnLst>
                              <p:par>
                                <p:cTn id="635" presetID="1" presetClass="exit" presetSubtype="0" fill="hold" grpId="13" nodeType="clickEffect">
                                  <p:stCondLst>
                                    <p:cond delay="0"/>
                                  </p:stCondLst>
                                  <p:childTnLst>
                                    <p:set>
                                      <p:cBhvr>
                                        <p:cTn id="636" dur="1" fill="hold">
                                          <p:stCondLst>
                                            <p:cond delay="0"/>
                                          </p:stCondLst>
                                        </p:cTn>
                                        <p:tgtEl>
                                          <p:spTgt spid="30"/>
                                        </p:tgtEl>
                                        <p:attrNameLst>
                                          <p:attrName>style.visibility</p:attrName>
                                        </p:attrNameLst>
                                      </p:cBhvr>
                                      <p:to>
                                        <p:strVal val="hidden"/>
                                      </p:to>
                                    </p:set>
                                  </p:childTnLst>
                                </p:cTn>
                              </p:par>
                              <p:par>
                                <p:cTn id="637" presetID="1" presetClass="exit" presetSubtype="0" fill="hold" grpId="13" nodeType="withEffect">
                                  <p:stCondLst>
                                    <p:cond delay="0"/>
                                  </p:stCondLst>
                                  <p:childTnLst>
                                    <p:set>
                                      <p:cBhvr>
                                        <p:cTn id="638" dur="1" fill="hold">
                                          <p:stCondLst>
                                            <p:cond delay="0"/>
                                          </p:stCondLst>
                                        </p:cTn>
                                        <p:tgtEl>
                                          <p:spTgt spid="35"/>
                                        </p:tgtEl>
                                        <p:attrNameLst>
                                          <p:attrName>style.visibility</p:attrName>
                                        </p:attrNameLst>
                                      </p:cBhvr>
                                      <p:to>
                                        <p:strVal val="hidden"/>
                                      </p:to>
                                    </p:set>
                                  </p:childTnLst>
                                </p:cTn>
                              </p:par>
                              <p:par>
                                <p:cTn id="639" presetID="1" presetClass="exit" presetSubtype="0" fill="hold" grpId="13" nodeType="withEffect">
                                  <p:stCondLst>
                                    <p:cond delay="0"/>
                                  </p:stCondLst>
                                  <p:childTnLst>
                                    <p:set>
                                      <p:cBhvr>
                                        <p:cTn id="640" dur="1" fill="hold">
                                          <p:stCondLst>
                                            <p:cond delay="0"/>
                                          </p:stCondLst>
                                        </p:cTn>
                                        <p:tgtEl>
                                          <p:spTgt spid="36"/>
                                        </p:tgtEl>
                                        <p:attrNameLst>
                                          <p:attrName>style.visibility</p:attrName>
                                        </p:attrNameLst>
                                      </p:cBhvr>
                                      <p:to>
                                        <p:strVal val="hidden"/>
                                      </p:to>
                                    </p:set>
                                  </p:childTnLst>
                                </p:cTn>
                              </p:par>
                              <p:par>
                                <p:cTn id="641" presetID="1" presetClass="exit" presetSubtype="0" fill="hold" grpId="13" nodeType="withEffect">
                                  <p:stCondLst>
                                    <p:cond delay="0"/>
                                  </p:stCondLst>
                                  <p:childTnLst>
                                    <p:set>
                                      <p:cBhvr>
                                        <p:cTn id="642" dur="1" fill="hold">
                                          <p:stCondLst>
                                            <p:cond delay="0"/>
                                          </p:stCondLst>
                                        </p:cTn>
                                        <p:tgtEl>
                                          <p:spTgt spid="37"/>
                                        </p:tgtEl>
                                        <p:attrNameLst>
                                          <p:attrName>style.visibility</p:attrName>
                                        </p:attrNameLst>
                                      </p:cBhvr>
                                      <p:to>
                                        <p:strVal val="hidden"/>
                                      </p:to>
                                    </p:set>
                                  </p:childTnLst>
                                </p:cTn>
                              </p:par>
                              <p:par>
                                <p:cTn id="643" presetID="1" presetClass="exit" presetSubtype="0" fill="hold" grpId="13" nodeType="withEffect">
                                  <p:stCondLst>
                                    <p:cond delay="0"/>
                                  </p:stCondLst>
                                  <p:childTnLst>
                                    <p:set>
                                      <p:cBhvr>
                                        <p:cTn id="644" dur="1" fill="hold">
                                          <p:stCondLst>
                                            <p:cond delay="0"/>
                                          </p:stCondLst>
                                        </p:cTn>
                                        <p:tgtEl>
                                          <p:spTgt spid="38"/>
                                        </p:tgtEl>
                                        <p:attrNameLst>
                                          <p:attrName>style.visibility</p:attrName>
                                        </p:attrNameLst>
                                      </p:cBhvr>
                                      <p:to>
                                        <p:strVal val="hidden"/>
                                      </p:to>
                                    </p:set>
                                  </p:childTnLst>
                                </p:cTn>
                              </p:par>
                              <p:par>
                                <p:cTn id="645" presetID="1" presetClass="exit" presetSubtype="0" fill="hold" grpId="13" nodeType="withEffect">
                                  <p:stCondLst>
                                    <p:cond delay="0"/>
                                  </p:stCondLst>
                                  <p:childTnLst>
                                    <p:set>
                                      <p:cBhvr>
                                        <p:cTn id="646" dur="1" fill="hold">
                                          <p:stCondLst>
                                            <p:cond delay="0"/>
                                          </p:stCondLst>
                                        </p:cTn>
                                        <p:tgtEl>
                                          <p:spTgt spid="39"/>
                                        </p:tgtEl>
                                        <p:attrNameLst>
                                          <p:attrName>style.visibility</p:attrName>
                                        </p:attrNameLst>
                                      </p:cBhvr>
                                      <p:to>
                                        <p:strVal val="hidden"/>
                                      </p:to>
                                    </p:set>
                                  </p:childTnLst>
                                </p:cTn>
                              </p:par>
                              <p:par>
                                <p:cTn id="647" presetID="1" presetClass="exit" presetSubtype="0" fill="hold" grpId="13" nodeType="withEffect">
                                  <p:stCondLst>
                                    <p:cond delay="0"/>
                                  </p:stCondLst>
                                  <p:childTnLst>
                                    <p:set>
                                      <p:cBhvr>
                                        <p:cTn id="648" dur="1" fill="hold">
                                          <p:stCondLst>
                                            <p:cond delay="0"/>
                                          </p:stCondLst>
                                        </p:cTn>
                                        <p:tgtEl>
                                          <p:spTgt spid="40"/>
                                        </p:tgtEl>
                                        <p:attrNameLst>
                                          <p:attrName>style.visibility</p:attrName>
                                        </p:attrNameLst>
                                      </p:cBhvr>
                                      <p:to>
                                        <p:strVal val="hidden"/>
                                      </p:to>
                                    </p:set>
                                  </p:childTnLst>
                                </p:cTn>
                              </p:par>
                              <p:par>
                                <p:cTn id="649" presetID="1" presetClass="exit" presetSubtype="0" fill="hold" grpId="13" nodeType="withEffect">
                                  <p:stCondLst>
                                    <p:cond delay="0"/>
                                  </p:stCondLst>
                                  <p:childTnLst>
                                    <p:set>
                                      <p:cBhvr>
                                        <p:cTn id="650" dur="1" fill="hold">
                                          <p:stCondLst>
                                            <p:cond delay="0"/>
                                          </p:stCondLst>
                                        </p:cTn>
                                        <p:tgtEl>
                                          <p:spTgt spid="41"/>
                                        </p:tgtEl>
                                        <p:attrNameLst>
                                          <p:attrName>style.visibility</p:attrName>
                                        </p:attrNameLst>
                                      </p:cBhvr>
                                      <p:to>
                                        <p:strVal val="hidden"/>
                                      </p:to>
                                    </p:set>
                                  </p:childTnLst>
                                </p:cTn>
                              </p:par>
                              <p:par>
                                <p:cTn id="651" presetID="1" presetClass="exit" presetSubtype="0" fill="hold" grpId="13" nodeType="withEffect">
                                  <p:stCondLst>
                                    <p:cond delay="0"/>
                                  </p:stCondLst>
                                  <p:childTnLst>
                                    <p:set>
                                      <p:cBhvr>
                                        <p:cTn id="652" dur="1" fill="hold">
                                          <p:stCondLst>
                                            <p:cond delay="0"/>
                                          </p:stCondLst>
                                        </p:cTn>
                                        <p:tgtEl>
                                          <p:spTgt spid="42"/>
                                        </p:tgtEl>
                                        <p:attrNameLst>
                                          <p:attrName>style.visibility</p:attrName>
                                        </p:attrNameLst>
                                      </p:cBhvr>
                                      <p:to>
                                        <p:strVal val="hidden"/>
                                      </p:to>
                                    </p:set>
                                  </p:childTnLst>
                                </p:cTn>
                              </p:par>
                              <p:par>
                                <p:cTn id="653" presetID="1" presetClass="exit" presetSubtype="0" fill="hold" grpId="13" nodeType="withEffect">
                                  <p:stCondLst>
                                    <p:cond delay="0"/>
                                  </p:stCondLst>
                                  <p:childTnLst>
                                    <p:set>
                                      <p:cBhvr>
                                        <p:cTn id="654" dur="1" fill="hold">
                                          <p:stCondLst>
                                            <p:cond delay="0"/>
                                          </p:stCondLst>
                                        </p:cTn>
                                        <p:tgtEl>
                                          <p:spTgt spid="43"/>
                                        </p:tgtEl>
                                        <p:attrNameLst>
                                          <p:attrName>style.visibility</p:attrName>
                                        </p:attrNameLst>
                                      </p:cBhvr>
                                      <p:to>
                                        <p:strVal val="hidden"/>
                                      </p:to>
                                    </p:set>
                                  </p:childTnLst>
                                </p:cTn>
                              </p:par>
                              <p:par>
                                <p:cTn id="655" presetID="1" presetClass="exit" presetSubtype="0" fill="hold" grpId="13" nodeType="withEffect">
                                  <p:stCondLst>
                                    <p:cond delay="0"/>
                                  </p:stCondLst>
                                  <p:childTnLst>
                                    <p:set>
                                      <p:cBhvr>
                                        <p:cTn id="656" dur="1" fill="hold">
                                          <p:stCondLst>
                                            <p:cond delay="0"/>
                                          </p:stCondLst>
                                        </p:cTn>
                                        <p:tgtEl>
                                          <p:spTgt spid="44"/>
                                        </p:tgtEl>
                                        <p:attrNameLst>
                                          <p:attrName>style.visibility</p:attrName>
                                        </p:attrNameLst>
                                      </p:cBhvr>
                                      <p:to>
                                        <p:strVal val="hidden"/>
                                      </p:to>
                                    </p:set>
                                  </p:childTnLst>
                                </p:cTn>
                              </p:par>
                              <p:par>
                                <p:cTn id="657" presetID="1" presetClass="exit" presetSubtype="0" fill="hold" grpId="13" nodeType="withEffect">
                                  <p:stCondLst>
                                    <p:cond delay="0"/>
                                  </p:stCondLst>
                                  <p:childTnLst>
                                    <p:set>
                                      <p:cBhvr>
                                        <p:cTn id="658" dur="1" fill="hold">
                                          <p:stCondLst>
                                            <p:cond delay="0"/>
                                          </p:stCondLst>
                                        </p:cTn>
                                        <p:tgtEl>
                                          <p:spTgt spid="45"/>
                                        </p:tgtEl>
                                        <p:attrNameLst>
                                          <p:attrName>style.visibility</p:attrName>
                                        </p:attrNameLst>
                                      </p:cBhvr>
                                      <p:to>
                                        <p:strVal val="hidden"/>
                                      </p:to>
                                    </p:set>
                                  </p:childTnLst>
                                </p:cTn>
                              </p:par>
                              <p:par>
                                <p:cTn id="659" presetID="1" presetClass="exit" presetSubtype="0" fill="hold" grpId="13" nodeType="withEffect">
                                  <p:stCondLst>
                                    <p:cond delay="0"/>
                                  </p:stCondLst>
                                  <p:childTnLst>
                                    <p:set>
                                      <p:cBhvr>
                                        <p:cTn id="660" dur="1" fill="hold">
                                          <p:stCondLst>
                                            <p:cond delay="0"/>
                                          </p:stCondLst>
                                        </p:cTn>
                                        <p:tgtEl>
                                          <p:spTgt spid="47"/>
                                        </p:tgtEl>
                                        <p:attrNameLst>
                                          <p:attrName>style.visibility</p:attrName>
                                        </p:attrNameLst>
                                      </p:cBhvr>
                                      <p:to>
                                        <p:strVal val="hidden"/>
                                      </p:to>
                                    </p:set>
                                  </p:childTnLst>
                                </p:cTn>
                              </p:par>
                              <p:par>
                                <p:cTn id="661" presetID="1" presetClass="entr" presetSubtype="0" fill="hold" grpId="13" nodeType="withEffect">
                                  <p:stCondLst>
                                    <p:cond delay="0"/>
                                  </p:stCondLst>
                                  <p:childTnLst>
                                    <p:set>
                                      <p:cBhvr>
                                        <p:cTn id="662" dur="1" fill="hold">
                                          <p:stCondLst>
                                            <p:cond delay="0"/>
                                          </p:stCondLst>
                                        </p:cTn>
                                        <p:tgtEl>
                                          <p:spTgt spid="48"/>
                                        </p:tgtEl>
                                        <p:attrNameLst>
                                          <p:attrName>style.visibility</p:attrName>
                                        </p:attrNameLst>
                                      </p:cBhvr>
                                      <p:to>
                                        <p:strVal val="visible"/>
                                      </p:to>
                                    </p:set>
                                  </p:childTnLst>
                                </p:cTn>
                              </p:par>
                              <p:par>
                                <p:cTn id="663" presetID="1" presetClass="exit" presetSubtype="0" fill="hold" grpId="13" nodeType="withEffect">
                                  <p:stCondLst>
                                    <p:cond delay="0"/>
                                  </p:stCondLst>
                                  <p:childTnLst>
                                    <p:set>
                                      <p:cBhvr>
                                        <p:cTn id="664" dur="1" fill="hold">
                                          <p:stCondLst>
                                            <p:cond delay="0"/>
                                          </p:stCondLst>
                                        </p:cTn>
                                        <p:tgtEl>
                                          <p:spTgt spid="49"/>
                                        </p:tgtEl>
                                        <p:attrNameLst>
                                          <p:attrName>style.visibility</p:attrName>
                                        </p:attrNameLst>
                                      </p:cBhvr>
                                      <p:to>
                                        <p:strVal val="hidden"/>
                                      </p:to>
                                    </p:set>
                                  </p:childTnLst>
                                </p:cTn>
                              </p:par>
                              <p:par>
                                <p:cTn id="665" presetID="1" presetClass="exit" presetSubtype="0" fill="hold" grpId="13" nodeType="withEffect">
                                  <p:stCondLst>
                                    <p:cond delay="0"/>
                                  </p:stCondLst>
                                  <p:childTnLst>
                                    <p:set>
                                      <p:cBhvr>
                                        <p:cTn id="666" dur="1" fill="hold">
                                          <p:stCondLst>
                                            <p:cond delay="0"/>
                                          </p:stCondLst>
                                        </p:cTn>
                                        <p:tgtEl>
                                          <p:spTgt spid="50"/>
                                        </p:tgtEl>
                                        <p:attrNameLst>
                                          <p:attrName>style.visibility</p:attrName>
                                        </p:attrNameLst>
                                      </p:cBhvr>
                                      <p:to>
                                        <p:strVal val="hidden"/>
                                      </p:to>
                                    </p:set>
                                  </p:childTnLst>
                                </p:cTn>
                              </p:par>
                              <p:par>
                                <p:cTn id="667" presetID="1" presetClass="exit" presetSubtype="0" fill="hold" grpId="13" nodeType="withEffect">
                                  <p:stCondLst>
                                    <p:cond delay="0"/>
                                  </p:stCondLst>
                                  <p:childTnLst>
                                    <p:set>
                                      <p:cBhvr>
                                        <p:cTn id="668" dur="1" fill="hold">
                                          <p:stCondLst>
                                            <p:cond delay="0"/>
                                          </p:stCondLst>
                                        </p:cTn>
                                        <p:tgtEl>
                                          <p:spTgt spid="51"/>
                                        </p:tgtEl>
                                        <p:attrNameLst>
                                          <p:attrName>style.visibility</p:attrName>
                                        </p:attrNameLst>
                                      </p:cBhvr>
                                      <p:to>
                                        <p:strVal val="hidden"/>
                                      </p:to>
                                    </p:set>
                                  </p:childTnLst>
                                </p:cTn>
                              </p:par>
                              <p:par>
                                <p:cTn id="669" presetID="1" presetClass="exit" presetSubtype="0" fill="hold" grpId="13" nodeType="withEffect">
                                  <p:stCondLst>
                                    <p:cond delay="0"/>
                                  </p:stCondLst>
                                  <p:childTnLst>
                                    <p:set>
                                      <p:cBhvr>
                                        <p:cTn id="670" dur="1" fill="hold">
                                          <p:stCondLst>
                                            <p:cond delay="0"/>
                                          </p:stCondLst>
                                        </p:cTn>
                                        <p:tgtEl>
                                          <p:spTgt spid="52"/>
                                        </p:tgtEl>
                                        <p:attrNameLst>
                                          <p:attrName>style.visibility</p:attrName>
                                        </p:attrNameLst>
                                      </p:cBhvr>
                                      <p:to>
                                        <p:strVal val="hidden"/>
                                      </p:to>
                                    </p:set>
                                  </p:childTnLst>
                                </p:cTn>
                              </p:par>
                              <p:par>
                                <p:cTn id="671" presetID="1" presetClass="exit" presetSubtype="0" fill="hold" grpId="13" nodeType="withEffect">
                                  <p:stCondLst>
                                    <p:cond delay="0"/>
                                  </p:stCondLst>
                                  <p:childTnLst>
                                    <p:set>
                                      <p:cBhvr>
                                        <p:cTn id="672" dur="1" fill="hold">
                                          <p:stCondLst>
                                            <p:cond delay="0"/>
                                          </p:stCondLst>
                                        </p:cTn>
                                        <p:tgtEl>
                                          <p:spTgt spid="53"/>
                                        </p:tgtEl>
                                        <p:attrNameLst>
                                          <p:attrName>style.visibility</p:attrName>
                                        </p:attrNameLst>
                                      </p:cBhvr>
                                      <p:to>
                                        <p:strVal val="hidden"/>
                                      </p:to>
                                    </p:set>
                                  </p:childTnLst>
                                </p:cTn>
                              </p:par>
                              <p:par>
                                <p:cTn id="673" presetID="1" presetClass="exit" presetSubtype="0" fill="hold" grpId="13" nodeType="withEffect">
                                  <p:stCondLst>
                                    <p:cond delay="0"/>
                                  </p:stCondLst>
                                  <p:childTnLst>
                                    <p:set>
                                      <p:cBhvr>
                                        <p:cTn id="674" dur="1" fill="hold">
                                          <p:stCondLst>
                                            <p:cond delay="0"/>
                                          </p:stCondLst>
                                        </p:cTn>
                                        <p:tgtEl>
                                          <p:spTgt spid="54"/>
                                        </p:tgtEl>
                                        <p:attrNameLst>
                                          <p:attrName>style.visibility</p:attrName>
                                        </p:attrNameLst>
                                      </p:cBhvr>
                                      <p:to>
                                        <p:strVal val="hidden"/>
                                      </p:to>
                                    </p:set>
                                  </p:childTnLst>
                                </p:cTn>
                              </p:par>
                              <p:par>
                                <p:cTn id="675" presetID="1" presetClass="exit" presetSubtype="0" fill="hold" grpId="13" nodeType="withEffect">
                                  <p:stCondLst>
                                    <p:cond delay="0"/>
                                  </p:stCondLst>
                                  <p:childTnLst>
                                    <p:set>
                                      <p:cBhvr>
                                        <p:cTn id="67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677" restart="whenNotActive" fill="hold" evtFilter="cancelBubble" nodeType="interactiveSeq">
                <p:stCondLst>
                  <p:cond evt="onClick" delay="0">
                    <p:tgtEl>
                      <p:spTgt spid="25"/>
                    </p:tgtEl>
                  </p:cond>
                </p:stCondLst>
                <p:endSync evt="end" delay="0">
                  <p:rtn val="all"/>
                </p:endSync>
                <p:childTnLst>
                  <p:par>
                    <p:cTn id="678" fill="hold">
                      <p:stCondLst>
                        <p:cond delay="0"/>
                      </p:stCondLst>
                      <p:childTnLst>
                        <p:par>
                          <p:cTn id="679" fill="hold">
                            <p:stCondLst>
                              <p:cond delay="0"/>
                            </p:stCondLst>
                            <p:childTnLst>
                              <p:par>
                                <p:cTn id="680" presetID="1" presetClass="exit" presetSubtype="0" fill="hold" grpId="14" nodeType="clickEffect">
                                  <p:stCondLst>
                                    <p:cond delay="0"/>
                                  </p:stCondLst>
                                  <p:childTnLst>
                                    <p:set>
                                      <p:cBhvr>
                                        <p:cTn id="681" dur="1" fill="hold">
                                          <p:stCondLst>
                                            <p:cond delay="0"/>
                                          </p:stCondLst>
                                        </p:cTn>
                                        <p:tgtEl>
                                          <p:spTgt spid="30"/>
                                        </p:tgtEl>
                                        <p:attrNameLst>
                                          <p:attrName>style.visibility</p:attrName>
                                        </p:attrNameLst>
                                      </p:cBhvr>
                                      <p:to>
                                        <p:strVal val="hidden"/>
                                      </p:to>
                                    </p:set>
                                  </p:childTnLst>
                                </p:cTn>
                              </p:par>
                              <p:par>
                                <p:cTn id="682" presetID="1" presetClass="exit" presetSubtype="0" fill="hold" grpId="14" nodeType="withEffect">
                                  <p:stCondLst>
                                    <p:cond delay="0"/>
                                  </p:stCondLst>
                                  <p:childTnLst>
                                    <p:set>
                                      <p:cBhvr>
                                        <p:cTn id="683" dur="1" fill="hold">
                                          <p:stCondLst>
                                            <p:cond delay="0"/>
                                          </p:stCondLst>
                                        </p:cTn>
                                        <p:tgtEl>
                                          <p:spTgt spid="35"/>
                                        </p:tgtEl>
                                        <p:attrNameLst>
                                          <p:attrName>style.visibility</p:attrName>
                                        </p:attrNameLst>
                                      </p:cBhvr>
                                      <p:to>
                                        <p:strVal val="hidden"/>
                                      </p:to>
                                    </p:set>
                                  </p:childTnLst>
                                </p:cTn>
                              </p:par>
                              <p:par>
                                <p:cTn id="684" presetID="1" presetClass="exit" presetSubtype="0" fill="hold" grpId="14" nodeType="withEffect">
                                  <p:stCondLst>
                                    <p:cond delay="0"/>
                                  </p:stCondLst>
                                  <p:childTnLst>
                                    <p:set>
                                      <p:cBhvr>
                                        <p:cTn id="685" dur="1" fill="hold">
                                          <p:stCondLst>
                                            <p:cond delay="0"/>
                                          </p:stCondLst>
                                        </p:cTn>
                                        <p:tgtEl>
                                          <p:spTgt spid="36"/>
                                        </p:tgtEl>
                                        <p:attrNameLst>
                                          <p:attrName>style.visibility</p:attrName>
                                        </p:attrNameLst>
                                      </p:cBhvr>
                                      <p:to>
                                        <p:strVal val="hidden"/>
                                      </p:to>
                                    </p:set>
                                  </p:childTnLst>
                                </p:cTn>
                              </p:par>
                              <p:par>
                                <p:cTn id="686" presetID="1" presetClass="exit" presetSubtype="0" fill="hold" grpId="14" nodeType="withEffect">
                                  <p:stCondLst>
                                    <p:cond delay="0"/>
                                  </p:stCondLst>
                                  <p:childTnLst>
                                    <p:set>
                                      <p:cBhvr>
                                        <p:cTn id="687" dur="1" fill="hold">
                                          <p:stCondLst>
                                            <p:cond delay="0"/>
                                          </p:stCondLst>
                                        </p:cTn>
                                        <p:tgtEl>
                                          <p:spTgt spid="37"/>
                                        </p:tgtEl>
                                        <p:attrNameLst>
                                          <p:attrName>style.visibility</p:attrName>
                                        </p:attrNameLst>
                                      </p:cBhvr>
                                      <p:to>
                                        <p:strVal val="hidden"/>
                                      </p:to>
                                    </p:set>
                                  </p:childTnLst>
                                </p:cTn>
                              </p:par>
                              <p:par>
                                <p:cTn id="688" presetID="1" presetClass="exit" presetSubtype="0" fill="hold" grpId="14" nodeType="withEffect">
                                  <p:stCondLst>
                                    <p:cond delay="0"/>
                                  </p:stCondLst>
                                  <p:childTnLst>
                                    <p:set>
                                      <p:cBhvr>
                                        <p:cTn id="689" dur="1" fill="hold">
                                          <p:stCondLst>
                                            <p:cond delay="0"/>
                                          </p:stCondLst>
                                        </p:cTn>
                                        <p:tgtEl>
                                          <p:spTgt spid="38"/>
                                        </p:tgtEl>
                                        <p:attrNameLst>
                                          <p:attrName>style.visibility</p:attrName>
                                        </p:attrNameLst>
                                      </p:cBhvr>
                                      <p:to>
                                        <p:strVal val="hidden"/>
                                      </p:to>
                                    </p:set>
                                  </p:childTnLst>
                                </p:cTn>
                              </p:par>
                              <p:par>
                                <p:cTn id="690" presetID="1" presetClass="exit" presetSubtype="0" fill="hold" grpId="14" nodeType="withEffect">
                                  <p:stCondLst>
                                    <p:cond delay="0"/>
                                  </p:stCondLst>
                                  <p:childTnLst>
                                    <p:set>
                                      <p:cBhvr>
                                        <p:cTn id="691" dur="1" fill="hold">
                                          <p:stCondLst>
                                            <p:cond delay="0"/>
                                          </p:stCondLst>
                                        </p:cTn>
                                        <p:tgtEl>
                                          <p:spTgt spid="39"/>
                                        </p:tgtEl>
                                        <p:attrNameLst>
                                          <p:attrName>style.visibility</p:attrName>
                                        </p:attrNameLst>
                                      </p:cBhvr>
                                      <p:to>
                                        <p:strVal val="hidden"/>
                                      </p:to>
                                    </p:set>
                                  </p:childTnLst>
                                </p:cTn>
                              </p:par>
                              <p:par>
                                <p:cTn id="692" presetID="1" presetClass="exit" presetSubtype="0" fill="hold" grpId="14" nodeType="withEffect">
                                  <p:stCondLst>
                                    <p:cond delay="0"/>
                                  </p:stCondLst>
                                  <p:childTnLst>
                                    <p:set>
                                      <p:cBhvr>
                                        <p:cTn id="693" dur="1" fill="hold">
                                          <p:stCondLst>
                                            <p:cond delay="0"/>
                                          </p:stCondLst>
                                        </p:cTn>
                                        <p:tgtEl>
                                          <p:spTgt spid="40"/>
                                        </p:tgtEl>
                                        <p:attrNameLst>
                                          <p:attrName>style.visibility</p:attrName>
                                        </p:attrNameLst>
                                      </p:cBhvr>
                                      <p:to>
                                        <p:strVal val="hidden"/>
                                      </p:to>
                                    </p:set>
                                  </p:childTnLst>
                                </p:cTn>
                              </p:par>
                              <p:par>
                                <p:cTn id="694" presetID="1" presetClass="exit" presetSubtype="0" fill="hold" grpId="14" nodeType="withEffect">
                                  <p:stCondLst>
                                    <p:cond delay="0"/>
                                  </p:stCondLst>
                                  <p:childTnLst>
                                    <p:set>
                                      <p:cBhvr>
                                        <p:cTn id="695" dur="1" fill="hold">
                                          <p:stCondLst>
                                            <p:cond delay="0"/>
                                          </p:stCondLst>
                                        </p:cTn>
                                        <p:tgtEl>
                                          <p:spTgt spid="41"/>
                                        </p:tgtEl>
                                        <p:attrNameLst>
                                          <p:attrName>style.visibility</p:attrName>
                                        </p:attrNameLst>
                                      </p:cBhvr>
                                      <p:to>
                                        <p:strVal val="hidden"/>
                                      </p:to>
                                    </p:set>
                                  </p:childTnLst>
                                </p:cTn>
                              </p:par>
                              <p:par>
                                <p:cTn id="696" presetID="1" presetClass="exit" presetSubtype="0" fill="hold" grpId="14" nodeType="withEffect">
                                  <p:stCondLst>
                                    <p:cond delay="0"/>
                                  </p:stCondLst>
                                  <p:childTnLst>
                                    <p:set>
                                      <p:cBhvr>
                                        <p:cTn id="697" dur="1" fill="hold">
                                          <p:stCondLst>
                                            <p:cond delay="0"/>
                                          </p:stCondLst>
                                        </p:cTn>
                                        <p:tgtEl>
                                          <p:spTgt spid="42"/>
                                        </p:tgtEl>
                                        <p:attrNameLst>
                                          <p:attrName>style.visibility</p:attrName>
                                        </p:attrNameLst>
                                      </p:cBhvr>
                                      <p:to>
                                        <p:strVal val="hidden"/>
                                      </p:to>
                                    </p:set>
                                  </p:childTnLst>
                                </p:cTn>
                              </p:par>
                              <p:par>
                                <p:cTn id="698" presetID="1" presetClass="exit" presetSubtype="0" fill="hold" grpId="14" nodeType="withEffect">
                                  <p:stCondLst>
                                    <p:cond delay="0"/>
                                  </p:stCondLst>
                                  <p:childTnLst>
                                    <p:set>
                                      <p:cBhvr>
                                        <p:cTn id="699" dur="1" fill="hold">
                                          <p:stCondLst>
                                            <p:cond delay="0"/>
                                          </p:stCondLst>
                                        </p:cTn>
                                        <p:tgtEl>
                                          <p:spTgt spid="43"/>
                                        </p:tgtEl>
                                        <p:attrNameLst>
                                          <p:attrName>style.visibility</p:attrName>
                                        </p:attrNameLst>
                                      </p:cBhvr>
                                      <p:to>
                                        <p:strVal val="hidden"/>
                                      </p:to>
                                    </p:set>
                                  </p:childTnLst>
                                </p:cTn>
                              </p:par>
                              <p:par>
                                <p:cTn id="700" presetID="1" presetClass="exit" presetSubtype="0" fill="hold" grpId="14" nodeType="withEffect">
                                  <p:stCondLst>
                                    <p:cond delay="0"/>
                                  </p:stCondLst>
                                  <p:childTnLst>
                                    <p:set>
                                      <p:cBhvr>
                                        <p:cTn id="701" dur="1" fill="hold">
                                          <p:stCondLst>
                                            <p:cond delay="0"/>
                                          </p:stCondLst>
                                        </p:cTn>
                                        <p:tgtEl>
                                          <p:spTgt spid="44"/>
                                        </p:tgtEl>
                                        <p:attrNameLst>
                                          <p:attrName>style.visibility</p:attrName>
                                        </p:attrNameLst>
                                      </p:cBhvr>
                                      <p:to>
                                        <p:strVal val="hidden"/>
                                      </p:to>
                                    </p:set>
                                  </p:childTnLst>
                                </p:cTn>
                              </p:par>
                              <p:par>
                                <p:cTn id="702" presetID="1" presetClass="exit" presetSubtype="0" fill="hold" grpId="14" nodeType="withEffect">
                                  <p:stCondLst>
                                    <p:cond delay="0"/>
                                  </p:stCondLst>
                                  <p:childTnLst>
                                    <p:set>
                                      <p:cBhvr>
                                        <p:cTn id="703" dur="1" fill="hold">
                                          <p:stCondLst>
                                            <p:cond delay="0"/>
                                          </p:stCondLst>
                                        </p:cTn>
                                        <p:tgtEl>
                                          <p:spTgt spid="45"/>
                                        </p:tgtEl>
                                        <p:attrNameLst>
                                          <p:attrName>style.visibility</p:attrName>
                                        </p:attrNameLst>
                                      </p:cBhvr>
                                      <p:to>
                                        <p:strVal val="hidden"/>
                                      </p:to>
                                    </p:set>
                                  </p:childTnLst>
                                </p:cTn>
                              </p:par>
                              <p:par>
                                <p:cTn id="704" presetID="1" presetClass="exit" presetSubtype="0" fill="hold" grpId="14" nodeType="withEffect">
                                  <p:stCondLst>
                                    <p:cond delay="0"/>
                                  </p:stCondLst>
                                  <p:childTnLst>
                                    <p:set>
                                      <p:cBhvr>
                                        <p:cTn id="705" dur="1" fill="hold">
                                          <p:stCondLst>
                                            <p:cond delay="0"/>
                                          </p:stCondLst>
                                        </p:cTn>
                                        <p:tgtEl>
                                          <p:spTgt spid="47"/>
                                        </p:tgtEl>
                                        <p:attrNameLst>
                                          <p:attrName>style.visibility</p:attrName>
                                        </p:attrNameLst>
                                      </p:cBhvr>
                                      <p:to>
                                        <p:strVal val="hidden"/>
                                      </p:to>
                                    </p:set>
                                  </p:childTnLst>
                                </p:cTn>
                              </p:par>
                              <p:par>
                                <p:cTn id="706" presetID="1" presetClass="exit" presetSubtype="0" fill="hold" grpId="14" nodeType="withEffect">
                                  <p:stCondLst>
                                    <p:cond delay="0"/>
                                  </p:stCondLst>
                                  <p:childTnLst>
                                    <p:set>
                                      <p:cBhvr>
                                        <p:cTn id="707" dur="1" fill="hold">
                                          <p:stCondLst>
                                            <p:cond delay="0"/>
                                          </p:stCondLst>
                                        </p:cTn>
                                        <p:tgtEl>
                                          <p:spTgt spid="48"/>
                                        </p:tgtEl>
                                        <p:attrNameLst>
                                          <p:attrName>style.visibility</p:attrName>
                                        </p:attrNameLst>
                                      </p:cBhvr>
                                      <p:to>
                                        <p:strVal val="hidden"/>
                                      </p:to>
                                    </p:set>
                                  </p:childTnLst>
                                </p:cTn>
                              </p:par>
                              <p:par>
                                <p:cTn id="708" presetID="1" presetClass="entr" presetSubtype="0" fill="hold" grpId="14" nodeType="withEffect">
                                  <p:stCondLst>
                                    <p:cond delay="0"/>
                                  </p:stCondLst>
                                  <p:childTnLst>
                                    <p:set>
                                      <p:cBhvr>
                                        <p:cTn id="709" dur="1" fill="hold">
                                          <p:stCondLst>
                                            <p:cond delay="0"/>
                                          </p:stCondLst>
                                        </p:cTn>
                                        <p:tgtEl>
                                          <p:spTgt spid="49"/>
                                        </p:tgtEl>
                                        <p:attrNameLst>
                                          <p:attrName>style.visibility</p:attrName>
                                        </p:attrNameLst>
                                      </p:cBhvr>
                                      <p:to>
                                        <p:strVal val="visible"/>
                                      </p:to>
                                    </p:set>
                                  </p:childTnLst>
                                </p:cTn>
                              </p:par>
                              <p:par>
                                <p:cTn id="710" presetID="1" presetClass="exit" presetSubtype="0" fill="hold" grpId="14" nodeType="withEffect">
                                  <p:stCondLst>
                                    <p:cond delay="0"/>
                                  </p:stCondLst>
                                  <p:childTnLst>
                                    <p:set>
                                      <p:cBhvr>
                                        <p:cTn id="711" dur="1" fill="hold">
                                          <p:stCondLst>
                                            <p:cond delay="0"/>
                                          </p:stCondLst>
                                        </p:cTn>
                                        <p:tgtEl>
                                          <p:spTgt spid="50"/>
                                        </p:tgtEl>
                                        <p:attrNameLst>
                                          <p:attrName>style.visibility</p:attrName>
                                        </p:attrNameLst>
                                      </p:cBhvr>
                                      <p:to>
                                        <p:strVal val="hidden"/>
                                      </p:to>
                                    </p:set>
                                  </p:childTnLst>
                                </p:cTn>
                              </p:par>
                              <p:par>
                                <p:cTn id="712" presetID="1" presetClass="exit" presetSubtype="0" fill="hold" grpId="14" nodeType="withEffect">
                                  <p:stCondLst>
                                    <p:cond delay="0"/>
                                  </p:stCondLst>
                                  <p:childTnLst>
                                    <p:set>
                                      <p:cBhvr>
                                        <p:cTn id="713" dur="1" fill="hold">
                                          <p:stCondLst>
                                            <p:cond delay="0"/>
                                          </p:stCondLst>
                                        </p:cTn>
                                        <p:tgtEl>
                                          <p:spTgt spid="51"/>
                                        </p:tgtEl>
                                        <p:attrNameLst>
                                          <p:attrName>style.visibility</p:attrName>
                                        </p:attrNameLst>
                                      </p:cBhvr>
                                      <p:to>
                                        <p:strVal val="hidden"/>
                                      </p:to>
                                    </p:set>
                                  </p:childTnLst>
                                </p:cTn>
                              </p:par>
                              <p:par>
                                <p:cTn id="714" presetID="1" presetClass="exit" presetSubtype="0" fill="hold" grpId="14" nodeType="withEffect">
                                  <p:stCondLst>
                                    <p:cond delay="0"/>
                                  </p:stCondLst>
                                  <p:childTnLst>
                                    <p:set>
                                      <p:cBhvr>
                                        <p:cTn id="715" dur="1" fill="hold">
                                          <p:stCondLst>
                                            <p:cond delay="0"/>
                                          </p:stCondLst>
                                        </p:cTn>
                                        <p:tgtEl>
                                          <p:spTgt spid="52"/>
                                        </p:tgtEl>
                                        <p:attrNameLst>
                                          <p:attrName>style.visibility</p:attrName>
                                        </p:attrNameLst>
                                      </p:cBhvr>
                                      <p:to>
                                        <p:strVal val="hidden"/>
                                      </p:to>
                                    </p:set>
                                  </p:childTnLst>
                                </p:cTn>
                              </p:par>
                              <p:par>
                                <p:cTn id="716" presetID="1" presetClass="exit" presetSubtype="0" fill="hold" grpId="14" nodeType="withEffect">
                                  <p:stCondLst>
                                    <p:cond delay="0"/>
                                  </p:stCondLst>
                                  <p:childTnLst>
                                    <p:set>
                                      <p:cBhvr>
                                        <p:cTn id="717" dur="1" fill="hold">
                                          <p:stCondLst>
                                            <p:cond delay="0"/>
                                          </p:stCondLst>
                                        </p:cTn>
                                        <p:tgtEl>
                                          <p:spTgt spid="53"/>
                                        </p:tgtEl>
                                        <p:attrNameLst>
                                          <p:attrName>style.visibility</p:attrName>
                                        </p:attrNameLst>
                                      </p:cBhvr>
                                      <p:to>
                                        <p:strVal val="hidden"/>
                                      </p:to>
                                    </p:set>
                                  </p:childTnLst>
                                </p:cTn>
                              </p:par>
                              <p:par>
                                <p:cTn id="718" presetID="1" presetClass="exit" presetSubtype="0" fill="hold" grpId="14" nodeType="withEffect">
                                  <p:stCondLst>
                                    <p:cond delay="0"/>
                                  </p:stCondLst>
                                  <p:childTnLst>
                                    <p:set>
                                      <p:cBhvr>
                                        <p:cTn id="719" dur="1" fill="hold">
                                          <p:stCondLst>
                                            <p:cond delay="0"/>
                                          </p:stCondLst>
                                        </p:cTn>
                                        <p:tgtEl>
                                          <p:spTgt spid="54"/>
                                        </p:tgtEl>
                                        <p:attrNameLst>
                                          <p:attrName>style.visibility</p:attrName>
                                        </p:attrNameLst>
                                      </p:cBhvr>
                                      <p:to>
                                        <p:strVal val="hidden"/>
                                      </p:to>
                                    </p:set>
                                  </p:childTnLst>
                                </p:cTn>
                              </p:par>
                              <p:par>
                                <p:cTn id="720" presetID="1" presetClass="exit" presetSubtype="0" fill="hold" grpId="14" nodeType="withEffect">
                                  <p:stCondLst>
                                    <p:cond delay="0"/>
                                  </p:stCondLst>
                                  <p:childTnLst>
                                    <p:set>
                                      <p:cBhvr>
                                        <p:cTn id="72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722" restart="whenNotActive" fill="hold" evtFilter="cancelBubble" nodeType="interactiveSeq">
                <p:stCondLst>
                  <p:cond evt="onClick" delay="0">
                    <p:tgtEl>
                      <p:spTgt spid="26"/>
                    </p:tgtEl>
                  </p:cond>
                </p:stCondLst>
                <p:endSync evt="end" delay="0">
                  <p:rtn val="all"/>
                </p:endSync>
                <p:childTnLst>
                  <p:par>
                    <p:cTn id="723" fill="hold">
                      <p:stCondLst>
                        <p:cond delay="0"/>
                      </p:stCondLst>
                      <p:childTnLst>
                        <p:par>
                          <p:cTn id="724" fill="hold">
                            <p:stCondLst>
                              <p:cond delay="0"/>
                            </p:stCondLst>
                            <p:childTnLst>
                              <p:par>
                                <p:cTn id="725" presetID="1" presetClass="exit" presetSubtype="0" fill="hold" grpId="15" nodeType="clickEffect">
                                  <p:stCondLst>
                                    <p:cond delay="0"/>
                                  </p:stCondLst>
                                  <p:childTnLst>
                                    <p:set>
                                      <p:cBhvr>
                                        <p:cTn id="726" dur="1" fill="hold">
                                          <p:stCondLst>
                                            <p:cond delay="0"/>
                                          </p:stCondLst>
                                        </p:cTn>
                                        <p:tgtEl>
                                          <p:spTgt spid="30"/>
                                        </p:tgtEl>
                                        <p:attrNameLst>
                                          <p:attrName>style.visibility</p:attrName>
                                        </p:attrNameLst>
                                      </p:cBhvr>
                                      <p:to>
                                        <p:strVal val="hidden"/>
                                      </p:to>
                                    </p:set>
                                  </p:childTnLst>
                                </p:cTn>
                              </p:par>
                              <p:par>
                                <p:cTn id="727" presetID="1" presetClass="exit" presetSubtype="0" fill="hold" grpId="15" nodeType="withEffect">
                                  <p:stCondLst>
                                    <p:cond delay="0"/>
                                  </p:stCondLst>
                                  <p:childTnLst>
                                    <p:set>
                                      <p:cBhvr>
                                        <p:cTn id="728" dur="1" fill="hold">
                                          <p:stCondLst>
                                            <p:cond delay="0"/>
                                          </p:stCondLst>
                                        </p:cTn>
                                        <p:tgtEl>
                                          <p:spTgt spid="35"/>
                                        </p:tgtEl>
                                        <p:attrNameLst>
                                          <p:attrName>style.visibility</p:attrName>
                                        </p:attrNameLst>
                                      </p:cBhvr>
                                      <p:to>
                                        <p:strVal val="hidden"/>
                                      </p:to>
                                    </p:set>
                                  </p:childTnLst>
                                </p:cTn>
                              </p:par>
                              <p:par>
                                <p:cTn id="729" presetID="1" presetClass="exit" presetSubtype="0" fill="hold" grpId="15" nodeType="withEffect">
                                  <p:stCondLst>
                                    <p:cond delay="0"/>
                                  </p:stCondLst>
                                  <p:childTnLst>
                                    <p:set>
                                      <p:cBhvr>
                                        <p:cTn id="730" dur="1" fill="hold">
                                          <p:stCondLst>
                                            <p:cond delay="0"/>
                                          </p:stCondLst>
                                        </p:cTn>
                                        <p:tgtEl>
                                          <p:spTgt spid="36"/>
                                        </p:tgtEl>
                                        <p:attrNameLst>
                                          <p:attrName>style.visibility</p:attrName>
                                        </p:attrNameLst>
                                      </p:cBhvr>
                                      <p:to>
                                        <p:strVal val="hidden"/>
                                      </p:to>
                                    </p:set>
                                  </p:childTnLst>
                                </p:cTn>
                              </p:par>
                              <p:par>
                                <p:cTn id="731" presetID="1" presetClass="exit" presetSubtype="0" fill="hold" grpId="15" nodeType="withEffect">
                                  <p:stCondLst>
                                    <p:cond delay="0"/>
                                  </p:stCondLst>
                                  <p:childTnLst>
                                    <p:set>
                                      <p:cBhvr>
                                        <p:cTn id="732" dur="1" fill="hold">
                                          <p:stCondLst>
                                            <p:cond delay="0"/>
                                          </p:stCondLst>
                                        </p:cTn>
                                        <p:tgtEl>
                                          <p:spTgt spid="37"/>
                                        </p:tgtEl>
                                        <p:attrNameLst>
                                          <p:attrName>style.visibility</p:attrName>
                                        </p:attrNameLst>
                                      </p:cBhvr>
                                      <p:to>
                                        <p:strVal val="hidden"/>
                                      </p:to>
                                    </p:set>
                                  </p:childTnLst>
                                </p:cTn>
                              </p:par>
                              <p:par>
                                <p:cTn id="733" presetID="1" presetClass="exit" presetSubtype="0" fill="hold" grpId="15" nodeType="withEffect">
                                  <p:stCondLst>
                                    <p:cond delay="0"/>
                                  </p:stCondLst>
                                  <p:childTnLst>
                                    <p:set>
                                      <p:cBhvr>
                                        <p:cTn id="734" dur="1" fill="hold">
                                          <p:stCondLst>
                                            <p:cond delay="0"/>
                                          </p:stCondLst>
                                        </p:cTn>
                                        <p:tgtEl>
                                          <p:spTgt spid="38"/>
                                        </p:tgtEl>
                                        <p:attrNameLst>
                                          <p:attrName>style.visibility</p:attrName>
                                        </p:attrNameLst>
                                      </p:cBhvr>
                                      <p:to>
                                        <p:strVal val="hidden"/>
                                      </p:to>
                                    </p:set>
                                  </p:childTnLst>
                                </p:cTn>
                              </p:par>
                              <p:par>
                                <p:cTn id="735" presetID="1" presetClass="exit" presetSubtype="0" fill="hold" grpId="15" nodeType="withEffect">
                                  <p:stCondLst>
                                    <p:cond delay="0"/>
                                  </p:stCondLst>
                                  <p:childTnLst>
                                    <p:set>
                                      <p:cBhvr>
                                        <p:cTn id="736" dur="1" fill="hold">
                                          <p:stCondLst>
                                            <p:cond delay="0"/>
                                          </p:stCondLst>
                                        </p:cTn>
                                        <p:tgtEl>
                                          <p:spTgt spid="39"/>
                                        </p:tgtEl>
                                        <p:attrNameLst>
                                          <p:attrName>style.visibility</p:attrName>
                                        </p:attrNameLst>
                                      </p:cBhvr>
                                      <p:to>
                                        <p:strVal val="hidden"/>
                                      </p:to>
                                    </p:set>
                                  </p:childTnLst>
                                </p:cTn>
                              </p:par>
                              <p:par>
                                <p:cTn id="737" presetID="1" presetClass="exit" presetSubtype="0" fill="hold" grpId="15" nodeType="withEffect">
                                  <p:stCondLst>
                                    <p:cond delay="0"/>
                                  </p:stCondLst>
                                  <p:childTnLst>
                                    <p:set>
                                      <p:cBhvr>
                                        <p:cTn id="738" dur="1" fill="hold">
                                          <p:stCondLst>
                                            <p:cond delay="0"/>
                                          </p:stCondLst>
                                        </p:cTn>
                                        <p:tgtEl>
                                          <p:spTgt spid="40"/>
                                        </p:tgtEl>
                                        <p:attrNameLst>
                                          <p:attrName>style.visibility</p:attrName>
                                        </p:attrNameLst>
                                      </p:cBhvr>
                                      <p:to>
                                        <p:strVal val="hidden"/>
                                      </p:to>
                                    </p:set>
                                  </p:childTnLst>
                                </p:cTn>
                              </p:par>
                              <p:par>
                                <p:cTn id="739" presetID="1" presetClass="exit" presetSubtype="0" fill="hold" grpId="15" nodeType="withEffect">
                                  <p:stCondLst>
                                    <p:cond delay="0"/>
                                  </p:stCondLst>
                                  <p:childTnLst>
                                    <p:set>
                                      <p:cBhvr>
                                        <p:cTn id="740" dur="1" fill="hold">
                                          <p:stCondLst>
                                            <p:cond delay="0"/>
                                          </p:stCondLst>
                                        </p:cTn>
                                        <p:tgtEl>
                                          <p:spTgt spid="41"/>
                                        </p:tgtEl>
                                        <p:attrNameLst>
                                          <p:attrName>style.visibility</p:attrName>
                                        </p:attrNameLst>
                                      </p:cBhvr>
                                      <p:to>
                                        <p:strVal val="hidden"/>
                                      </p:to>
                                    </p:set>
                                  </p:childTnLst>
                                </p:cTn>
                              </p:par>
                              <p:par>
                                <p:cTn id="741" presetID="1" presetClass="exit" presetSubtype="0" fill="hold" grpId="15" nodeType="withEffect">
                                  <p:stCondLst>
                                    <p:cond delay="0"/>
                                  </p:stCondLst>
                                  <p:childTnLst>
                                    <p:set>
                                      <p:cBhvr>
                                        <p:cTn id="742" dur="1" fill="hold">
                                          <p:stCondLst>
                                            <p:cond delay="0"/>
                                          </p:stCondLst>
                                        </p:cTn>
                                        <p:tgtEl>
                                          <p:spTgt spid="42"/>
                                        </p:tgtEl>
                                        <p:attrNameLst>
                                          <p:attrName>style.visibility</p:attrName>
                                        </p:attrNameLst>
                                      </p:cBhvr>
                                      <p:to>
                                        <p:strVal val="hidden"/>
                                      </p:to>
                                    </p:set>
                                  </p:childTnLst>
                                </p:cTn>
                              </p:par>
                              <p:par>
                                <p:cTn id="743" presetID="1" presetClass="exit" presetSubtype="0" fill="hold" grpId="15" nodeType="withEffect">
                                  <p:stCondLst>
                                    <p:cond delay="0"/>
                                  </p:stCondLst>
                                  <p:childTnLst>
                                    <p:set>
                                      <p:cBhvr>
                                        <p:cTn id="744" dur="1" fill="hold">
                                          <p:stCondLst>
                                            <p:cond delay="0"/>
                                          </p:stCondLst>
                                        </p:cTn>
                                        <p:tgtEl>
                                          <p:spTgt spid="43"/>
                                        </p:tgtEl>
                                        <p:attrNameLst>
                                          <p:attrName>style.visibility</p:attrName>
                                        </p:attrNameLst>
                                      </p:cBhvr>
                                      <p:to>
                                        <p:strVal val="hidden"/>
                                      </p:to>
                                    </p:set>
                                  </p:childTnLst>
                                </p:cTn>
                              </p:par>
                              <p:par>
                                <p:cTn id="745" presetID="1" presetClass="exit" presetSubtype="0" fill="hold" grpId="15" nodeType="withEffect">
                                  <p:stCondLst>
                                    <p:cond delay="0"/>
                                  </p:stCondLst>
                                  <p:childTnLst>
                                    <p:set>
                                      <p:cBhvr>
                                        <p:cTn id="746" dur="1" fill="hold">
                                          <p:stCondLst>
                                            <p:cond delay="0"/>
                                          </p:stCondLst>
                                        </p:cTn>
                                        <p:tgtEl>
                                          <p:spTgt spid="44"/>
                                        </p:tgtEl>
                                        <p:attrNameLst>
                                          <p:attrName>style.visibility</p:attrName>
                                        </p:attrNameLst>
                                      </p:cBhvr>
                                      <p:to>
                                        <p:strVal val="hidden"/>
                                      </p:to>
                                    </p:set>
                                  </p:childTnLst>
                                </p:cTn>
                              </p:par>
                              <p:par>
                                <p:cTn id="747" presetID="1" presetClass="exit" presetSubtype="0" fill="hold" grpId="15" nodeType="withEffect">
                                  <p:stCondLst>
                                    <p:cond delay="0"/>
                                  </p:stCondLst>
                                  <p:childTnLst>
                                    <p:set>
                                      <p:cBhvr>
                                        <p:cTn id="748" dur="1" fill="hold">
                                          <p:stCondLst>
                                            <p:cond delay="0"/>
                                          </p:stCondLst>
                                        </p:cTn>
                                        <p:tgtEl>
                                          <p:spTgt spid="45"/>
                                        </p:tgtEl>
                                        <p:attrNameLst>
                                          <p:attrName>style.visibility</p:attrName>
                                        </p:attrNameLst>
                                      </p:cBhvr>
                                      <p:to>
                                        <p:strVal val="hidden"/>
                                      </p:to>
                                    </p:set>
                                  </p:childTnLst>
                                </p:cTn>
                              </p:par>
                              <p:par>
                                <p:cTn id="749" presetID="1" presetClass="exit" presetSubtype="0" fill="hold" grpId="15" nodeType="withEffect">
                                  <p:stCondLst>
                                    <p:cond delay="0"/>
                                  </p:stCondLst>
                                  <p:childTnLst>
                                    <p:set>
                                      <p:cBhvr>
                                        <p:cTn id="750" dur="1" fill="hold">
                                          <p:stCondLst>
                                            <p:cond delay="0"/>
                                          </p:stCondLst>
                                        </p:cTn>
                                        <p:tgtEl>
                                          <p:spTgt spid="47"/>
                                        </p:tgtEl>
                                        <p:attrNameLst>
                                          <p:attrName>style.visibility</p:attrName>
                                        </p:attrNameLst>
                                      </p:cBhvr>
                                      <p:to>
                                        <p:strVal val="hidden"/>
                                      </p:to>
                                    </p:set>
                                  </p:childTnLst>
                                </p:cTn>
                              </p:par>
                              <p:par>
                                <p:cTn id="751" presetID="1" presetClass="exit" presetSubtype="0" fill="hold" grpId="15" nodeType="withEffect">
                                  <p:stCondLst>
                                    <p:cond delay="0"/>
                                  </p:stCondLst>
                                  <p:childTnLst>
                                    <p:set>
                                      <p:cBhvr>
                                        <p:cTn id="752" dur="1" fill="hold">
                                          <p:stCondLst>
                                            <p:cond delay="0"/>
                                          </p:stCondLst>
                                        </p:cTn>
                                        <p:tgtEl>
                                          <p:spTgt spid="48"/>
                                        </p:tgtEl>
                                        <p:attrNameLst>
                                          <p:attrName>style.visibility</p:attrName>
                                        </p:attrNameLst>
                                      </p:cBhvr>
                                      <p:to>
                                        <p:strVal val="hidden"/>
                                      </p:to>
                                    </p:set>
                                  </p:childTnLst>
                                </p:cTn>
                              </p:par>
                              <p:par>
                                <p:cTn id="753" presetID="1" presetClass="exit" presetSubtype="0" fill="hold" grpId="15" nodeType="withEffect">
                                  <p:stCondLst>
                                    <p:cond delay="0"/>
                                  </p:stCondLst>
                                  <p:childTnLst>
                                    <p:set>
                                      <p:cBhvr>
                                        <p:cTn id="754" dur="1" fill="hold">
                                          <p:stCondLst>
                                            <p:cond delay="0"/>
                                          </p:stCondLst>
                                        </p:cTn>
                                        <p:tgtEl>
                                          <p:spTgt spid="49"/>
                                        </p:tgtEl>
                                        <p:attrNameLst>
                                          <p:attrName>style.visibility</p:attrName>
                                        </p:attrNameLst>
                                      </p:cBhvr>
                                      <p:to>
                                        <p:strVal val="hidden"/>
                                      </p:to>
                                    </p:set>
                                  </p:childTnLst>
                                </p:cTn>
                              </p:par>
                              <p:par>
                                <p:cTn id="755" presetID="1" presetClass="entr" presetSubtype="0" fill="hold" grpId="15" nodeType="withEffect">
                                  <p:stCondLst>
                                    <p:cond delay="0"/>
                                  </p:stCondLst>
                                  <p:childTnLst>
                                    <p:set>
                                      <p:cBhvr>
                                        <p:cTn id="756" dur="1" fill="hold">
                                          <p:stCondLst>
                                            <p:cond delay="0"/>
                                          </p:stCondLst>
                                        </p:cTn>
                                        <p:tgtEl>
                                          <p:spTgt spid="50"/>
                                        </p:tgtEl>
                                        <p:attrNameLst>
                                          <p:attrName>style.visibility</p:attrName>
                                        </p:attrNameLst>
                                      </p:cBhvr>
                                      <p:to>
                                        <p:strVal val="visible"/>
                                      </p:to>
                                    </p:set>
                                  </p:childTnLst>
                                </p:cTn>
                              </p:par>
                              <p:par>
                                <p:cTn id="757" presetID="1" presetClass="exit" presetSubtype="0" fill="hold" grpId="15" nodeType="withEffect">
                                  <p:stCondLst>
                                    <p:cond delay="0"/>
                                  </p:stCondLst>
                                  <p:childTnLst>
                                    <p:set>
                                      <p:cBhvr>
                                        <p:cTn id="758" dur="1" fill="hold">
                                          <p:stCondLst>
                                            <p:cond delay="0"/>
                                          </p:stCondLst>
                                        </p:cTn>
                                        <p:tgtEl>
                                          <p:spTgt spid="51"/>
                                        </p:tgtEl>
                                        <p:attrNameLst>
                                          <p:attrName>style.visibility</p:attrName>
                                        </p:attrNameLst>
                                      </p:cBhvr>
                                      <p:to>
                                        <p:strVal val="hidden"/>
                                      </p:to>
                                    </p:set>
                                  </p:childTnLst>
                                </p:cTn>
                              </p:par>
                              <p:par>
                                <p:cTn id="759" presetID="1" presetClass="exit" presetSubtype="0" fill="hold" grpId="15" nodeType="withEffect">
                                  <p:stCondLst>
                                    <p:cond delay="0"/>
                                  </p:stCondLst>
                                  <p:childTnLst>
                                    <p:set>
                                      <p:cBhvr>
                                        <p:cTn id="760" dur="1" fill="hold">
                                          <p:stCondLst>
                                            <p:cond delay="0"/>
                                          </p:stCondLst>
                                        </p:cTn>
                                        <p:tgtEl>
                                          <p:spTgt spid="52"/>
                                        </p:tgtEl>
                                        <p:attrNameLst>
                                          <p:attrName>style.visibility</p:attrName>
                                        </p:attrNameLst>
                                      </p:cBhvr>
                                      <p:to>
                                        <p:strVal val="hidden"/>
                                      </p:to>
                                    </p:set>
                                  </p:childTnLst>
                                </p:cTn>
                              </p:par>
                              <p:par>
                                <p:cTn id="761" presetID="1" presetClass="exit" presetSubtype="0" fill="hold" grpId="15" nodeType="withEffect">
                                  <p:stCondLst>
                                    <p:cond delay="0"/>
                                  </p:stCondLst>
                                  <p:childTnLst>
                                    <p:set>
                                      <p:cBhvr>
                                        <p:cTn id="762" dur="1" fill="hold">
                                          <p:stCondLst>
                                            <p:cond delay="0"/>
                                          </p:stCondLst>
                                        </p:cTn>
                                        <p:tgtEl>
                                          <p:spTgt spid="53"/>
                                        </p:tgtEl>
                                        <p:attrNameLst>
                                          <p:attrName>style.visibility</p:attrName>
                                        </p:attrNameLst>
                                      </p:cBhvr>
                                      <p:to>
                                        <p:strVal val="hidden"/>
                                      </p:to>
                                    </p:set>
                                  </p:childTnLst>
                                </p:cTn>
                              </p:par>
                              <p:par>
                                <p:cTn id="763" presetID="1" presetClass="exit" presetSubtype="0" fill="hold" grpId="15" nodeType="withEffect">
                                  <p:stCondLst>
                                    <p:cond delay="0"/>
                                  </p:stCondLst>
                                  <p:childTnLst>
                                    <p:set>
                                      <p:cBhvr>
                                        <p:cTn id="764" dur="1" fill="hold">
                                          <p:stCondLst>
                                            <p:cond delay="0"/>
                                          </p:stCondLst>
                                        </p:cTn>
                                        <p:tgtEl>
                                          <p:spTgt spid="54"/>
                                        </p:tgtEl>
                                        <p:attrNameLst>
                                          <p:attrName>style.visibility</p:attrName>
                                        </p:attrNameLst>
                                      </p:cBhvr>
                                      <p:to>
                                        <p:strVal val="hidden"/>
                                      </p:to>
                                    </p:set>
                                  </p:childTnLst>
                                </p:cTn>
                              </p:par>
                              <p:par>
                                <p:cTn id="765" presetID="1" presetClass="exit" presetSubtype="0" fill="hold" grpId="15" nodeType="withEffect">
                                  <p:stCondLst>
                                    <p:cond delay="0"/>
                                  </p:stCondLst>
                                  <p:childTnLst>
                                    <p:set>
                                      <p:cBhvr>
                                        <p:cTn id="76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67" restart="whenNotActive" fill="hold" evtFilter="cancelBubble" nodeType="interactiveSeq">
                <p:stCondLst>
                  <p:cond evt="onClick" delay="0">
                    <p:tgtEl>
                      <p:spTgt spid="27"/>
                    </p:tgtEl>
                  </p:cond>
                </p:stCondLst>
                <p:endSync evt="end" delay="0">
                  <p:rtn val="all"/>
                </p:endSync>
                <p:childTnLst>
                  <p:par>
                    <p:cTn id="768" fill="hold">
                      <p:stCondLst>
                        <p:cond delay="0"/>
                      </p:stCondLst>
                      <p:childTnLst>
                        <p:par>
                          <p:cTn id="769" fill="hold">
                            <p:stCondLst>
                              <p:cond delay="0"/>
                            </p:stCondLst>
                            <p:childTnLst>
                              <p:par>
                                <p:cTn id="770" presetID="1" presetClass="exit" presetSubtype="0" fill="hold" grpId="16" nodeType="clickEffect">
                                  <p:stCondLst>
                                    <p:cond delay="0"/>
                                  </p:stCondLst>
                                  <p:childTnLst>
                                    <p:set>
                                      <p:cBhvr>
                                        <p:cTn id="771" dur="1" fill="hold">
                                          <p:stCondLst>
                                            <p:cond delay="0"/>
                                          </p:stCondLst>
                                        </p:cTn>
                                        <p:tgtEl>
                                          <p:spTgt spid="30"/>
                                        </p:tgtEl>
                                        <p:attrNameLst>
                                          <p:attrName>style.visibility</p:attrName>
                                        </p:attrNameLst>
                                      </p:cBhvr>
                                      <p:to>
                                        <p:strVal val="hidden"/>
                                      </p:to>
                                    </p:set>
                                  </p:childTnLst>
                                </p:cTn>
                              </p:par>
                              <p:par>
                                <p:cTn id="772" presetID="1" presetClass="exit" presetSubtype="0" fill="hold" grpId="16" nodeType="withEffect">
                                  <p:stCondLst>
                                    <p:cond delay="0"/>
                                  </p:stCondLst>
                                  <p:childTnLst>
                                    <p:set>
                                      <p:cBhvr>
                                        <p:cTn id="773" dur="1" fill="hold">
                                          <p:stCondLst>
                                            <p:cond delay="0"/>
                                          </p:stCondLst>
                                        </p:cTn>
                                        <p:tgtEl>
                                          <p:spTgt spid="35"/>
                                        </p:tgtEl>
                                        <p:attrNameLst>
                                          <p:attrName>style.visibility</p:attrName>
                                        </p:attrNameLst>
                                      </p:cBhvr>
                                      <p:to>
                                        <p:strVal val="hidden"/>
                                      </p:to>
                                    </p:set>
                                  </p:childTnLst>
                                </p:cTn>
                              </p:par>
                              <p:par>
                                <p:cTn id="774" presetID="1" presetClass="exit" presetSubtype="0" fill="hold" grpId="16" nodeType="withEffect">
                                  <p:stCondLst>
                                    <p:cond delay="0"/>
                                  </p:stCondLst>
                                  <p:childTnLst>
                                    <p:set>
                                      <p:cBhvr>
                                        <p:cTn id="775" dur="1" fill="hold">
                                          <p:stCondLst>
                                            <p:cond delay="0"/>
                                          </p:stCondLst>
                                        </p:cTn>
                                        <p:tgtEl>
                                          <p:spTgt spid="36"/>
                                        </p:tgtEl>
                                        <p:attrNameLst>
                                          <p:attrName>style.visibility</p:attrName>
                                        </p:attrNameLst>
                                      </p:cBhvr>
                                      <p:to>
                                        <p:strVal val="hidden"/>
                                      </p:to>
                                    </p:set>
                                  </p:childTnLst>
                                </p:cTn>
                              </p:par>
                              <p:par>
                                <p:cTn id="776" presetID="1" presetClass="exit" presetSubtype="0" fill="hold" grpId="16" nodeType="withEffect">
                                  <p:stCondLst>
                                    <p:cond delay="0"/>
                                  </p:stCondLst>
                                  <p:childTnLst>
                                    <p:set>
                                      <p:cBhvr>
                                        <p:cTn id="777" dur="1" fill="hold">
                                          <p:stCondLst>
                                            <p:cond delay="0"/>
                                          </p:stCondLst>
                                        </p:cTn>
                                        <p:tgtEl>
                                          <p:spTgt spid="37"/>
                                        </p:tgtEl>
                                        <p:attrNameLst>
                                          <p:attrName>style.visibility</p:attrName>
                                        </p:attrNameLst>
                                      </p:cBhvr>
                                      <p:to>
                                        <p:strVal val="hidden"/>
                                      </p:to>
                                    </p:set>
                                  </p:childTnLst>
                                </p:cTn>
                              </p:par>
                              <p:par>
                                <p:cTn id="778" presetID="1" presetClass="exit" presetSubtype="0" fill="hold" grpId="16" nodeType="withEffect">
                                  <p:stCondLst>
                                    <p:cond delay="0"/>
                                  </p:stCondLst>
                                  <p:childTnLst>
                                    <p:set>
                                      <p:cBhvr>
                                        <p:cTn id="779" dur="1" fill="hold">
                                          <p:stCondLst>
                                            <p:cond delay="0"/>
                                          </p:stCondLst>
                                        </p:cTn>
                                        <p:tgtEl>
                                          <p:spTgt spid="38"/>
                                        </p:tgtEl>
                                        <p:attrNameLst>
                                          <p:attrName>style.visibility</p:attrName>
                                        </p:attrNameLst>
                                      </p:cBhvr>
                                      <p:to>
                                        <p:strVal val="hidden"/>
                                      </p:to>
                                    </p:set>
                                  </p:childTnLst>
                                </p:cTn>
                              </p:par>
                              <p:par>
                                <p:cTn id="780" presetID="1" presetClass="exit" presetSubtype="0" fill="hold" grpId="16" nodeType="withEffect">
                                  <p:stCondLst>
                                    <p:cond delay="0"/>
                                  </p:stCondLst>
                                  <p:childTnLst>
                                    <p:set>
                                      <p:cBhvr>
                                        <p:cTn id="781" dur="1" fill="hold">
                                          <p:stCondLst>
                                            <p:cond delay="0"/>
                                          </p:stCondLst>
                                        </p:cTn>
                                        <p:tgtEl>
                                          <p:spTgt spid="39"/>
                                        </p:tgtEl>
                                        <p:attrNameLst>
                                          <p:attrName>style.visibility</p:attrName>
                                        </p:attrNameLst>
                                      </p:cBhvr>
                                      <p:to>
                                        <p:strVal val="hidden"/>
                                      </p:to>
                                    </p:set>
                                  </p:childTnLst>
                                </p:cTn>
                              </p:par>
                              <p:par>
                                <p:cTn id="782" presetID="1" presetClass="exit" presetSubtype="0" fill="hold" grpId="16" nodeType="withEffect">
                                  <p:stCondLst>
                                    <p:cond delay="0"/>
                                  </p:stCondLst>
                                  <p:childTnLst>
                                    <p:set>
                                      <p:cBhvr>
                                        <p:cTn id="783" dur="1" fill="hold">
                                          <p:stCondLst>
                                            <p:cond delay="0"/>
                                          </p:stCondLst>
                                        </p:cTn>
                                        <p:tgtEl>
                                          <p:spTgt spid="40"/>
                                        </p:tgtEl>
                                        <p:attrNameLst>
                                          <p:attrName>style.visibility</p:attrName>
                                        </p:attrNameLst>
                                      </p:cBhvr>
                                      <p:to>
                                        <p:strVal val="hidden"/>
                                      </p:to>
                                    </p:set>
                                  </p:childTnLst>
                                </p:cTn>
                              </p:par>
                              <p:par>
                                <p:cTn id="784" presetID="1" presetClass="exit" presetSubtype="0" fill="hold" grpId="16" nodeType="withEffect">
                                  <p:stCondLst>
                                    <p:cond delay="0"/>
                                  </p:stCondLst>
                                  <p:childTnLst>
                                    <p:set>
                                      <p:cBhvr>
                                        <p:cTn id="785" dur="1" fill="hold">
                                          <p:stCondLst>
                                            <p:cond delay="0"/>
                                          </p:stCondLst>
                                        </p:cTn>
                                        <p:tgtEl>
                                          <p:spTgt spid="41"/>
                                        </p:tgtEl>
                                        <p:attrNameLst>
                                          <p:attrName>style.visibility</p:attrName>
                                        </p:attrNameLst>
                                      </p:cBhvr>
                                      <p:to>
                                        <p:strVal val="hidden"/>
                                      </p:to>
                                    </p:set>
                                  </p:childTnLst>
                                </p:cTn>
                              </p:par>
                              <p:par>
                                <p:cTn id="786" presetID="1" presetClass="exit" presetSubtype="0" fill="hold" grpId="16" nodeType="withEffect">
                                  <p:stCondLst>
                                    <p:cond delay="0"/>
                                  </p:stCondLst>
                                  <p:childTnLst>
                                    <p:set>
                                      <p:cBhvr>
                                        <p:cTn id="787" dur="1" fill="hold">
                                          <p:stCondLst>
                                            <p:cond delay="0"/>
                                          </p:stCondLst>
                                        </p:cTn>
                                        <p:tgtEl>
                                          <p:spTgt spid="42"/>
                                        </p:tgtEl>
                                        <p:attrNameLst>
                                          <p:attrName>style.visibility</p:attrName>
                                        </p:attrNameLst>
                                      </p:cBhvr>
                                      <p:to>
                                        <p:strVal val="hidden"/>
                                      </p:to>
                                    </p:set>
                                  </p:childTnLst>
                                </p:cTn>
                              </p:par>
                              <p:par>
                                <p:cTn id="788" presetID="1" presetClass="exit" presetSubtype="0" fill="hold" grpId="16" nodeType="withEffect">
                                  <p:stCondLst>
                                    <p:cond delay="0"/>
                                  </p:stCondLst>
                                  <p:childTnLst>
                                    <p:set>
                                      <p:cBhvr>
                                        <p:cTn id="789" dur="1" fill="hold">
                                          <p:stCondLst>
                                            <p:cond delay="0"/>
                                          </p:stCondLst>
                                        </p:cTn>
                                        <p:tgtEl>
                                          <p:spTgt spid="43"/>
                                        </p:tgtEl>
                                        <p:attrNameLst>
                                          <p:attrName>style.visibility</p:attrName>
                                        </p:attrNameLst>
                                      </p:cBhvr>
                                      <p:to>
                                        <p:strVal val="hidden"/>
                                      </p:to>
                                    </p:set>
                                  </p:childTnLst>
                                </p:cTn>
                              </p:par>
                              <p:par>
                                <p:cTn id="790" presetID="1" presetClass="exit" presetSubtype="0" fill="hold" grpId="16" nodeType="withEffect">
                                  <p:stCondLst>
                                    <p:cond delay="0"/>
                                  </p:stCondLst>
                                  <p:childTnLst>
                                    <p:set>
                                      <p:cBhvr>
                                        <p:cTn id="791" dur="1" fill="hold">
                                          <p:stCondLst>
                                            <p:cond delay="0"/>
                                          </p:stCondLst>
                                        </p:cTn>
                                        <p:tgtEl>
                                          <p:spTgt spid="44"/>
                                        </p:tgtEl>
                                        <p:attrNameLst>
                                          <p:attrName>style.visibility</p:attrName>
                                        </p:attrNameLst>
                                      </p:cBhvr>
                                      <p:to>
                                        <p:strVal val="hidden"/>
                                      </p:to>
                                    </p:set>
                                  </p:childTnLst>
                                </p:cTn>
                              </p:par>
                              <p:par>
                                <p:cTn id="792" presetID="1" presetClass="exit" presetSubtype="0" fill="hold" grpId="16" nodeType="withEffect">
                                  <p:stCondLst>
                                    <p:cond delay="0"/>
                                  </p:stCondLst>
                                  <p:childTnLst>
                                    <p:set>
                                      <p:cBhvr>
                                        <p:cTn id="793" dur="1" fill="hold">
                                          <p:stCondLst>
                                            <p:cond delay="0"/>
                                          </p:stCondLst>
                                        </p:cTn>
                                        <p:tgtEl>
                                          <p:spTgt spid="45"/>
                                        </p:tgtEl>
                                        <p:attrNameLst>
                                          <p:attrName>style.visibility</p:attrName>
                                        </p:attrNameLst>
                                      </p:cBhvr>
                                      <p:to>
                                        <p:strVal val="hidden"/>
                                      </p:to>
                                    </p:set>
                                  </p:childTnLst>
                                </p:cTn>
                              </p:par>
                              <p:par>
                                <p:cTn id="794" presetID="1" presetClass="exit" presetSubtype="0" fill="hold" grpId="16" nodeType="withEffect">
                                  <p:stCondLst>
                                    <p:cond delay="0"/>
                                  </p:stCondLst>
                                  <p:childTnLst>
                                    <p:set>
                                      <p:cBhvr>
                                        <p:cTn id="795" dur="1" fill="hold">
                                          <p:stCondLst>
                                            <p:cond delay="0"/>
                                          </p:stCondLst>
                                        </p:cTn>
                                        <p:tgtEl>
                                          <p:spTgt spid="47"/>
                                        </p:tgtEl>
                                        <p:attrNameLst>
                                          <p:attrName>style.visibility</p:attrName>
                                        </p:attrNameLst>
                                      </p:cBhvr>
                                      <p:to>
                                        <p:strVal val="hidden"/>
                                      </p:to>
                                    </p:set>
                                  </p:childTnLst>
                                </p:cTn>
                              </p:par>
                              <p:par>
                                <p:cTn id="796" presetID="1" presetClass="exit" presetSubtype="0" fill="hold" grpId="16" nodeType="withEffect">
                                  <p:stCondLst>
                                    <p:cond delay="0"/>
                                  </p:stCondLst>
                                  <p:childTnLst>
                                    <p:set>
                                      <p:cBhvr>
                                        <p:cTn id="797" dur="1" fill="hold">
                                          <p:stCondLst>
                                            <p:cond delay="0"/>
                                          </p:stCondLst>
                                        </p:cTn>
                                        <p:tgtEl>
                                          <p:spTgt spid="48"/>
                                        </p:tgtEl>
                                        <p:attrNameLst>
                                          <p:attrName>style.visibility</p:attrName>
                                        </p:attrNameLst>
                                      </p:cBhvr>
                                      <p:to>
                                        <p:strVal val="hidden"/>
                                      </p:to>
                                    </p:set>
                                  </p:childTnLst>
                                </p:cTn>
                              </p:par>
                              <p:par>
                                <p:cTn id="798" presetID="1" presetClass="exit" presetSubtype="0" fill="hold" grpId="16" nodeType="withEffect">
                                  <p:stCondLst>
                                    <p:cond delay="0"/>
                                  </p:stCondLst>
                                  <p:childTnLst>
                                    <p:set>
                                      <p:cBhvr>
                                        <p:cTn id="799" dur="1" fill="hold">
                                          <p:stCondLst>
                                            <p:cond delay="0"/>
                                          </p:stCondLst>
                                        </p:cTn>
                                        <p:tgtEl>
                                          <p:spTgt spid="49"/>
                                        </p:tgtEl>
                                        <p:attrNameLst>
                                          <p:attrName>style.visibility</p:attrName>
                                        </p:attrNameLst>
                                      </p:cBhvr>
                                      <p:to>
                                        <p:strVal val="hidden"/>
                                      </p:to>
                                    </p:set>
                                  </p:childTnLst>
                                </p:cTn>
                              </p:par>
                              <p:par>
                                <p:cTn id="800" presetID="1" presetClass="exit" presetSubtype="0" fill="hold" grpId="16" nodeType="withEffect">
                                  <p:stCondLst>
                                    <p:cond delay="0"/>
                                  </p:stCondLst>
                                  <p:childTnLst>
                                    <p:set>
                                      <p:cBhvr>
                                        <p:cTn id="801" dur="1" fill="hold">
                                          <p:stCondLst>
                                            <p:cond delay="0"/>
                                          </p:stCondLst>
                                        </p:cTn>
                                        <p:tgtEl>
                                          <p:spTgt spid="50"/>
                                        </p:tgtEl>
                                        <p:attrNameLst>
                                          <p:attrName>style.visibility</p:attrName>
                                        </p:attrNameLst>
                                      </p:cBhvr>
                                      <p:to>
                                        <p:strVal val="hidden"/>
                                      </p:to>
                                    </p:set>
                                  </p:childTnLst>
                                </p:cTn>
                              </p:par>
                              <p:par>
                                <p:cTn id="802" presetID="1" presetClass="entr" presetSubtype="0" fill="hold" grpId="16" nodeType="withEffect">
                                  <p:stCondLst>
                                    <p:cond delay="0"/>
                                  </p:stCondLst>
                                  <p:childTnLst>
                                    <p:set>
                                      <p:cBhvr>
                                        <p:cTn id="803" dur="1" fill="hold">
                                          <p:stCondLst>
                                            <p:cond delay="0"/>
                                          </p:stCondLst>
                                        </p:cTn>
                                        <p:tgtEl>
                                          <p:spTgt spid="51"/>
                                        </p:tgtEl>
                                        <p:attrNameLst>
                                          <p:attrName>style.visibility</p:attrName>
                                        </p:attrNameLst>
                                      </p:cBhvr>
                                      <p:to>
                                        <p:strVal val="visible"/>
                                      </p:to>
                                    </p:set>
                                  </p:childTnLst>
                                </p:cTn>
                              </p:par>
                              <p:par>
                                <p:cTn id="804" presetID="1" presetClass="exit" presetSubtype="0" fill="hold" grpId="16" nodeType="withEffect">
                                  <p:stCondLst>
                                    <p:cond delay="0"/>
                                  </p:stCondLst>
                                  <p:childTnLst>
                                    <p:set>
                                      <p:cBhvr>
                                        <p:cTn id="805" dur="1" fill="hold">
                                          <p:stCondLst>
                                            <p:cond delay="0"/>
                                          </p:stCondLst>
                                        </p:cTn>
                                        <p:tgtEl>
                                          <p:spTgt spid="52"/>
                                        </p:tgtEl>
                                        <p:attrNameLst>
                                          <p:attrName>style.visibility</p:attrName>
                                        </p:attrNameLst>
                                      </p:cBhvr>
                                      <p:to>
                                        <p:strVal val="hidden"/>
                                      </p:to>
                                    </p:set>
                                  </p:childTnLst>
                                </p:cTn>
                              </p:par>
                              <p:par>
                                <p:cTn id="806" presetID="1" presetClass="exit" presetSubtype="0" fill="hold" grpId="16" nodeType="withEffect">
                                  <p:stCondLst>
                                    <p:cond delay="0"/>
                                  </p:stCondLst>
                                  <p:childTnLst>
                                    <p:set>
                                      <p:cBhvr>
                                        <p:cTn id="807" dur="1" fill="hold">
                                          <p:stCondLst>
                                            <p:cond delay="0"/>
                                          </p:stCondLst>
                                        </p:cTn>
                                        <p:tgtEl>
                                          <p:spTgt spid="53"/>
                                        </p:tgtEl>
                                        <p:attrNameLst>
                                          <p:attrName>style.visibility</p:attrName>
                                        </p:attrNameLst>
                                      </p:cBhvr>
                                      <p:to>
                                        <p:strVal val="hidden"/>
                                      </p:to>
                                    </p:set>
                                  </p:childTnLst>
                                </p:cTn>
                              </p:par>
                              <p:par>
                                <p:cTn id="808" presetID="1" presetClass="exit" presetSubtype="0" fill="hold" grpId="16" nodeType="withEffect">
                                  <p:stCondLst>
                                    <p:cond delay="0"/>
                                  </p:stCondLst>
                                  <p:childTnLst>
                                    <p:set>
                                      <p:cBhvr>
                                        <p:cTn id="809" dur="1" fill="hold">
                                          <p:stCondLst>
                                            <p:cond delay="0"/>
                                          </p:stCondLst>
                                        </p:cTn>
                                        <p:tgtEl>
                                          <p:spTgt spid="54"/>
                                        </p:tgtEl>
                                        <p:attrNameLst>
                                          <p:attrName>style.visibility</p:attrName>
                                        </p:attrNameLst>
                                      </p:cBhvr>
                                      <p:to>
                                        <p:strVal val="hidden"/>
                                      </p:to>
                                    </p:set>
                                  </p:childTnLst>
                                </p:cTn>
                              </p:par>
                              <p:par>
                                <p:cTn id="810" presetID="1" presetClass="exit" presetSubtype="0" fill="hold" grpId="16" nodeType="withEffect">
                                  <p:stCondLst>
                                    <p:cond delay="0"/>
                                  </p:stCondLst>
                                  <p:childTnLst>
                                    <p:set>
                                      <p:cBhvr>
                                        <p:cTn id="81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12" restart="whenNotActive" fill="hold" evtFilter="cancelBubble" nodeType="interactiveSeq">
                <p:stCondLst>
                  <p:cond evt="onClick" delay="0">
                    <p:tgtEl>
                      <p:spTgt spid="28"/>
                    </p:tgtEl>
                  </p:cond>
                </p:stCondLst>
                <p:endSync evt="end" delay="0">
                  <p:rtn val="all"/>
                </p:endSync>
                <p:childTnLst>
                  <p:par>
                    <p:cTn id="813" fill="hold">
                      <p:stCondLst>
                        <p:cond delay="0"/>
                      </p:stCondLst>
                      <p:childTnLst>
                        <p:par>
                          <p:cTn id="814" fill="hold">
                            <p:stCondLst>
                              <p:cond delay="0"/>
                            </p:stCondLst>
                            <p:childTnLst>
                              <p:par>
                                <p:cTn id="815" presetID="1" presetClass="exit" presetSubtype="0" fill="hold" grpId="17" nodeType="clickEffect">
                                  <p:stCondLst>
                                    <p:cond delay="0"/>
                                  </p:stCondLst>
                                  <p:childTnLst>
                                    <p:set>
                                      <p:cBhvr>
                                        <p:cTn id="816" dur="1" fill="hold">
                                          <p:stCondLst>
                                            <p:cond delay="0"/>
                                          </p:stCondLst>
                                        </p:cTn>
                                        <p:tgtEl>
                                          <p:spTgt spid="30"/>
                                        </p:tgtEl>
                                        <p:attrNameLst>
                                          <p:attrName>style.visibility</p:attrName>
                                        </p:attrNameLst>
                                      </p:cBhvr>
                                      <p:to>
                                        <p:strVal val="hidden"/>
                                      </p:to>
                                    </p:set>
                                  </p:childTnLst>
                                </p:cTn>
                              </p:par>
                              <p:par>
                                <p:cTn id="817" presetID="1" presetClass="exit" presetSubtype="0" fill="hold" grpId="17" nodeType="withEffect">
                                  <p:stCondLst>
                                    <p:cond delay="0"/>
                                  </p:stCondLst>
                                  <p:childTnLst>
                                    <p:set>
                                      <p:cBhvr>
                                        <p:cTn id="818" dur="1" fill="hold">
                                          <p:stCondLst>
                                            <p:cond delay="0"/>
                                          </p:stCondLst>
                                        </p:cTn>
                                        <p:tgtEl>
                                          <p:spTgt spid="35"/>
                                        </p:tgtEl>
                                        <p:attrNameLst>
                                          <p:attrName>style.visibility</p:attrName>
                                        </p:attrNameLst>
                                      </p:cBhvr>
                                      <p:to>
                                        <p:strVal val="hidden"/>
                                      </p:to>
                                    </p:set>
                                  </p:childTnLst>
                                </p:cTn>
                              </p:par>
                              <p:par>
                                <p:cTn id="819" presetID="1" presetClass="exit" presetSubtype="0" fill="hold" grpId="17" nodeType="withEffect">
                                  <p:stCondLst>
                                    <p:cond delay="0"/>
                                  </p:stCondLst>
                                  <p:childTnLst>
                                    <p:set>
                                      <p:cBhvr>
                                        <p:cTn id="820" dur="1" fill="hold">
                                          <p:stCondLst>
                                            <p:cond delay="0"/>
                                          </p:stCondLst>
                                        </p:cTn>
                                        <p:tgtEl>
                                          <p:spTgt spid="36"/>
                                        </p:tgtEl>
                                        <p:attrNameLst>
                                          <p:attrName>style.visibility</p:attrName>
                                        </p:attrNameLst>
                                      </p:cBhvr>
                                      <p:to>
                                        <p:strVal val="hidden"/>
                                      </p:to>
                                    </p:set>
                                  </p:childTnLst>
                                </p:cTn>
                              </p:par>
                              <p:par>
                                <p:cTn id="821" presetID="1" presetClass="exit" presetSubtype="0" fill="hold" grpId="17" nodeType="withEffect">
                                  <p:stCondLst>
                                    <p:cond delay="0"/>
                                  </p:stCondLst>
                                  <p:childTnLst>
                                    <p:set>
                                      <p:cBhvr>
                                        <p:cTn id="822" dur="1" fill="hold">
                                          <p:stCondLst>
                                            <p:cond delay="0"/>
                                          </p:stCondLst>
                                        </p:cTn>
                                        <p:tgtEl>
                                          <p:spTgt spid="37"/>
                                        </p:tgtEl>
                                        <p:attrNameLst>
                                          <p:attrName>style.visibility</p:attrName>
                                        </p:attrNameLst>
                                      </p:cBhvr>
                                      <p:to>
                                        <p:strVal val="hidden"/>
                                      </p:to>
                                    </p:set>
                                  </p:childTnLst>
                                </p:cTn>
                              </p:par>
                              <p:par>
                                <p:cTn id="823" presetID="1" presetClass="exit" presetSubtype="0" fill="hold" grpId="17" nodeType="withEffect">
                                  <p:stCondLst>
                                    <p:cond delay="0"/>
                                  </p:stCondLst>
                                  <p:childTnLst>
                                    <p:set>
                                      <p:cBhvr>
                                        <p:cTn id="824" dur="1" fill="hold">
                                          <p:stCondLst>
                                            <p:cond delay="0"/>
                                          </p:stCondLst>
                                        </p:cTn>
                                        <p:tgtEl>
                                          <p:spTgt spid="38"/>
                                        </p:tgtEl>
                                        <p:attrNameLst>
                                          <p:attrName>style.visibility</p:attrName>
                                        </p:attrNameLst>
                                      </p:cBhvr>
                                      <p:to>
                                        <p:strVal val="hidden"/>
                                      </p:to>
                                    </p:set>
                                  </p:childTnLst>
                                </p:cTn>
                              </p:par>
                              <p:par>
                                <p:cTn id="825" presetID="1" presetClass="exit" presetSubtype="0" fill="hold" grpId="17" nodeType="withEffect">
                                  <p:stCondLst>
                                    <p:cond delay="0"/>
                                  </p:stCondLst>
                                  <p:childTnLst>
                                    <p:set>
                                      <p:cBhvr>
                                        <p:cTn id="826" dur="1" fill="hold">
                                          <p:stCondLst>
                                            <p:cond delay="0"/>
                                          </p:stCondLst>
                                        </p:cTn>
                                        <p:tgtEl>
                                          <p:spTgt spid="39"/>
                                        </p:tgtEl>
                                        <p:attrNameLst>
                                          <p:attrName>style.visibility</p:attrName>
                                        </p:attrNameLst>
                                      </p:cBhvr>
                                      <p:to>
                                        <p:strVal val="hidden"/>
                                      </p:to>
                                    </p:set>
                                  </p:childTnLst>
                                </p:cTn>
                              </p:par>
                              <p:par>
                                <p:cTn id="827" presetID="1" presetClass="exit" presetSubtype="0" fill="hold" grpId="17" nodeType="withEffect">
                                  <p:stCondLst>
                                    <p:cond delay="0"/>
                                  </p:stCondLst>
                                  <p:childTnLst>
                                    <p:set>
                                      <p:cBhvr>
                                        <p:cTn id="828" dur="1" fill="hold">
                                          <p:stCondLst>
                                            <p:cond delay="0"/>
                                          </p:stCondLst>
                                        </p:cTn>
                                        <p:tgtEl>
                                          <p:spTgt spid="40"/>
                                        </p:tgtEl>
                                        <p:attrNameLst>
                                          <p:attrName>style.visibility</p:attrName>
                                        </p:attrNameLst>
                                      </p:cBhvr>
                                      <p:to>
                                        <p:strVal val="hidden"/>
                                      </p:to>
                                    </p:set>
                                  </p:childTnLst>
                                </p:cTn>
                              </p:par>
                              <p:par>
                                <p:cTn id="829" presetID="1" presetClass="exit" presetSubtype="0" fill="hold" grpId="17" nodeType="withEffect">
                                  <p:stCondLst>
                                    <p:cond delay="0"/>
                                  </p:stCondLst>
                                  <p:childTnLst>
                                    <p:set>
                                      <p:cBhvr>
                                        <p:cTn id="830" dur="1" fill="hold">
                                          <p:stCondLst>
                                            <p:cond delay="0"/>
                                          </p:stCondLst>
                                        </p:cTn>
                                        <p:tgtEl>
                                          <p:spTgt spid="41"/>
                                        </p:tgtEl>
                                        <p:attrNameLst>
                                          <p:attrName>style.visibility</p:attrName>
                                        </p:attrNameLst>
                                      </p:cBhvr>
                                      <p:to>
                                        <p:strVal val="hidden"/>
                                      </p:to>
                                    </p:set>
                                  </p:childTnLst>
                                </p:cTn>
                              </p:par>
                              <p:par>
                                <p:cTn id="831" presetID="1" presetClass="exit" presetSubtype="0" fill="hold" grpId="17" nodeType="withEffect">
                                  <p:stCondLst>
                                    <p:cond delay="0"/>
                                  </p:stCondLst>
                                  <p:childTnLst>
                                    <p:set>
                                      <p:cBhvr>
                                        <p:cTn id="832" dur="1" fill="hold">
                                          <p:stCondLst>
                                            <p:cond delay="0"/>
                                          </p:stCondLst>
                                        </p:cTn>
                                        <p:tgtEl>
                                          <p:spTgt spid="42"/>
                                        </p:tgtEl>
                                        <p:attrNameLst>
                                          <p:attrName>style.visibility</p:attrName>
                                        </p:attrNameLst>
                                      </p:cBhvr>
                                      <p:to>
                                        <p:strVal val="hidden"/>
                                      </p:to>
                                    </p:set>
                                  </p:childTnLst>
                                </p:cTn>
                              </p:par>
                              <p:par>
                                <p:cTn id="833" presetID="1" presetClass="exit" presetSubtype="0" fill="hold" grpId="17" nodeType="withEffect">
                                  <p:stCondLst>
                                    <p:cond delay="0"/>
                                  </p:stCondLst>
                                  <p:childTnLst>
                                    <p:set>
                                      <p:cBhvr>
                                        <p:cTn id="834" dur="1" fill="hold">
                                          <p:stCondLst>
                                            <p:cond delay="0"/>
                                          </p:stCondLst>
                                        </p:cTn>
                                        <p:tgtEl>
                                          <p:spTgt spid="43"/>
                                        </p:tgtEl>
                                        <p:attrNameLst>
                                          <p:attrName>style.visibility</p:attrName>
                                        </p:attrNameLst>
                                      </p:cBhvr>
                                      <p:to>
                                        <p:strVal val="hidden"/>
                                      </p:to>
                                    </p:set>
                                  </p:childTnLst>
                                </p:cTn>
                              </p:par>
                              <p:par>
                                <p:cTn id="835" presetID="1" presetClass="exit" presetSubtype="0" fill="hold" grpId="17" nodeType="withEffect">
                                  <p:stCondLst>
                                    <p:cond delay="0"/>
                                  </p:stCondLst>
                                  <p:childTnLst>
                                    <p:set>
                                      <p:cBhvr>
                                        <p:cTn id="836" dur="1" fill="hold">
                                          <p:stCondLst>
                                            <p:cond delay="0"/>
                                          </p:stCondLst>
                                        </p:cTn>
                                        <p:tgtEl>
                                          <p:spTgt spid="44"/>
                                        </p:tgtEl>
                                        <p:attrNameLst>
                                          <p:attrName>style.visibility</p:attrName>
                                        </p:attrNameLst>
                                      </p:cBhvr>
                                      <p:to>
                                        <p:strVal val="hidden"/>
                                      </p:to>
                                    </p:set>
                                  </p:childTnLst>
                                </p:cTn>
                              </p:par>
                              <p:par>
                                <p:cTn id="837" presetID="1" presetClass="exit" presetSubtype="0" fill="hold" grpId="17" nodeType="withEffect">
                                  <p:stCondLst>
                                    <p:cond delay="0"/>
                                  </p:stCondLst>
                                  <p:childTnLst>
                                    <p:set>
                                      <p:cBhvr>
                                        <p:cTn id="838" dur="1" fill="hold">
                                          <p:stCondLst>
                                            <p:cond delay="0"/>
                                          </p:stCondLst>
                                        </p:cTn>
                                        <p:tgtEl>
                                          <p:spTgt spid="45"/>
                                        </p:tgtEl>
                                        <p:attrNameLst>
                                          <p:attrName>style.visibility</p:attrName>
                                        </p:attrNameLst>
                                      </p:cBhvr>
                                      <p:to>
                                        <p:strVal val="hidden"/>
                                      </p:to>
                                    </p:set>
                                  </p:childTnLst>
                                </p:cTn>
                              </p:par>
                              <p:par>
                                <p:cTn id="839" presetID="1" presetClass="exit" presetSubtype="0" fill="hold" grpId="17" nodeType="withEffect">
                                  <p:stCondLst>
                                    <p:cond delay="0"/>
                                  </p:stCondLst>
                                  <p:childTnLst>
                                    <p:set>
                                      <p:cBhvr>
                                        <p:cTn id="840" dur="1" fill="hold">
                                          <p:stCondLst>
                                            <p:cond delay="0"/>
                                          </p:stCondLst>
                                        </p:cTn>
                                        <p:tgtEl>
                                          <p:spTgt spid="47"/>
                                        </p:tgtEl>
                                        <p:attrNameLst>
                                          <p:attrName>style.visibility</p:attrName>
                                        </p:attrNameLst>
                                      </p:cBhvr>
                                      <p:to>
                                        <p:strVal val="hidden"/>
                                      </p:to>
                                    </p:set>
                                  </p:childTnLst>
                                </p:cTn>
                              </p:par>
                              <p:par>
                                <p:cTn id="841" presetID="1" presetClass="exit" presetSubtype="0" fill="hold" grpId="17" nodeType="withEffect">
                                  <p:stCondLst>
                                    <p:cond delay="0"/>
                                  </p:stCondLst>
                                  <p:childTnLst>
                                    <p:set>
                                      <p:cBhvr>
                                        <p:cTn id="842" dur="1" fill="hold">
                                          <p:stCondLst>
                                            <p:cond delay="0"/>
                                          </p:stCondLst>
                                        </p:cTn>
                                        <p:tgtEl>
                                          <p:spTgt spid="48"/>
                                        </p:tgtEl>
                                        <p:attrNameLst>
                                          <p:attrName>style.visibility</p:attrName>
                                        </p:attrNameLst>
                                      </p:cBhvr>
                                      <p:to>
                                        <p:strVal val="hidden"/>
                                      </p:to>
                                    </p:set>
                                  </p:childTnLst>
                                </p:cTn>
                              </p:par>
                              <p:par>
                                <p:cTn id="843" presetID="1" presetClass="exit" presetSubtype="0" fill="hold" grpId="17" nodeType="withEffect">
                                  <p:stCondLst>
                                    <p:cond delay="0"/>
                                  </p:stCondLst>
                                  <p:childTnLst>
                                    <p:set>
                                      <p:cBhvr>
                                        <p:cTn id="844" dur="1" fill="hold">
                                          <p:stCondLst>
                                            <p:cond delay="0"/>
                                          </p:stCondLst>
                                        </p:cTn>
                                        <p:tgtEl>
                                          <p:spTgt spid="49"/>
                                        </p:tgtEl>
                                        <p:attrNameLst>
                                          <p:attrName>style.visibility</p:attrName>
                                        </p:attrNameLst>
                                      </p:cBhvr>
                                      <p:to>
                                        <p:strVal val="hidden"/>
                                      </p:to>
                                    </p:set>
                                  </p:childTnLst>
                                </p:cTn>
                              </p:par>
                              <p:par>
                                <p:cTn id="845" presetID="1" presetClass="exit" presetSubtype="0" fill="hold" grpId="17" nodeType="withEffect">
                                  <p:stCondLst>
                                    <p:cond delay="0"/>
                                  </p:stCondLst>
                                  <p:childTnLst>
                                    <p:set>
                                      <p:cBhvr>
                                        <p:cTn id="846" dur="1" fill="hold">
                                          <p:stCondLst>
                                            <p:cond delay="0"/>
                                          </p:stCondLst>
                                        </p:cTn>
                                        <p:tgtEl>
                                          <p:spTgt spid="50"/>
                                        </p:tgtEl>
                                        <p:attrNameLst>
                                          <p:attrName>style.visibility</p:attrName>
                                        </p:attrNameLst>
                                      </p:cBhvr>
                                      <p:to>
                                        <p:strVal val="hidden"/>
                                      </p:to>
                                    </p:set>
                                  </p:childTnLst>
                                </p:cTn>
                              </p:par>
                              <p:par>
                                <p:cTn id="847" presetID="1" presetClass="exit" presetSubtype="0" fill="hold" grpId="17" nodeType="withEffect">
                                  <p:stCondLst>
                                    <p:cond delay="0"/>
                                  </p:stCondLst>
                                  <p:childTnLst>
                                    <p:set>
                                      <p:cBhvr>
                                        <p:cTn id="848" dur="1" fill="hold">
                                          <p:stCondLst>
                                            <p:cond delay="0"/>
                                          </p:stCondLst>
                                        </p:cTn>
                                        <p:tgtEl>
                                          <p:spTgt spid="51"/>
                                        </p:tgtEl>
                                        <p:attrNameLst>
                                          <p:attrName>style.visibility</p:attrName>
                                        </p:attrNameLst>
                                      </p:cBhvr>
                                      <p:to>
                                        <p:strVal val="hidden"/>
                                      </p:to>
                                    </p:set>
                                  </p:childTnLst>
                                </p:cTn>
                              </p:par>
                              <p:par>
                                <p:cTn id="849" presetID="1" presetClass="entr" presetSubtype="0" fill="hold" grpId="17" nodeType="withEffect">
                                  <p:stCondLst>
                                    <p:cond delay="0"/>
                                  </p:stCondLst>
                                  <p:childTnLst>
                                    <p:set>
                                      <p:cBhvr>
                                        <p:cTn id="850" dur="1" fill="hold">
                                          <p:stCondLst>
                                            <p:cond delay="0"/>
                                          </p:stCondLst>
                                        </p:cTn>
                                        <p:tgtEl>
                                          <p:spTgt spid="52"/>
                                        </p:tgtEl>
                                        <p:attrNameLst>
                                          <p:attrName>style.visibility</p:attrName>
                                        </p:attrNameLst>
                                      </p:cBhvr>
                                      <p:to>
                                        <p:strVal val="visible"/>
                                      </p:to>
                                    </p:set>
                                  </p:childTnLst>
                                </p:cTn>
                              </p:par>
                              <p:par>
                                <p:cTn id="851" presetID="1" presetClass="exit" presetSubtype="0" fill="hold" grpId="17" nodeType="withEffect">
                                  <p:stCondLst>
                                    <p:cond delay="0"/>
                                  </p:stCondLst>
                                  <p:childTnLst>
                                    <p:set>
                                      <p:cBhvr>
                                        <p:cTn id="852" dur="1" fill="hold">
                                          <p:stCondLst>
                                            <p:cond delay="0"/>
                                          </p:stCondLst>
                                        </p:cTn>
                                        <p:tgtEl>
                                          <p:spTgt spid="53"/>
                                        </p:tgtEl>
                                        <p:attrNameLst>
                                          <p:attrName>style.visibility</p:attrName>
                                        </p:attrNameLst>
                                      </p:cBhvr>
                                      <p:to>
                                        <p:strVal val="hidden"/>
                                      </p:to>
                                    </p:set>
                                  </p:childTnLst>
                                </p:cTn>
                              </p:par>
                              <p:par>
                                <p:cTn id="853" presetID="1" presetClass="exit" presetSubtype="0" fill="hold" grpId="17" nodeType="withEffect">
                                  <p:stCondLst>
                                    <p:cond delay="0"/>
                                  </p:stCondLst>
                                  <p:childTnLst>
                                    <p:set>
                                      <p:cBhvr>
                                        <p:cTn id="854" dur="1" fill="hold">
                                          <p:stCondLst>
                                            <p:cond delay="0"/>
                                          </p:stCondLst>
                                        </p:cTn>
                                        <p:tgtEl>
                                          <p:spTgt spid="54"/>
                                        </p:tgtEl>
                                        <p:attrNameLst>
                                          <p:attrName>style.visibility</p:attrName>
                                        </p:attrNameLst>
                                      </p:cBhvr>
                                      <p:to>
                                        <p:strVal val="hidden"/>
                                      </p:to>
                                    </p:set>
                                  </p:childTnLst>
                                </p:cTn>
                              </p:par>
                              <p:par>
                                <p:cTn id="855" presetID="1" presetClass="exit" presetSubtype="0" fill="hold" grpId="17" nodeType="withEffect">
                                  <p:stCondLst>
                                    <p:cond delay="0"/>
                                  </p:stCondLst>
                                  <p:childTnLst>
                                    <p:set>
                                      <p:cBhvr>
                                        <p:cTn id="85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57" restart="whenNotActive" fill="hold" evtFilter="cancelBubble" nodeType="interactiveSeq">
                <p:stCondLst>
                  <p:cond evt="onClick" delay="0">
                    <p:tgtEl>
                      <p:spTgt spid="31"/>
                    </p:tgtEl>
                  </p:cond>
                </p:stCondLst>
                <p:endSync evt="end" delay="0">
                  <p:rtn val="all"/>
                </p:endSync>
                <p:childTnLst>
                  <p:par>
                    <p:cTn id="858" fill="hold">
                      <p:stCondLst>
                        <p:cond delay="0"/>
                      </p:stCondLst>
                      <p:childTnLst>
                        <p:par>
                          <p:cTn id="859" fill="hold">
                            <p:stCondLst>
                              <p:cond delay="0"/>
                            </p:stCondLst>
                            <p:childTnLst>
                              <p:par>
                                <p:cTn id="860" presetID="1" presetClass="exit" presetSubtype="0" fill="hold" grpId="18" nodeType="clickEffect">
                                  <p:stCondLst>
                                    <p:cond delay="0"/>
                                  </p:stCondLst>
                                  <p:childTnLst>
                                    <p:set>
                                      <p:cBhvr>
                                        <p:cTn id="861" dur="1" fill="hold">
                                          <p:stCondLst>
                                            <p:cond delay="0"/>
                                          </p:stCondLst>
                                        </p:cTn>
                                        <p:tgtEl>
                                          <p:spTgt spid="30"/>
                                        </p:tgtEl>
                                        <p:attrNameLst>
                                          <p:attrName>style.visibility</p:attrName>
                                        </p:attrNameLst>
                                      </p:cBhvr>
                                      <p:to>
                                        <p:strVal val="hidden"/>
                                      </p:to>
                                    </p:set>
                                  </p:childTnLst>
                                </p:cTn>
                              </p:par>
                              <p:par>
                                <p:cTn id="862" presetID="1" presetClass="exit" presetSubtype="0" fill="hold" grpId="18" nodeType="withEffect">
                                  <p:stCondLst>
                                    <p:cond delay="0"/>
                                  </p:stCondLst>
                                  <p:childTnLst>
                                    <p:set>
                                      <p:cBhvr>
                                        <p:cTn id="863" dur="1" fill="hold">
                                          <p:stCondLst>
                                            <p:cond delay="0"/>
                                          </p:stCondLst>
                                        </p:cTn>
                                        <p:tgtEl>
                                          <p:spTgt spid="35"/>
                                        </p:tgtEl>
                                        <p:attrNameLst>
                                          <p:attrName>style.visibility</p:attrName>
                                        </p:attrNameLst>
                                      </p:cBhvr>
                                      <p:to>
                                        <p:strVal val="hidden"/>
                                      </p:to>
                                    </p:set>
                                  </p:childTnLst>
                                </p:cTn>
                              </p:par>
                              <p:par>
                                <p:cTn id="864" presetID="1" presetClass="exit" presetSubtype="0" fill="hold" grpId="18" nodeType="withEffect">
                                  <p:stCondLst>
                                    <p:cond delay="0"/>
                                  </p:stCondLst>
                                  <p:childTnLst>
                                    <p:set>
                                      <p:cBhvr>
                                        <p:cTn id="865" dur="1" fill="hold">
                                          <p:stCondLst>
                                            <p:cond delay="0"/>
                                          </p:stCondLst>
                                        </p:cTn>
                                        <p:tgtEl>
                                          <p:spTgt spid="36"/>
                                        </p:tgtEl>
                                        <p:attrNameLst>
                                          <p:attrName>style.visibility</p:attrName>
                                        </p:attrNameLst>
                                      </p:cBhvr>
                                      <p:to>
                                        <p:strVal val="hidden"/>
                                      </p:to>
                                    </p:set>
                                  </p:childTnLst>
                                </p:cTn>
                              </p:par>
                              <p:par>
                                <p:cTn id="866" presetID="1" presetClass="exit" presetSubtype="0" fill="hold" grpId="18" nodeType="withEffect">
                                  <p:stCondLst>
                                    <p:cond delay="0"/>
                                  </p:stCondLst>
                                  <p:childTnLst>
                                    <p:set>
                                      <p:cBhvr>
                                        <p:cTn id="867" dur="1" fill="hold">
                                          <p:stCondLst>
                                            <p:cond delay="0"/>
                                          </p:stCondLst>
                                        </p:cTn>
                                        <p:tgtEl>
                                          <p:spTgt spid="37"/>
                                        </p:tgtEl>
                                        <p:attrNameLst>
                                          <p:attrName>style.visibility</p:attrName>
                                        </p:attrNameLst>
                                      </p:cBhvr>
                                      <p:to>
                                        <p:strVal val="hidden"/>
                                      </p:to>
                                    </p:set>
                                  </p:childTnLst>
                                </p:cTn>
                              </p:par>
                              <p:par>
                                <p:cTn id="868" presetID="1" presetClass="exit" presetSubtype="0" fill="hold" grpId="18" nodeType="withEffect">
                                  <p:stCondLst>
                                    <p:cond delay="0"/>
                                  </p:stCondLst>
                                  <p:childTnLst>
                                    <p:set>
                                      <p:cBhvr>
                                        <p:cTn id="869" dur="1" fill="hold">
                                          <p:stCondLst>
                                            <p:cond delay="0"/>
                                          </p:stCondLst>
                                        </p:cTn>
                                        <p:tgtEl>
                                          <p:spTgt spid="38"/>
                                        </p:tgtEl>
                                        <p:attrNameLst>
                                          <p:attrName>style.visibility</p:attrName>
                                        </p:attrNameLst>
                                      </p:cBhvr>
                                      <p:to>
                                        <p:strVal val="hidden"/>
                                      </p:to>
                                    </p:set>
                                  </p:childTnLst>
                                </p:cTn>
                              </p:par>
                              <p:par>
                                <p:cTn id="870" presetID="1" presetClass="exit" presetSubtype="0" fill="hold" grpId="18" nodeType="withEffect">
                                  <p:stCondLst>
                                    <p:cond delay="0"/>
                                  </p:stCondLst>
                                  <p:childTnLst>
                                    <p:set>
                                      <p:cBhvr>
                                        <p:cTn id="871" dur="1" fill="hold">
                                          <p:stCondLst>
                                            <p:cond delay="0"/>
                                          </p:stCondLst>
                                        </p:cTn>
                                        <p:tgtEl>
                                          <p:spTgt spid="39"/>
                                        </p:tgtEl>
                                        <p:attrNameLst>
                                          <p:attrName>style.visibility</p:attrName>
                                        </p:attrNameLst>
                                      </p:cBhvr>
                                      <p:to>
                                        <p:strVal val="hidden"/>
                                      </p:to>
                                    </p:set>
                                  </p:childTnLst>
                                </p:cTn>
                              </p:par>
                              <p:par>
                                <p:cTn id="872" presetID="1" presetClass="exit" presetSubtype="0" fill="hold" grpId="18" nodeType="withEffect">
                                  <p:stCondLst>
                                    <p:cond delay="0"/>
                                  </p:stCondLst>
                                  <p:childTnLst>
                                    <p:set>
                                      <p:cBhvr>
                                        <p:cTn id="873" dur="1" fill="hold">
                                          <p:stCondLst>
                                            <p:cond delay="0"/>
                                          </p:stCondLst>
                                        </p:cTn>
                                        <p:tgtEl>
                                          <p:spTgt spid="40"/>
                                        </p:tgtEl>
                                        <p:attrNameLst>
                                          <p:attrName>style.visibility</p:attrName>
                                        </p:attrNameLst>
                                      </p:cBhvr>
                                      <p:to>
                                        <p:strVal val="hidden"/>
                                      </p:to>
                                    </p:set>
                                  </p:childTnLst>
                                </p:cTn>
                              </p:par>
                              <p:par>
                                <p:cTn id="874" presetID="1" presetClass="exit" presetSubtype="0" fill="hold" grpId="18" nodeType="withEffect">
                                  <p:stCondLst>
                                    <p:cond delay="0"/>
                                  </p:stCondLst>
                                  <p:childTnLst>
                                    <p:set>
                                      <p:cBhvr>
                                        <p:cTn id="875" dur="1" fill="hold">
                                          <p:stCondLst>
                                            <p:cond delay="0"/>
                                          </p:stCondLst>
                                        </p:cTn>
                                        <p:tgtEl>
                                          <p:spTgt spid="41"/>
                                        </p:tgtEl>
                                        <p:attrNameLst>
                                          <p:attrName>style.visibility</p:attrName>
                                        </p:attrNameLst>
                                      </p:cBhvr>
                                      <p:to>
                                        <p:strVal val="hidden"/>
                                      </p:to>
                                    </p:set>
                                  </p:childTnLst>
                                </p:cTn>
                              </p:par>
                              <p:par>
                                <p:cTn id="876" presetID="1" presetClass="exit" presetSubtype="0" fill="hold" grpId="18" nodeType="withEffect">
                                  <p:stCondLst>
                                    <p:cond delay="0"/>
                                  </p:stCondLst>
                                  <p:childTnLst>
                                    <p:set>
                                      <p:cBhvr>
                                        <p:cTn id="877" dur="1" fill="hold">
                                          <p:stCondLst>
                                            <p:cond delay="0"/>
                                          </p:stCondLst>
                                        </p:cTn>
                                        <p:tgtEl>
                                          <p:spTgt spid="42"/>
                                        </p:tgtEl>
                                        <p:attrNameLst>
                                          <p:attrName>style.visibility</p:attrName>
                                        </p:attrNameLst>
                                      </p:cBhvr>
                                      <p:to>
                                        <p:strVal val="hidden"/>
                                      </p:to>
                                    </p:set>
                                  </p:childTnLst>
                                </p:cTn>
                              </p:par>
                              <p:par>
                                <p:cTn id="878" presetID="1" presetClass="exit" presetSubtype="0" fill="hold" grpId="18" nodeType="withEffect">
                                  <p:stCondLst>
                                    <p:cond delay="0"/>
                                  </p:stCondLst>
                                  <p:childTnLst>
                                    <p:set>
                                      <p:cBhvr>
                                        <p:cTn id="879" dur="1" fill="hold">
                                          <p:stCondLst>
                                            <p:cond delay="0"/>
                                          </p:stCondLst>
                                        </p:cTn>
                                        <p:tgtEl>
                                          <p:spTgt spid="43"/>
                                        </p:tgtEl>
                                        <p:attrNameLst>
                                          <p:attrName>style.visibility</p:attrName>
                                        </p:attrNameLst>
                                      </p:cBhvr>
                                      <p:to>
                                        <p:strVal val="hidden"/>
                                      </p:to>
                                    </p:set>
                                  </p:childTnLst>
                                </p:cTn>
                              </p:par>
                              <p:par>
                                <p:cTn id="880" presetID="1" presetClass="exit" presetSubtype="0" fill="hold" grpId="18" nodeType="withEffect">
                                  <p:stCondLst>
                                    <p:cond delay="0"/>
                                  </p:stCondLst>
                                  <p:childTnLst>
                                    <p:set>
                                      <p:cBhvr>
                                        <p:cTn id="881" dur="1" fill="hold">
                                          <p:stCondLst>
                                            <p:cond delay="0"/>
                                          </p:stCondLst>
                                        </p:cTn>
                                        <p:tgtEl>
                                          <p:spTgt spid="44"/>
                                        </p:tgtEl>
                                        <p:attrNameLst>
                                          <p:attrName>style.visibility</p:attrName>
                                        </p:attrNameLst>
                                      </p:cBhvr>
                                      <p:to>
                                        <p:strVal val="hidden"/>
                                      </p:to>
                                    </p:set>
                                  </p:childTnLst>
                                </p:cTn>
                              </p:par>
                              <p:par>
                                <p:cTn id="882" presetID="1" presetClass="exit" presetSubtype="0" fill="hold" grpId="18" nodeType="withEffect">
                                  <p:stCondLst>
                                    <p:cond delay="0"/>
                                  </p:stCondLst>
                                  <p:childTnLst>
                                    <p:set>
                                      <p:cBhvr>
                                        <p:cTn id="883" dur="1" fill="hold">
                                          <p:stCondLst>
                                            <p:cond delay="0"/>
                                          </p:stCondLst>
                                        </p:cTn>
                                        <p:tgtEl>
                                          <p:spTgt spid="45"/>
                                        </p:tgtEl>
                                        <p:attrNameLst>
                                          <p:attrName>style.visibility</p:attrName>
                                        </p:attrNameLst>
                                      </p:cBhvr>
                                      <p:to>
                                        <p:strVal val="hidden"/>
                                      </p:to>
                                    </p:set>
                                  </p:childTnLst>
                                </p:cTn>
                              </p:par>
                              <p:par>
                                <p:cTn id="884" presetID="1" presetClass="exit" presetSubtype="0" fill="hold" grpId="18" nodeType="withEffect">
                                  <p:stCondLst>
                                    <p:cond delay="0"/>
                                  </p:stCondLst>
                                  <p:childTnLst>
                                    <p:set>
                                      <p:cBhvr>
                                        <p:cTn id="885" dur="1" fill="hold">
                                          <p:stCondLst>
                                            <p:cond delay="0"/>
                                          </p:stCondLst>
                                        </p:cTn>
                                        <p:tgtEl>
                                          <p:spTgt spid="47"/>
                                        </p:tgtEl>
                                        <p:attrNameLst>
                                          <p:attrName>style.visibility</p:attrName>
                                        </p:attrNameLst>
                                      </p:cBhvr>
                                      <p:to>
                                        <p:strVal val="hidden"/>
                                      </p:to>
                                    </p:set>
                                  </p:childTnLst>
                                </p:cTn>
                              </p:par>
                              <p:par>
                                <p:cTn id="886" presetID="1" presetClass="exit" presetSubtype="0" fill="hold" grpId="18" nodeType="withEffect">
                                  <p:stCondLst>
                                    <p:cond delay="0"/>
                                  </p:stCondLst>
                                  <p:childTnLst>
                                    <p:set>
                                      <p:cBhvr>
                                        <p:cTn id="887" dur="1" fill="hold">
                                          <p:stCondLst>
                                            <p:cond delay="0"/>
                                          </p:stCondLst>
                                        </p:cTn>
                                        <p:tgtEl>
                                          <p:spTgt spid="48"/>
                                        </p:tgtEl>
                                        <p:attrNameLst>
                                          <p:attrName>style.visibility</p:attrName>
                                        </p:attrNameLst>
                                      </p:cBhvr>
                                      <p:to>
                                        <p:strVal val="hidden"/>
                                      </p:to>
                                    </p:set>
                                  </p:childTnLst>
                                </p:cTn>
                              </p:par>
                              <p:par>
                                <p:cTn id="888" presetID="1" presetClass="exit" presetSubtype="0" fill="hold" grpId="18" nodeType="withEffect">
                                  <p:stCondLst>
                                    <p:cond delay="0"/>
                                  </p:stCondLst>
                                  <p:childTnLst>
                                    <p:set>
                                      <p:cBhvr>
                                        <p:cTn id="889" dur="1" fill="hold">
                                          <p:stCondLst>
                                            <p:cond delay="0"/>
                                          </p:stCondLst>
                                        </p:cTn>
                                        <p:tgtEl>
                                          <p:spTgt spid="49"/>
                                        </p:tgtEl>
                                        <p:attrNameLst>
                                          <p:attrName>style.visibility</p:attrName>
                                        </p:attrNameLst>
                                      </p:cBhvr>
                                      <p:to>
                                        <p:strVal val="hidden"/>
                                      </p:to>
                                    </p:set>
                                  </p:childTnLst>
                                </p:cTn>
                              </p:par>
                              <p:par>
                                <p:cTn id="890" presetID="1" presetClass="exit" presetSubtype="0" fill="hold" grpId="18" nodeType="withEffect">
                                  <p:stCondLst>
                                    <p:cond delay="0"/>
                                  </p:stCondLst>
                                  <p:childTnLst>
                                    <p:set>
                                      <p:cBhvr>
                                        <p:cTn id="891" dur="1" fill="hold">
                                          <p:stCondLst>
                                            <p:cond delay="0"/>
                                          </p:stCondLst>
                                        </p:cTn>
                                        <p:tgtEl>
                                          <p:spTgt spid="50"/>
                                        </p:tgtEl>
                                        <p:attrNameLst>
                                          <p:attrName>style.visibility</p:attrName>
                                        </p:attrNameLst>
                                      </p:cBhvr>
                                      <p:to>
                                        <p:strVal val="hidden"/>
                                      </p:to>
                                    </p:set>
                                  </p:childTnLst>
                                </p:cTn>
                              </p:par>
                              <p:par>
                                <p:cTn id="892" presetID="1" presetClass="exit" presetSubtype="0" fill="hold" grpId="18" nodeType="withEffect">
                                  <p:stCondLst>
                                    <p:cond delay="0"/>
                                  </p:stCondLst>
                                  <p:childTnLst>
                                    <p:set>
                                      <p:cBhvr>
                                        <p:cTn id="893" dur="1" fill="hold">
                                          <p:stCondLst>
                                            <p:cond delay="0"/>
                                          </p:stCondLst>
                                        </p:cTn>
                                        <p:tgtEl>
                                          <p:spTgt spid="51"/>
                                        </p:tgtEl>
                                        <p:attrNameLst>
                                          <p:attrName>style.visibility</p:attrName>
                                        </p:attrNameLst>
                                      </p:cBhvr>
                                      <p:to>
                                        <p:strVal val="hidden"/>
                                      </p:to>
                                    </p:set>
                                  </p:childTnLst>
                                </p:cTn>
                              </p:par>
                              <p:par>
                                <p:cTn id="894" presetID="1" presetClass="exit" presetSubtype="0" fill="hold" grpId="18" nodeType="withEffect">
                                  <p:stCondLst>
                                    <p:cond delay="0"/>
                                  </p:stCondLst>
                                  <p:childTnLst>
                                    <p:set>
                                      <p:cBhvr>
                                        <p:cTn id="895" dur="1" fill="hold">
                                          <p:stCondLst>
                                            <p:cond delay="0"/>
                                          </p:stCondLst>
                                        </p:cTn>
                                        <p:tgtEl>
                                          <p:spTgt spid="52"/>
                                        </p:tgtEl>
                                        <p:attrNameLst>
                                          <p:attrName>style.visibility</p:attrName>
                                        </p:attrNameLst>
                                      </p:cBhvr>
                                      <p:to>
                                        <p:strVal val="hidden"/>
                                      </p:to>
                                    </p:set>
                                  </p:childTnLst>
                                </p:cTn>
                              </p:par>
                              <p:par>
                                <p:cTn id="896" presetID="1" presetClass="entr" presetSubtype="0" fill="hold" grpId="18" nodeType="withEffect">
                                  <p:stCondLst>
                                    <p:cond delay="0"/>
                                  </p:stCondLst>
                                  <p:childTnLst>
                                    <p:set>
                                      <p:cBhvr>
                                        <p:cTn id="897" dur="1" fill="hold">
                                          <p:stCondLst>
                                            <p:cond delay="0"/>
                                          </p:stCondLst>
                                        </p:cTn>
                                        <p:tgtEl>
                                          <p:spTgt spid="53"/>
                                        </p:tgtEl>
                                        <p:attrNameLst>
                                          <p:attrName>style.visibility</p:attrName>
                                        </p:attrNameLst>
                                      </p:cBhvr>
                                      <p:to>
                                        <p:strVal val="visible"/>
                                      </p:to>
                                    </p:set>
                                  </p:childTnLst>
                                </p:cTn>
                              </p:par>
                              <p:par>
                                <p:cTn id="898" presetID="1" presetClass="exit" presetSubtype="0" fill="hold" grpId="18" nodeType="withEffect">
                                  <p:stCondLst>
                                    <p:cond delay="0"/>
                                  </p:stCondLst>
                                  <p:childTnLst>
                                    <p:set>
                                      <p:cBhvr>
                                        <p:cTn id="899" dur="1" fill="hold">
                                          <p:stCondLst>
                                            <p:cond delay="0"/>
                                          </p:stCondLst>
                                        </p:cTn>
                                        <p:tgtEl>
                                          <p:spTgt spid="54"/>
                                        </p:tgtEl>
                                        <p:attrNameLst>
                                          <p:attrName>style.visibility</p:attrName>
                                        </p:attrNameLst>
                                      </p:cBhvr>
                                      <p:to>
                                        <p:strVal val="hidden"/>
                                      </p:to>
                                    </p:set>
                                  </p:childTnLst>
                                </p:cTn>
                              </p:par>
                              <p:par>
                                <p:cTn id="900" presetID="1" presetClass="exit" presetSubtype="0" fill="hold" grpId="18" nodeType="withEffect">
                                  <p:stCondLst>
                                    <p:cond delay="0"/>
                                  </p:stCondLst>
                                  <p:childTnLst>
                                    <p:set>
                                      <p:cBhvr>
                                        <p:cTn id="901"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902" restart="whenNotActive" fill="hold" evtFilter="cancelBubble" nodeType="interactiveSeq">
                <p:stCondLst>
                  <p:cond evt="onClick" delay="0">
                    <p:tgtEl>
                      <p:spTgt spid="33"/>
                    </p:tgtEl>
                  </p:cond>
                </p:stCondLst>
                <p:endSync evt="end" delay="0">
                  <p:rtn val="all"/>
                </p:endSync>
                <p:childTnLst>
                  <p:par>
                    <p:cTn id="903" fill="hold">
                      <p:stCondLst>
                        <p:cond delay="0"/>
                      </p:stCondLst>
                      <p:childTnLst>
                        <p:par>
                          <p:cTn id="904" fill="hold">
                            <p:stCondLst>
                              <p:cond delay="0"/>
                            </p:stCondLst>
                            <p:childTnLst>
                              <p:par>
                                <p:cTn id="905" presetID="1" presetClass="exit" presetSubtype="0" fill="hold" grpId="19" nodeType="clickEffect">
                                  <p:stCondLst>
                                    <p:cond delay="0"/>
                                  </p:stCondLst>
                                  <p:childTnLst>
                                    <p:set>
                                      <p:cBhvr>
                                        <p:cTn id="906" dur="1" fill="hold">
                                          <p:stCondLst>
                                            <p:cond delay="0"/>
                                          </p:stCondLst>
                                        </p:cTn>
                                        <p:tgtEl>
                                          <p:spTgt spid="30"/>
                                        </p:tgtEl>
                                        <p:attrNameLst>
                                          <p:attrName>style.visibility</p:attrName>
                                        </p:attrNameLst>
                                      </p:cBhvr>
                                      <p:to>
                                        <p:strVal val="hidden"/>
                                      </p:to>
                                    </p:set>
                                  </p:childTnLst>
                                </p:cTn>
                              </p:par>
                              <p:par>
                                <p:cTn id="907" presetID="1" presetClass="exit" presetSubtype="0" fill="hold" grpId="19" nodeType="withEffect">
                                  <p:stCondLst>
                                    <p:cond delay="0"/>
                                  </p:stCondLst>
                                  <p:childTnLst>
                                    <p:set>
                                      <p:cBhvr>
                                        <p:cTn id="908" dur="1" fill="hold">
                                          <p:stCondLst>
                                            <p:cond delay="0"/>
                                          </p:stCondLst>
                                        </p:cTn>
                                        <p:tgtEl>
                                          <p:spTgt spid="35"/>
                                        </p:tgtEl>
                                        <p:attrNameLst>
                                          <p:attrName>style.visibility</p:attrName>
                                        </p:attrNameLst>
                                      </p:cBhvr>
                                      <p:to>
                                        <p:strVal val="hidden"/>
                                      </p:to>
                                    </p:set>
                                  </p:childTnLst>
                                </p:cTn>
                              </p:par>
                              <p:par>
                                <p:cTn id="909" presetID="1" presetClass="exit" presetSubtype="0" fill="hold" grpId="19" nodeType="withEffect">
                                  <p:stCondLst>
                                    <p:cond delay="0"/>
                                  </p:stCondLst>
                                  <p:childTnLst>
                                    <p:set>
                                      <p:cBhvr>
                                        <p:cTn id="910" dur="1" fill="hold">
                                          <p:stCondLst>
                                            <p:cond delay="0"/>
                                          </p:stCondLst>
                                        </p:cTn>
                                        <p:tgtEl>
                                          <p:spTgt spid="36"/>
                                        </p:tgtEl>
                                        <p:attrNameLst>
                                          <p:attrName>style.visibility</p:attrName>
                                        </p:attrNameLst>
                                      </p:cBhvr>
                                      <p:to>
                                        <p:strVal val="hidden"/>
                                      </p:to>
                                    </p:set>
                                  </p:childTnLst>
                                </p:cTn>
                              </p:par>
                              <p:par>
                                <p:cTn id="911" presetID="1" presetClass="exit" presetSubtype="0" fill="hold" grpId="19" nodeType="withEffect">
                                  <p:stCondLst>
                                    <p:cond delay="0"/>
                                  </p:stCondLst>
                                  <p:childTnLst>
                                    <p:set>
                                      <p:cBhvr>
                                        <p:cTn id="912" dur="1" fill="hold">
                                          <p:stCondLst>
                                            <p:cond delay="0"/>
                                          </p:stCondLst>
                                        </p:cTn>
                                        <p:tgtEl>
                                          <p:spTgt spid="37"/>
                                        </p:tgtEl>
                                        <p:attrNameLst>
                                          <p:attrName>style.visibility</p:attrName>
                                        </p:attrNameLst>
                                      </p:cBhvr>
                                      <p:to>
                                        <p:strVal val="hidden"/>
                                      </p:to>
                                    </p:set>
                                  </p:childTnLst>
                                </p:cTn>
                              </p:par>
                              <p:par>
                                <p:cTn id="913" presetID="1" presetClass="exit" presetSubtype="0" fill="hold" grpId="19" nodeType="withEffect">
                                  <p:stCondLst>
                                    <p:cond delay="0"/>
                                  </p:stCondLst>
                                  <p:childTnLst>
                                    <p:set>
                                      <p:cBhvr>
                                        <p:cTn id="914" dur="1" fill="hold">
                                          <p:stCondLst>
                                            <p:cond delay="0"/>
                                          </p:stCondLst>
                                        </p:cTn>
                                        <p:tgtEl>
                                          <p:spTgt spid="38"/>
                                        </p:tgtEl>
                                        <p:attrNameLst>
                                          <p:attrName>style.visibility</p:attrName>
                                        </p:attrNameLst>
                                      </p:cBhvr>
                                      <p:to>
                                        <p:strVal val="hidden"/>
                                      </p:to>
                                    </p:set>
                                  </p:childTnLst>
                                </p:cTn>
                              </p:par>
                              <p:par>
                                <p:cTn id="915" presetID="1" presetClass="exit" presetSubtype="0" fill="hold" grpId="19" nodeType="withEffect">
                                  <p:stCondLst>
                                    <p:cond delay="0"/>
                                  </p:stCondLst>
                                  <p:childTnLst>
                                    <p:set>
                                      <p:cBhvr>
                                        <p:cTn id="916" dur="1" fill="hold">
                                          <p:stCondLst>
                                            <p:cond delay="0"/>
                                          </p:stCondLst>
                                        </p:cTn>
                                        <p:tgtEl>
                                          <p:spTgt spid="39"/>
                                        </p:tgtEl>
                                        <p:attrNameLst>
                                          <p:attrName>style.visibility</p:attrName>
                                        </p:attrNameLst>
                                      </p:cBhvr>
                                      <p:to>
                                        <p:strVal val="hidden"/>
                                      </p:to>
                                    </p:set>
                                  </p:childTnLst>
                                </p:cTn>
                              </p:par>
                              <p:par>
                                <p:cTn id="917" presetID="1" presetClass="exit" presetSubtype="0" fill="hold" grpId="19" nodeType="withEffect">
                                  <p:stCondLst>
                                    <p:cond delay="0"/>
                                  </p:stCondLst>
                                  <p:childTnLst>
                                    <p:set>
                                      <p:cBhvr>
                                        <p:cTn id="918" dur="1" fill="hold">
                                          <p:stCondLst>
                                            <p:cond delay="0"/>
                                          </p:stCondLst>
                                        </p:cTn>
                                        <p:tgtEl>
                                          <p:spTgt spid="40"/>
                                        </p:tgtEl>
                                        <p:attrNameLst>
                                          <p:attrName>style.visibility</p:attrName>
                                        </p:attrNameLst>
                                      </p:cBhvr>
                                      <p:to>
                                        <p:strVal val="hidden"/>
                                      </p:to>
                                    </p:set>
                                  </p:childTnLst>
                                </p:cTn>
                              </p:par>
                              <p:par>
                                <p:cTn id="919" presetID="1" presetClass="exit" presetSubtype="0" fill="hold" grpId="19" nodeType="withEffect">
                                  <p:stCondLst>
                                    <p:cond delay="0"/>
                                  </p:stCondLst>
                                  <p:childTnLst>
                                    <p:set>
                                      <p:cBhvr>
                                        <p:cTn id="920" dur="1" fill="hold">
                                          <p:stCondLst>
                                            <p:cond delay="0"/>
                                          </p:stCondLst>
                                        </p:cTn>
                                        <p:tgtEl>
                                          <p:spTgt spid="41"/>
                                        </p:tgtEl>
                                        <p:attrNameLst>
                                          <p:attrName>style.visibility</p:attrName>
                                        </p:attrNameLst>
                                      </p:cBhvr>
                                      <p:to>
                                        <p:strVal val="hidden"/>
                                      </p:to>
                                    </p:set>
                                  </p:childTnLst>
                                </p:cTn>
                              </p:par>
                              <p:par>
                                <p:cTn id="921" presetID="1" presetClass="exit" presetSubtype="0" fill="hold" grpId="19" nodeType="withEffect">
                                  <p:stCondLst>
                                    <p:cond delay="0"/>
                                  </p:stCondLst>
                                  <p:childTnLst>
                                    <p:set>
                                      <p:cBhvr>
                                        <p:cTn id="922" dur="1" fill="hold">
                                          <p:stCondLst>
                                            <p:cond delay="0"/>
                                          </p:stCondLst>
                                        </p:cTn>
                                        <p:tgtEl>
                                          <p:spTgt spid="42"/>
                                        </p:tgtEl>
                                        <p:attrNameLst>
                                          <p:attrName>style.visibility</p:attrName>
                                        </p:attrNameLst>
                                      </p:cBhvr>
                                      <p:to>
                                        <p:strVal val="hidden"/>
                                      </p:to>
                                    </p:set>
                                  </p:childTnLst>
                                </p:cTn>
                              </p:par>
                              <p:par>
                                <p:cTn id="923" presetID="1" presetClass="exit" presetSubtype="0" fill="hold" grpId="19" nodeType="withEffect">
                                  <p:stCondLst>
                                    <p:cond delay="0"/>
                                  </p:stCondLst>
                                  <p:childTnLst>
                                    <p:set>
                                      <p:cBhvr>
                                        <p:cTn id="924" dur="1" fill="hold">
                                          <p:stCondLst>
                                            <p:cond delay="0"/>
                                          </p:stCondLst>
                                        </p:cTn>
                                        <p:tgtEl>
                                          <p:spTgt spid="43"/>
                                        </p:tgtEl>
                                        <p:attrNameLst>
                                          <p:attrName>style.visibility</p:attrName>
                                        </p:attrNameLst>
                                      </p:cBhvr>
                                      <p:to>
                                        <p:strVal val="hidden"/>
                                      </p:to>
                                    </p:set>
                                  </p:childTnLst>
                                </p:cTn>
                              </p:par>
                              <p:par>
                                <p:cTn id="925" presetID="1" presetClass="exit" presetSubtype="0" fill="hold" grpId="19" nodeType="withEffect">
                                  <p:stCondLst>
                                    <p:cond delay="0"/>
                                  </p:stCondLst>
                                  <p:childTnLst>
                                    <p:set>
                                      <p:cBhvr>
                                        <p:cTn id="926" dur="1" fill="hold">
                                          <p:stCondLst>
                                            <p:cond delay="0"/>
                                          </p:stCondLst>
                                        </p:cTn>
                                        <p:tgtEl>
                                          <p:spTgt spid="44"/>
                                        </p:tgtEl>
                                        <p:attrNameLst>
                                          <p:attrName>style.visibility</p:attrName>
                                        </p:attrNameLst>
                                      </p:cBhvr>
                                      <p:to>
                                        <p:strVal val="hidden"/>
                                      </p:to>
                                    </p:set>
                                  </p:childTnLst>
                                </p:cTn>
                              </p:par>
                              <p:par>
                                <p:cTn id="927" presetID="1" presetClass="exit" presetSubtype="0" fill="hold" grpId="19" nodeType="withEffect">
                                  <p:stCondLst>
                                    <p:cond delay="0"/>
                                  </p:stCondLst>
                                  <p:childTnLst>
                                    <p:set>
                                      <p:cBhvr>
                                        <p:cTn id="928" dur="1" fill="hold">
                                          <p:stCondLst>
                                            <p:cond delay="0"/>
                                          </p:stCondLst>
                                        </p:cTn>
                                        <p:tgtEl>
                                          <p:spTgt spid="45"/>
                                        </p:tgtEl>
                                        <p:attrNameLst>
                                          <p:attrName>style.visibility</p:attrName>
                                        </p:attrNameLst>
                                      </p:cBhvr>
                                      <p:to>
                                        <p:strVal val="hidden"/>
                                      </p:to>
                                    </p:set>
                                  </p:childTnLst>
                                </p:cTn>
                              </p:par>
                              <p:par>
                                <p:cTn id="929" presetID="1" presetClass="exit" presetSubtype="0" fill="hold" grpId="19" nodeType="withEffect">
                                  <p:stCondLst>
                                    <p:cond delay="0"/>
                                  </p:stCondLst>
                                  <p:childTnLst>
                                    <p:set>
                                      <p:cBhvr>
                                        <p:cTn id="930" dur="1" fill="hold">
                                          <p:stCondLst>
                                            <p:cond delay="0"/>
                                          </p:stCondLst>
                                        </p:cTn>
                                        <p:tgtEl>
                                          <p:spTgt spid="47"/>
                                        </p:tgtEl>
                                        <p:attrNameLst>
                                          <p:attrName>style.visibility</p:attrName>
                                        </p:attrNameLst>
                                      </p:cBhvr>
                                      <p:to>
                                        <p:strVal val="hidden"/>
                                      </p:to>
                                    </p:set>
                                  </p:childTnLst>
                                </p:cTn>
                              </p:par>
                              <p:par>
                                <p:cTn id="931" presetID="1" presetClass="exit" presetSubtype="0" fill="hold" grpId="19" nodeType="withEffect">
                                  <p:stCondLst>
                                    <p:cond delay="0"/>
                                  </p:stCondLst>
                                  <p:childTnLst>
                                    <p:set>
                                      <p:cBhvr>
                                        <p:cTn id="932" dur="1" fill="hold">
                                          <p:stCondLst>
                                            <p:cond delay="0"/>
                                          </p:stCondLst>
                                        </p:cTn>
                                        <p:tgtEl>
                                          <p:spTgt spid="48"/>
                                        </p:tgtEl>
                                        <p:attrNameLst>
                                          <p:attrName>style.visibility</p:attrName>
                                        </p:attrNameLst>
                                      </p:cBhvr>
                                      <p:to>
                                        <p:strVal val="hidden"/>
                                      </p:to>
                                    </p:set>
                                  </p:childTnLst>
                                </p:cTn>
                              </p:par>
                              <p:par>
                                <p:cTn id="933" presetID="1" presetClass="exit" presetSubtype="0" fill="hold" grpId="19" nodeType="withEffect">
                                  <p:stCondLst>
                                    <p:cond delay="0"/>
                                  </p:stCondLst>
                                  <p:childTnLst>
                                    <p:set>
                                      <p:cBhvr>
                                        <p:cTn id="934" dur="1" fill="hold">
                                          <p:stCondLst>
                                            <p:cond delay="0"/>
                                          </p:stCondLst>
                                        </p:cTn>
                                        <p:tgtEl>
                                          <p:spTgt spid="49"/>
                                        </p:tgtEl>
                                        <p:attrNameLst>
                                          <p:attrName>style.visibility</p:attrName>
                                        </p:attrNameLst>
                                      </p:cBhvr>
                                      <p:to>
                                        <p:strVal val="hidden"/>
                                      </p:to>
                                    </p:set>
                                  </p:childTnLst>
                                </p:cTn>
                              </p:par>
                              <p:par>
                                <p:cTn id="935" presetID="1" presetClass="exit" presetSubtype="0" fill="hold" grpId="19" nodeType="withEffect">
                                  <p:stCondLst>
                                    <p:cond delay="0"/>
                                  </p:stCondLst>
                                  <p:childTnLst>
                                    <p:set>
                                      <p:cBhvr>
                                        <p:cTn id="936" dur="1" fill="hold">
                                          <p:stCondLst>
                                            <p:cond delay="0"/>
                                          </p:stCondLst>
                                        </p:cTn>
                                        <p:tgtEl>
                                          <p:spTgt spid="50"/>
                                        </p:tgtEl>
                                        <p:attrNameLst>
                                          <p:attrName>style.visibility</p:attrName>
                                        </p:attrNameLst>
                                      </p:cBhvr>
                                      <p:to>
                                        <p:strVal val="hidden"/>
                                      </p:to>
                                    </p:set>
                                  </p:childTnLst>
                                </p:cTn>
                              </p:par>
                              <p:par>
                                <p:cTn id="937" presetID="1" presetClass="exit" presetSubtype="0" fill="hold" grpId="19" nodeType="withEffect">
                                  <p:stCondLst>
                                    <p:cond delay="0"/>
                                  </p:stCondLst>
                                  <p:childTnLst>
                                    <p:set>
                                      <p:cBhvr>
                                        <p:cTn id="938" dur="1" fill="hold">
                                          <p:stCondLst>
                                            <p:cond delay="0"/>
                                          </p:stCondLst>
                                        </p:cTn>
                                        <p:tgtEl>
                                          <p:spTgt spid="51"/>
                                        </p:tgtEl>
                                        <p:attrNameLst>
                                          <p:attrName>style.visibility</p:attrName>
                                        </p:attrNameLst>
                                      </p:cBhvr>
                                      <p:to>
                                        <p:strVal val="hidden"/>
                                      </p:to>
                                    </p:set>
                                  </p:childTnLst>
                                </p:cTn>
                              </p:par>
                              <p:par>
                                <p:cTn id="939" presetID="1" presetClass="exit" presetSubtype="0" fill="hold" grpId="19" nodeType="withEffect">
                                  <p:stCondLst>
                                    <p:cond delay="0"/>
                                  </p:stCondLst>
                                  <p:childTnLst>
                                    <p:set>
                                      <p:cBhvr>
                                        <p:cTn id="940" dur="1" fill="hold">
                                          <p:stCondLst>
                                            <p:cond delay="0"/>
                                          </p:stCondLst>
                                        </p:cTn>
                                        <p:tgtEl>
                                          <p:spTgt spid="52"/>
                                        </p:tgtEl>
                                        <p:attrNameLst>
                                          <p:attrName>style.visibility</p:attrName>
                                        </p:attrNameLst>
                                      </p:cBhvr>
                                      <p:to>
                                        <p:strVal val="hidden"/>
                                      </p:to>
                                    </p:set>
                                  </p:childTnLst>
                                </p:cTn>
                              </p:par>
                              <p:par>
                                <p:cTn id="941" presetID="1" presetClass="exit" presetSubtype="0" fill="hold" grpId="19" nodeType="withEffect">
                                  <p:stCondLst>
                                    <p:cond delay="0"/>
                                  </p:stCondLst>
                                  <p:childTnLst>
                                    <p:set>
                                      <p:cBhvr>
                                        <p:cTn id="942" dur="1" fill="hold">
                                          <p:stCondLst>
                                            <p:cond delay="0"/>
                                          </p:stCondLst>
                                        </p:cTn>
                                        <p:tgtEl>
                                          <p:spTgt spid="53"/>
                                        </p:tgtEl>
                                        <p:attrNameLst>
                                          <p:attrName>style.visibility</p:attrName>
                                        </p:attrNameLst>
                                      </p:cBhvr>
                                      <p:to>
                                        <p:strVal val="hidden"/>
                                      </p:to>
                                    </p:set>
                                  </p:childTnLst>
                                </p:cTn>
                              </p:par>
                              <p:par>
                                <p:cTn id="943" presetID="1" presetClass="entr" presetSubtype="0" fill="hold" grpId="19" nodeType="withEffect">
                                  <p:stCondLst>
                                    <p:cond delay="0"/>
                                  </p:stCondLst>
                                  <p:childTnLst>
                                    <p:set>
                                      <p:cBhvr>
                                        <p:cTn id="944" dur="1" fill="hold">
                                          <p:stCondLst>
                                            <p:cond delay="0"/>
                                          </p:stCondLst>
                                        </p:cTn>
                                        <p:tgtEl>
                                          <p:spTgt spid="54"/>
                                        </p:tgtEl>
                                        <p:attrNameLst>
                                          <p:attrName>style.visibility</p:attrName>
                                        </p:attrNameLst>
                                      </p:cBhvr>
                                      <p:to>
                                        <p:strVal val="visible"/>
                                      </p:to>
                                    </p:set>
                                  </p:childTnLst>
                                </p:cTn>
                              </p:par>
                              <p:par>
                                <p:cTn id="945" presetID="1" presetClass="exit" presetSubtype="0" fill="hold" grpId="19" nodeType="withEffect">
                                  <p:stCondLst>
                                    <p:cond delay="0"/>
                                  </p:stCondLst>
                                  <p:childTnLst>
                                    <p:set>
                                      <p:cBhvr>
                                        <p:cTn id="94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47" restart="whenNotActive" fill="hold" evtFilter="cancelBubble" nodeType="interactiveSeq">
                <p:stCondLst>
                  <p:cond evt="onClick" delay="0">
                    <p:tgtEl>
                      <p:spTgt spid="34"/>
                    </p:tgtEl>
                  </p:cond>
                </p:stCondLst>
                <p:endSync evt="end" delay="0">
                  <p:rtn val="all"/>
                </p:endSync>
                <p:childTnLst>
                  <p:par>
                    <p:cTn id="948" fill="hold">
                      <p:stCondLst>
                        <p:cond delay="0"/>
                      </p:stCondLst>
                      <p:childTnLst>
                        <p:par>
                          <p:cTn id="949" fill="hold">
                            <p:stCondLst>
                              <p:cond delay="0"/>
                            </p:stCondLst>
                            <p:childTnLst>
                              <p:par>
                                <p:cTn id="950" presetID="1" presetClass="exit" presetSubtype="0" fill="hold" grpId="20" nodeType="clickEffect">
                                  <p:stCondLst>
                                    <p:cond delay="0"/>
                                  </p:stCondLst>
                                  <p:childTnLst>
                                    <p:set>
                                      <p:cBhvr>
                                        <p:cTn id="951" dur="1" fill="hold">
                                          <p:stCondLst>
                                            <p:cond delay="0"/>
                                          </p:stCondLst>
                                        </p:cTn>
                                        <p:tgtEl>
                                          <p:spTgt spid="30"/>
                                        </p:tgtEl>
                                        <p:attrNameLst>
                                          <p:attrName>style.visibility</p:attrName>
                                        </p:attrNameLst>
                                      </p:cBhvr>
                                      <p:to>
                                        <p:strVal val="hidden"/>
                                      </p:to>
                                    </p:set>
                                  </p:childTnLst>
                                </p:cTn>
                              </p:par>
                              <p:par>
                                <p:cTn id="952" presetID="1" presetClass="exit" presetSubtype="0" fill="hold" grpId="20" nodeType="withEffect">
                                  <p:stCondLst>
                                    <p:cond delay="0"/>
                                  </p:stCondLst>
                                  <p:childTnLst>
                                    <p:set>
                                      <p:cBhvr>
                                        <p:cTn id="953" dur="1" fill="hold">
                                          <p:stCondLst>
                                            <p:cond delay="0"/>
                                          </p:stCondLst>
                                        </p:cTn>
                                        <p:tgtEl>
                                          <p:spTgt spid="35"/>
                                        </p:tgtEl>
                                        <p:attrNameLst>
                                          <p:attrName>style.visibility</p:attrName>
                                        </p:attrNameLst>
                                      </p:cBhvr>
                                      <p:to>
                                        <p:strVal val="hidden"/>
                                      </p:to>
                                    </p:set>
                                  </p:childTnLst>
                                </p:cTn>
                              </p:par>
                              <p:par>
                                <p:cTn id="954" presetID="1" presetClass="exit" presetSubtype="0" fill="hold" grpId="20" nodeType="withEffect">
                                  <p:stCondLst>
                                    <p:cond delay="0"/>
                                  </p:stCondLst>
                                  <p:childTnLst>
                                    <p:set>
                                      <p:cBhvr>
                                        <p:cTn id="955" dur="1" fill="hold">
                                          <p:stCondLst>
                                            <p:cond delay="0"/>
                                          </p:stCondLst>
                                        </p:cTn>
                                        <p:tgtEl>
                                          <p:spTgt spid="36"/>
                                        </p:tgtEl>
                                        <p:attrNameLst>
                                          <p:attrName>style.visibility</p:attrName>
                                        </p:attrNameLst>
                                      </p:cBhvr>
                                      <p:to>
                                        <p:strVal val="hidden"/>
                                      </p:to>
                                    </p:set>
                                  </p:childTnLst>
                                </p:cTn>
                              </p:par>
                              <p:par>
                                <p:cTn id="956" presetID="1" presetClass="exit" presetSubtype="0" fill="hold" grpId="20" nodeType="withEffect">
                                  <p:stCondLst>
                                    <p:cond delay="0"/>
                                  </p:stCondLst>
                                  <p:childTnLst>
                                    <p:set>
                                      <p:cBhvr>
                                        <p:cTn id="957" dur="1" fill="hold">
                                          <p:stCondLst>
                                            <p:cond delay="0"/>
                                          </p:stCondLst>
                                        </p:cTn>
                                        <p:tgtEl>
                                          <p:spTgt spid="37"/>
                                        </p:tgtEl>
                                        <p:attrNameLst>
                                          <p:attrName>style.visibility</p:attrName>
                                        </p:attrNameLst>
                                      </p:cBhvr>
                                      <p:to>
                                        <p:strVal val="hidden"/>
                                      </p:to>
                                    </p:set>
                                  </p:childTnLst>
                                </p:cTn>
                              </p:par>
                              <p:par>
                                <p:cTn id="958" presetID="1" presetClass="exit" presetSubtype="0" fill="hold" grpId="20" nodeType="withEffect">
                                  <p:stCondLst>
                                    <p:cond delay="0"/>
                                  </p:stCondLst>
                                  <p:childTnLst>
                                    <p:set>
                                      <p:cBhvr>
                                        <p:cTn id="959" dur="1" fill="hold">
                                          <p:stCondLst>
                                            <p:cond delay="0"/>
                                          </p:stCondLst>
                                        </p:cTn>
                                        <p:tgtEl>
                                          <p:spTgt spid="38"/>
                                        </p:tgtEl>
                                        <p:attrNameLst>
                                          <p:attrName>style.visibility</p:attrName>
                                        </p:attrNameLst>
                                      </p:cBhvr>
                                      <p:to>
                                        <p:strVal val="hidden"/>
                                      </p:to>
                                    </p:set>
                                  </p:childTnLst>
                                </p:cTn>
                              </p:par>
                              <p:par>
                                <p:cTn id="960" presetID="1" presetClass="exit" presetSubtype="0" fill="hold" grpId="20" nodeType="withEffect">
                                  <p:stCondLst>
                                    <p:cond delay="0"/>
                                  </p:stCondLst>
                                  <p:childTnLst>
                                    <p:set>
                                      <p:cBhvr>
                                        <p:cTn id="961" dur="1" fill="hold">
                                          <p:stCondLst>
                                            <p:cond delay="0"/>
                                          </p:stCondLst>
                                        </p:cTn>
                                        <p:tgtEl>
                                          <p:spTgt spid="39"/>
                                        </p:tgtEl>
                                        <p:attrNameLst>
                                          <p:attrName>style.visibility</p:attrName>
                                        </p:attrNameLst>
                                      </p:cBhvr>
                                      <p:to>
                                        <p:strVal val="hidden"/>
                                      </p:to>
                                    </p:set>
                                  </p:childTnLst>
                                </p:cTn>
                              </p:par>
                              <p:par>
                                <p:cTn id="962" presetID="1" presetClass="exit" presetSubtype="0" fill="hold" grpId="20" nodeType="withEffect">
                                  <p:stCondLst>
                                    <p:cond delay="0"/>
                                  </p:stCondLst>
                                  <p:childTnLst>
                                    <p:set>
                                      <p:cBhvr>
                                        <p:cTn id="963" dur="1" fill="hold">
                                          <p:stCondLst>
                                            <p:cond delay="0"/>
                                          </p:stCondLst>
                                        </p:cTn>
                                        <p:tgtEl>
                                          <p:spTgt spid="40"/>
                                        </p:tgtEl>
                                        <p:attrNameLst>
                                          <p:attrName>style.visibility</p:attrName>
                                        </p:attrNameLst>
                                      </p:cBhvr>
                                      <p:to>
                                        <p:strVal val="hidden"/>
                                      </p:to>
                                    </p:set>
                                  </p:childTnLst>
                                </p:cTn>
                              </p:par>
                              <p:par>
                                <p:cTn id="964" presetID="1" presetClass="exit" presetSubtype="0" fill="hold" grpId="20" nodeType="withEffect">
                                  <p:stCondLst>
                                    <p:cond delay="0"/>
                                  </p:stCondLst>
                                  <p:childTnLst>
                                    <p:set>
                                      <p:cBhvr>
                                        <p:cTn id="965" dur="1" fill="hold">
                                          <p:stCondLst>
                                            <p:cond delay="0"/>
                                          </p:stCondLst>
                                        </p:cTn>
                                        <p:tgtEl>
                                          <p:spTgt spid="41"/>
                                        </p:tgtEl>
                                        <p:attrNameLst>
                                          <p:attrName>style.visibility</p:attrName>
                                        </p:attrNameLst>
                                      </p:cBhvr>
                                      <p:to>
                                        <p:strVal val="hidden"/>
                                      </p:to>
                                    </p:set>
                                  </p:childTnLst>
                                </p:cTn>
                              </p:par>
                              <p:par>
                                <p:cTn id="966" presetID="1" presetClass="exit" presetSubtype="0" fill="hold" grpId="20" nodeType="withEffect">
                                  <p:stCondLst>
                                    <p:cond delay="0"/>
                                  </p:stCondLst>
                                  <p:childTnLst>
                                    <p:set>
                                      <p:cBhvr>
                                        <p:cTn id="967" dur="1" fill="hold">
                                          <p:stCondLst>
                                            <p:cond delay="0"/>
                                          </p:stCondLst>
                                        </p:cTn>
                                        <p:tgtEl>
                                          <p:spTgt spid="42"/>
                                        </p:tgtEl>
                                        <p:attrNameLst>
                                          <p:attrName>style.visibility</p:attrName>
                                        </p:attrNameLst>
                                      </p:cBhvr>
                                      <p:to>
                                        <p:strVal val="hidden"/>
                                      </p:to>
                                    </p:set>
                                  </p:childTnLst>
                                </p:cTn>
                              </p:par>
                              <p:par>
                                <p:cTn id="968" presetID="1" presetClass="exit" presetSubtype="0" fill="hold" grpId="20" nodeType="withEffect">
                                  <p:stCondLst>
                                    <p:cond delay="0"/>
                                  </p:stCondLst>
                                  <p:childTnLst>
                                    <p:set>
                                      <p:cBhvr>
                                        <p:cTn id="969" dur="1" fill="hold">
                                          <p:stCondLst>
                                            <p:cond delay="0"/>
                                          </p:stCondLst>
                                        </p:cTn>
                                        <p:tgtEl>
                                          <p:spTgt spid="43"/>
                                        </p:tgtEl>
                                        <p:attrNameLst>
                                          <p:attrName>style.visibility</p:attrName>
                                        </p:attrNameLst>
                                      </p:cBhvr>
                                      <p:to>
                                        <p:strVal val="hidden"/>
                                      </p:to>
                                    </p:set>
                                  </p:childTnLst>
                                </p:cTn>
                              </p:par>
                              <p:par>
                                <p:cTn id="970" presetID="1" presetClass="exit" presetSubtype="0" fill="hold" grpId="20" nodeType="withEffect">
                                  <p:stCondLst>
                                    <p:cond delay="0"/>
                                  </p:stCondLst>
                                  <p:childTnLst>
                                    <p:set>
                                      <p:cBhvr>
                                        <p:cTn id="971" dur="1" fill="hold">
                                          <p:stCondLst>
                                            <p:cond delay="0"/>
                                          </p:stCondLst>
                                        </p:cTn>
                                        <p:tgtEl>
                                          <p:spTgt spid="44"/>
                                        </p:tgtEl>
                                        <p:attrNameLst>
                                          <p:attrName>style.visibility</p:attrName>
                                        </p:attrNameLst>
                                      </p:cBhvr>
                                      <p:to>
                                        <p:strVal val="hidden"/>
                                      </p:to>
                                    </p:set>
                                  </p:childTnLst>
                                </p:cTn>
                              </p:par>
                              <p:par>
                                <p:cTn id="972" presetID="1" presetClass="exit" presetSubtype="0" fill="hold" grpId="20" nodeType="withEffect">
                                  <p:stCondLst>
                                    <p:cond delay="0"/>
                                  </p:stCondLst>
                                  <p:childTnLst>
                                    <p:set>
                                      <p:cBhvr>
                                        <p:cTn id="973" dur="1" fill="hold">
                                          <p:stCondLst>
                                            <p:cond delay="0"/>
                                          </p:stCondLst>
                                        </p:cTn>
                                        <p:tgtEl>
                                          <p:spTgt spid="45"/>
                                        </p:tgtEl>
                                        <p:attrNameLst>
                                          <p:attrName>style.visibility</p:attrName>
                                        </p:attrNameLst>
                                      </p:cBhvr>
                                      <p:to>
                                        <p:strVal val="hidden"/>
                                      </p:to>
                                    </p:set>
                                  </p:childTnLst>
                                </p:cTn>
                              </p:par>
                              <p:par>
                                <p:cTn id="974" presetID="1" presetClass="exit" presetSubtype="0" fill="hold" grpId="20" nodeType="withEffect">
                                  <p:stCondLst>
                                    <p:cond delay="0"/>
                                  </p:stCondLst>
                                  <p:childTnLst>
                                    <p:set>
                                      <p:cBhvr>
                                        <p:cTn id="975" dur="1" fill="hold">
                                          <p:stCondLst>
                                            <p:cond delay="0"/>
                                          </p:stCondLst>
                                        </p:cTn>
                                        <p:tgtEl>
                                          <p:spTgt spid="47"/>
                                        </p:tgtEl>
                                        <p:attrNameLst>
                                          <p:attrName>style.visibility</p:attrName>
                                        </p:attrNameLst>
                                      </p:cBhvr>
                                      <p:to>
                                        <p:strVal val="hidden"/>
                                      </p:to>
                                    </p:set>
                                  </p:childTnLst>
                                </p:cTn>
                              </p:par>
                              <p:par>
                                <p:cTn id="976" presetID="1" presetClass="exit" presetSubtype="0" fill="hold" grpId="20" nodeType="withEffect">
                                  <p:stCondLst>
                                    <p:cond delay="0"/>
                                  </p:stCondLst>
                                  <p:childTnLst>
                                    <p:set>
                                      <p:cBhvr>
                                        <p:cTn id="977" dur="1" fill="hold">
                                          <p:stCondLst>
                                            <p:cond delay="0"/>
                                          </p:stCondLst>
                                        </p:cTn>
                                        <p:tgtEl>
                                          <p:spTgt spid="48"/>
                                        </p:tgtEl>
                                        <p:attrNameLst>
                                          <p:attrName>style.visibility</p:attrName>
                                        </p:attrNameLst>
                                      </p:cBhvr>
                                      <p:to>
                                        <p:strVal val="hidden"/>
                                      </p:to>
                                    </p:set>
                                  </p:childTnLst>
                                </p:cTn>
                              </p:par>
                              <p:par>
                                <p:cTn id="978" presetID="1" presetClass="exit" presetSubtype="0" fill="hold" grpId="20" nodeType="withEffect">
                                  <p:stCondLst>
                                    <p:cond delay="0"/>
                                  </p:stCondLst>
                                  <p:childTnLst>
                                    <p:set>
                                      <p:cBhvr>
                                        <p:cTn id="979" dur="1" fill="hold">
                                          <p:stCondLst>
                                            <p:cond delay="0"/>
                                          </p:stCondLst>
                                        </p:cTn>
                                        <p:tgtEl>
                                          <p:spTgt spid="49"/>
                                        </p:tgtEl>
                                        <p:attrNameLst>
                                          <p:attrName>style.visibility</p:attrName>
                                        </p:attrNameLst>
                                      </p:cBhvr>
                                      <p:to>
                                        <p:strVal val="hidden"/>
                                      </p:to>
                                    </p:set>
                                  </p:childTnLst>
                                </p:cTn>
                              </p:par>
                              <p:par>
                                <p:cTn id="980" presetID="1" presetClass="exit" presetSubtype="0" fill="hold" grpId="20" nodeType="withEffect">
                                  <p:stCondLst>
                                    <p:cond delay="0"/>
                                  </p:stCondLst>
                                  <p:childTnLst>
                                    <p:set>
                                      <p:cBhvr>
                                        <p:cTn id="981" dur="1" fill="hold">
                                          <p:stCondLst>
                                            <p:cond delay="0"/>
                                          </p:stCondLst>
                                        </p:cTn>
                                        <p:tgtEl>
                                          <p:spTgt spid="50"/>
                                        </p:tgtEl>
                                        <p:attrNameLst>
                                          <p:attrName>style.visibility</p:attrName>
                                        </p:attrNameLst>
                                      </p:cBhvr>
                                      <p:to>
                                        <p:strVal val="hidden"/>
                                      </p:to>
                                    </p:set>
                                  </p:childTnLst>
                                </p:cTn>
                              </p:par>
                              <p:par>
                                <p:cTn id="982" presetID="1" presetClass="exit" presetSubtype="0" fill="hold" grpId="20" nodeType="withEffect">
                                  <p:stCondLst>
                                    <p:cond delay="0"/>
                                  </p:stCondLst>
                                  <p:childTnLst>
                                    <p:set>
                                      <p:cBhvr>
                                        <p:cTn id="983" dur="1" fill="hold">
                                          <p:stCondLst>
                                            <p:cond delay="0"/>
                                          </p:stCondLst>
                                        </p:cTn>
                                        <p:tgtEl>
                                          <p:spTgt spid="51"/>
                                        </p:tgtEl>
                                        <p:attrNameLst>
                                          <p:attrName>style.visibility</p:attrName>
                                        </p:attrNameLst>
                                      </p:cBhvr>
                                      <p:to>
                                        <p:strVal val="hidden"/>
                                      </p:to>
                                    </p:set>
                                  </p:childTnLst>
                                </p:cTn>
                              </p:par>
                              <p:par>
                                <p:cTn id="984" presetID="1" presetClass="exit" presetSubtype="0" fill="hold" grpId="20" nodeType="withEffect">
                                  <p:stCondLst>
                                    <p:cond delay="0"/>
                                  </p:stCondLst>
                                  <p:childTnLst>
                                    <p:set>
                                      <p:cBhvr>
                                        <p:cTn id="985" dur="1" fill="hold">
                                          <p:stCondLst>
                                            <p:cond delay="0"/>
                                          </p:stCondLst>
                                        </p:cTn>
                                        <p:tgtEl>
                                          <p:spTgt spid="52"/>
                                        </p:tgtEl>
                                        <p:attrNameLst>
                                          <p:attrName>style.visibility</p:attrName>
                                        </p:attrNameLst>
                                      </p:cBhvr>
                                      <p:to>
                                        <p:strVal val="hidden"/>
                                      </p:to>
                                    </p:set>
                                  </p:childTnLst>
                                </p:cTn>
                              </p:par>
                              <p:par>
                                <p:cTn id="986" presetID="1" presetClass="exit" presetSubtype="0" fill="hold" grpId="20" nodeType="withEffect">
                                  <p:stCondLst>
                                    <p:cond delay="0"/>
                                  </p:stCondLst>
                                  <p:childTnLst>
                                    <p:set>
                                      <p:cBhvr>
                                        <p:cTn id="987" dur="1" fill="hold">
                                          <p:stCondLst>
                                            <p:cond delay="0"/>
                                          </p:stCondLst>
                                        </p:cTn>
                                        <p:tgtEl>
                                          <p:spTgt spid="53"/>
                                        </p:tgtEl>
                                        <p:attrNameLst>
                                          <p:attrName>style.visibility</p:attrName>
                                        </p:attrNameLst>
                                      </p:cBhvr>
                                      <p:to>
                                        <p:strVal val="hidden"/>
                                      </p:to>
                                    </p:set>
                                  </p:childTnLst>
                                </p:cTn>
                              </p:par>
                              <p:par>
                                <p:cTn id="988" presetID="1" presetClass="exit" presetSubtype="0" fill="hold" grpId="20" nodeType="withEffect">
                                  <p:stCondLst>
                                    <p:cond delay="0"/>
                                  </p:stCondLst>
                                  <p:childTnLst>
                                    <p:set>
                                      <p:cBhvr>
                                        <p:cTn id="989" dur="1" fill="hold">
                                          <p:stCondLst>
                                            <p:cond delay="0"/>
                                          </p:stCondLst>
                                        </p:cTn>
                                        <p:tgtEl>
                                          <p:spTgt spid="54"/>
                                        </p:tgtEl>
                                        <p:attrNameLst>
                                          <p:attrName>style.visibility</p:attrName>
                                        </p:attrNameLst>
                                      </p:cBhvr>
                                      <p:to>
                                        <p:strVal val="hidden"/>
                                      </p:to>
                                    </p:set>
                                  </p:childTnLst>
                                </p:cTn>
                              </p:par>
                              <p:par>
                                <p:cTn id="990" presetID="1" presetClass="entr" presetSubtype="0" fill="hold" grpId="20" nodeType="withEffect">
                                  <p:stCondLst>
                                    <p:cond delay="0"/>
                                  </p:stCondLst>
                                  <p:childTnLst>
                                    <p:set>
                                      <p:cBhvr>
                                        <p:cTn id="99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992" restart="whenNotActive" fill="hold" evtFilter="cancelBubble" nodeType="interactiveSeq">
                <p:stCondLst>
                  <p:cond evt="onClick" delay="0">
                    <p:tgtEl>
                      <p:spTgt spid="14"/>
                    </p:tgtEl>
                  </p:cond>
                </p:stCondLst>
                <p:endSync evt="end" delay="0">
                  <p:rtn val="all"/>
                </p:endSync>
                <p:childTnLst>
                  <p:par>
                    <p:cTn id="993" fill="hold">
                      <p:stCondLst>
                        <p:cond delay="0"/>
                      </p:stCondLst>
                      <p:childTnLst>
                        <p:par>
                          <p:cTn id="994" fill="hold">
                            <p:stCondLst>
                              <p:cond delay="0"/>
                            </p:stCondLst>
                            <p:childTnLst>
                              <p:par>
                                <p:cTn id="995" presetID="1" presetClass="exit" presetSubtype="0" fill="hold" grpId="22" nodeType="clickEffect">
                                  <p:stCondLst>
                                    <p:cond delay="0"/>
                                  </p:stCondLst>
                                  <p:childTnLst>
                                    <p:set>
                                      <p:cBhvr>
                                        <p:cTn id="996" dur="1" fill="hold">
                                          <p:stCondLst>
                                            <p:cond delay="0"/>
                                          </p:stCondLst>
                                        </p:cTn>
                                        <p:tgtEl>
                                          <p:spTgt spid="30"/>
                                        </p:tgtEl>
                                        <p:attrNameLst>
                                          <p:attrName>style.visibility</p:attrName>
                                        </p:attrNameLst>
                                      </p:cBhvr>
                                      <p:to>
                                        <p:strVal val="hidden"/>
                                      </p:to>
                                    </p:set>
                                  </p:childTnLst>
                                </p:cTn>
                              </p:par>
                              <p:par>
                                <p:cTn id="997" presetID="1" presetClass="exit" presetSubtype="0" fill="hold" grpId="22" nodeType="withEffect">
                                  <p:stCondLst>
                                    <p:cond delay="0"/>
                                  </p:stCondLst>
                                  <p:childTnLst>
                                    <p:set>
                                      <p:cBhvr>
                                        <p:cTn id="998" dur="1" fill="hold">
                                          <p:stCondLst>
                                            <p:cond delay="0"/>
                                          </p:stCondLst>
                                        </p:cTn>
                                        <p:tgtEl>
                                          <p:spTgt spid="35"/>
                                        </p:tgtEl>
                                        <p:attrNameLst>
                                          <p:attrName>style.visibility</p:attrName>
                                        </p:attrNameLst>
                                      </p:cBhvr>
                                      <p:to>
                                        <p:strVal val="hidden"/>
                                      </p:to>
                                    </p:set>
                                  </p:childTnLst>
                                </p:cTn>
                              </p:par>
                              <p:par>
                                <p:cTn id="999" presetID="1" presetClass="exit" presetSubtype="0" fill="hold" grpId="22" nodeType="withEffect">
                                  <p:stCondLst>
                                    <p:cond delay="0"/>
                                  </p:stCondLst>
                                  <p:childTnLst>
                                    <p:set>
                                      <p:cBhvr>
                                        <p:cTn id="1000" dur="1" fill="hold">
                                          <p:stCondLst>
                                            <p:cond delay="0"/>
                                          </p:stCondLst>
                                        </p:cTn>
                                        <p:tgtEl>
                                          <p:spTgt spid="36"/>
                                        </p:tgtEl>
                                        <p:attrNameLst>
                                          <p:attrName>style.visibility</p:attrName>
                                        </p:attrNameLst>
                                      </p:cBhvr>
                                      <p:to>
                                        <p:strVal val="hidden"/>
                                      </p:to>
                                    </p:set>
                                  </p:childTnLst>
                                </p:cTn>
                              </p:par>
                              <p:par>
                                <p:cTn id="1001" presetID="1" presetClass="exit" presetSubtype="0" fill="hold" grpId="22" nodeType="withEffect">
                                  <p:stCondLst>
                                    <p:cond delay="0"/>
                                  </p:stCondLst>
                                  <p:childTnLst>
                                    <p:set>
                                      <p:cBhvr>
                                        <p:cTn id="1002" dur="1" fill="hold">
                                          <p:stCondLst>
                                            <p:cond delay="0"/>
                                          </p:stCondLst>
                                        </p:cTn>
                                        <p:tgtEl>
                                          <p:spTgt spid="37"/>
                                        </p:tgtEl>
                                        <p:attrNameLst>
                                          <p:attrName>style.visibility</p:attrName>
                                        </p:attrNameLst>
                                      </p:cBhvr>
                                      <p:to>
                                        <p:strVal val="hidden"/>
                                      </p:to>
                                    </p:set>
                                  </p:childTnLst>
                                </p:cTn>
                              </p:par>
                              <p:par>
                                <p:cTn id="1003" presetID="1" presetClass="exit" presetSubtype="0" fill="hold" grpId="22" nodeType="withEffect">
                                  <p:stCondLst>
                                    <p:cond delay="0"/>
                                  </p:stCondLst>
                                  <p:childTnLst>
                                    <p:set>
                                      <p:cBhvr>
                                        <p:cTn id="1004" dur="1" fill="hold">
                                          <p:stCondLst>
                                            <p:cond delay="0"/>
                                          </p:stCondLst>
                                        </p:cTn>
                                        <p:tgtEl>
                                          <p:spTgt spid="38"/>
                                        </p:tgtEl>
                                        <p:attrNameLst>
                                          <p:attrName>style.visibility</p:attrName>
                                        </p:attrNameLst>
                                      </p:cBhvr>
                                      <p:to>
                                        <p:strVal val="hidden"/>
                                      </p:to>
                                    </p:set>
                                  </p:childTnLst>
                                </p:cTn>
                              </p:par>
                              <p:par>
                                <p:cTn id="1005" presetID="1" presetClass="exit" presetSubtype="0" fill="hold" grpId="22" nodeType="withEffect">
                                  <p:stCondLst>
                                    <p:cond delay="0"/>
                                  </p:stCondLst>
                                  <p:childTnLst>
                                    <p:set>
                                      <p:cBhvr>
                                        <p:cTn id="1006" dur="1" fill="hold">
                                          <p:stCondLst>
                                            <p:cond delay="0"/>
                                          </p:stCondLst>
                                        </p:cTn>
                                        <p:tgtEl>
                                          <p:spTgt spid="39"/>
                                        </p:tgtEl>
                                        <p:attrNameLst>
                                          <p:attrName>style.visibility</p:attrName>
                                        </p:attrNameLst>
                                      </p:cBhvr>
                                      <p:to>
                                        <p:strVal val="hidden"/>
                                      </p:to>
                                    </p:set>
                                  </p:childTnLst>
                                </p:cTn>
                              </p:par>
                              <p:par>
                                <p:cTn id="1007" presetID="1" presetClass="exit" presetSubtype="0" fill="hold" grpId="22" nodeType="withEffect">
                                  <p:stCondLst>
                                    <p:cond delay="0"/>
                                  </p:stCondLst>
                                  <p:childTnLst>
                                    <p:set>
                                      <p:cBhvr>
                                        <p:cTn id="1008" dur="1" fill="hold">
                                          <p:stCondLst>
                                            <p:cond delay="0"/>
                                          </p:stCondLst>
                                        </p:cTn>
                                        <p:tgtEl>
                                          <p:spTgt spid="40"/>
                                        </p:tgtEl>
                                        <p:attrNameLst>
                                          <p:attrName>style.visibility</p:attrName>
                                        </p:attrNameLst>
                                      </p:cBhvr>
                                      <p:to>
                                        <p:strVal val="hidden"/>
                                      </p:to>
                                    </p:set>
                                  </p:childTnLst>
                                </p:cTn>
                              </p:par>
                              <p:par>
                                <p:cTn id="1009" presetID="1" presetClass="exit" presetSubtype="0" fill="hold" grpId="22" nodeType="withEffect">
                                  <p:stCondLst>
                                    <p:cond delay="0"/>
                                  </p:stCondLst>
                                  <p:childTnLst>
                                    <p:set>
                                      <p:cBhvr>
                                        <p:cTn id="1010" dur="1" fill="hold">
                                          <p:stCondLst>
                                            <p:cond delay="0"/>
                                          </p:stCondLst>
                                        </p:cTn>
                                        <p:tgtEl>
                                          <p:spTgt spid="41"/>
                                        </p:tgtEl>
                                        <p:attrNameLst>
                                          <p:attrName>style.visibility</p:attrName>
                                        </p:attrNameLst>
                                      </p:cBhvr>
                                      <p:to>
                                        <p:strVal val="hidden"/>
                                      </p:to>
                                    </p:set>
                                  </p:childTnLst>
                                </p:cTn>
                              </p:par>
                              <p:par>
                                <p:cTn id="1011" presetID="1" presetClass="exit" presetSubtype="0" fill="hold" grpId="22" nodeType="withEffect">
                                  <p:stCondLst>
                                    <p:cond delay="0"/>
                                  </p:stCondLst>
                                  <p:childTnLst>
                                    <p:set>
                                      <p:cBhvr>
                                        <p:cTn id="1012" dur="1" fill="hold">
                                          <p:stCondLst>
                                            <p:cond delay="0"/>
                                          </p:stCondLst>
                                        </p:cTn>
                                        <p:tgtEl>
                                          <p:spTgt spid="42"/>
                                        </p:tgtEl>
                                        <p:attrNameLst>
                                          <p:attrName>style.visibility</p:attrName>
                                        </p:attrNameLst>
                                      </p:cBhvr>
                                      <p:to>
                                        <p:strVal val="hidden"/>
                                      </p:to>
                                    </p:set>
                                  </p:childTnLst>
                                </p:cTn>
                              </p:par>
                              <p:par>
                                <p:cTn id="1013" presetID="1" presetClass="exit" presetSubtype="0" fill="hold" grpId="22" nodeType="withEffect">
                                  <p:stCondLst>
                                    <p:cond delay="0"/>
                                  </p:stCondLst>
                                  <p:childTnLst>
                                    <p:set>
                                      <p:cBhvr>
                                        <p:cTn id="1014" dur="1" fill="hold">
                                          <p:stCondLst>
                                            <p:cond delay="0"/>
                                          </p:stCondLst>
                                        </p:cTn>
                                        <p:tgtEl>
                                          <p:spTgt spid="43"/>
                                        </p:tgtEl>
                                        <p:attrNameLst>
                                          <p:attrName>style.visibility</p:attrName>
                                        </p:attrNameLst>
                                      </p:cBhvr>
                                      <p:to>
                                        <p:strVal val="hidden"/>
                                      </p:to>
                                    </p:set>
                                  </p:childTnLst>
                                </p:cTn>
                              </p:par>
                              <p:par>
                                <p:cTn id="1015" presetID="1" presetClass="exit" presetSubtype="0" fill="hold" grpId="22" nodeType="withEffect">
                                  <p:stCondLst>
                                    <p:cond delay="0"/>
                                  </p:stCondLst>
                                  <p:childTnLst>
                                    <p:set>
                                      <p:cBhvr>
                                        <p:cTn id="1016" dur="1" fill="hold">
                                          <p:stCondLst>
                                            <p:cond delay="0"/>
                                          </p:stCondLst>
                                        </p:cTn>
                                        <p:tgtEl>
                                          <p:spTgt spid="44"/>
                                        </p:tgtEl>
                                        <p:attrNameLst>
                                          <p:attrName>style.visibility</p:attrName>
                                        </p:attrNameLst>
                                      </p:cBhvr>
                                      <p:to>
                                        <p:strVal val="hidden"/>
                                      </p:to>
                                    </p:set>
                                  </p:childTnLst>
                                </p:cTn>
                              </p:par>
                              <p:par>
                                <p:cTn id="1017" presetID="1" presetClass="exit" presetSubtype="0" fill="hold" grpId="22" nodeType="withEffect">
                                  <p:stCondLst>
                                    <p:cond delay="0"/>
                                  </p:stCondLst>
                                  <p:childTnLst>
                                    <p:set>
                                      <p:cBhvr>
                                        <p:cTn id="1018" dur="1" fill="hold">
                                          <p:stCondLst>
                                            <p:cond delay="0"/>
                                          </p:stCondLst>
                                        </p:cTn>
                                        <p:tgtEl>
                                          <p:spTgt spid="45"/>
                                        </p:tgtEl>
                                        <p:attrNameLst>
                                          <p:attrName>style.visibility</p:attrName>
                                        </p:attrNameLst>
                                      </p:cBhvr>
                                      <p:to>
                                        <p:strVal val="hidden"/>
                                      </p:to>
                                    </p:set>
                                  </p:childTnLst>
                                </p:cTn>
                              </p:par>
                              <p:par>
                                <p:cTn id="1019" presetID="1" presetClass="exit" presetSubtype="0" fill="hold" grpId="22" nodeType="withEffect">
                                  <p:stCondLst>
                                    <p:cond delay="0"/>
                                  </p:stCondLst>
                                  <p:childTnLst>
                                    <p:set>
                                      <p:cBhvr>
                                        <p:cTn id="1020" dur="1" fill="hold">
                                          <p:stCondLst>
                                            <p:cond delay="0"/>
                                          </p:stCondLst>
                                        </p:cTn>
                                        <p:tgtEl>
                                          <p:spTgt spid="47"/>
                                        </p:tgtEl>
                                        <p:attrNameLst>
                                          <p:attrName>style.visibility</p:attrName>
                                        </p:attrNameLst>
                                      </p:cBhvr>
                                      <p:to>
                                        <p:strVal val="hidden"/>
                                      </p:to>
                                    </p:set>
                                  </p:childTnLst>
                                </p:cTn>
                              </p:par>
                              <p:par>
                                <p:cTn id="1021" presetID="1" presetClass="exit" presetSubtype="0" fill="hold" grpId="22" nodeType="withEffect">
                                  <p:stCondLst>
                                    <p:cond delay="0"/>
                                  </p:stCondLst>
                                  <p:childTnLst>
                                    <p:set>
                                      <p:cBhvr>
                                        <p:cTn id="1022" dur="1" fill="hold">
                                          <p:stCondLst>
                                            <p:cond delay="0"/>
                                          </p:stCondLst>
                                        </p:cTn>
                                        <p:tgtEl>
                                          <p:spTgt spid="48"/>
                                        </p:tgtEl>
                                        <p:attrNameLst>
                                          <p:attrName>style.visibility</p:attrName>
                                        </p:attrNameLst>
                                      </p:cBhvr>
                                      <p:to>
                                        <p:strVal val="hidden"/>
                                      </p:to>
                                    </p:set>
                                  </p:childTnLst>
                                </p:cTn>
                              </p:par>
                              <p:par>
                                <p:cTn id="1023" presetID="1" presetClass="exit" presetSubtype="0" fill="hold" grpId="22" nodeType="withEffect">
                                  <p:stCondLst>
                                    <p:cond delay="0"/>
                                  </p:stCondLst>
                                  <p:childTnLst>
                                    <p:set>
                                      <p:cBhvr>
                                        <p:cTn id="1024" dur="1" fill="hold">
                                          <p:stCondLst>
                                            <p:cond delay="0"/>
                                          </p:stCondLst>
                                        </p:cTn>
                                        <p:tgtEl>
                                          <p:spTgt spid="49"/>
                                        </p:tgtEl>
                                        <p:attrNameLst>
                                          <p:attrName>style.visibility</p:attrName>
                                        </p:attrNameLst>
                                      </p:cBhvr>
                                      <p:to>
                                        <p:strVal val="hidden"/>
                                      </p:to>
                                    </p:set>
                                  </p:childTnLst>
                                </p:cTn>
                              </p:par>
                              <p:par>
                                <p:cTn id="1025" presetID="1" presetClass="exit" presetSubtype="0" fill="hold" grpId="22" nodeType="withEffect">
                                  <p:stCondLst>
                                    <p:cond delay="0"/>
                                  </p:stCondLst>
                                  <p:childTnLst>
                                    <p:set>
                                      <p:cBhvr>
                                        <p:cTn id="1026" dur="1" fill="hold">
                                          <p:stCondLst>
                                            <p:cond delay="0"/>
                                          </p:stCondLst>
                                        </p:cTn>
                                        <p:tgtEl>
                                          <p:spTgt spid="50"/>
                                        </p:tgtEl>
                                        <p:attrNameLst>
                                          <p:attrName>style.visibility</p:attrName>
                                        </p:attrNameLst>
                                      </p:cBhvr>
                                      <p:to>
                                        <p:strVal val="hidden"/>
                                      </p:to>
                                    </p:set>
                                  </p:childTnLst>
                                </p:cTn>
                              </p:par>
                              <p:par>
                                <p:cTn id="1027" presetID="1" presetClass="exit" presetSubtype="0" fill="hold" grpId="22" nodeType="withEffect">
                                  <p:stCondLst>
                                    <p:cond delay="0"/>
                                  </p:stCondLst>
                                  <p:childTnLst>
                                    <p:set>
                                      <p:cBhvr>
                                        <p:cTn id="1028" dur="1" fill="hold">
                                          <p:stCondLst>
                                            <p:cond delay="0"/>
                                          </p:stCondLst>
                                        </p:cTn>
                                        <p:tgtEl>
                                          <p:spTgt spid="51"/>
                                        </p:tgtEl>
                                        <p:attrNameLst>
                                          <p:attrName>style.visibility</p:attrName>
                                        </p:attrNameLst>
                                      </p:cBhvr>
                                      <p:to>
                                        <p:strVal val="hidden"/>
                                      </p:to>
                                    </p:set>
                                  </p:childTnLst>
                                </p:cTn>
                              </p:par>
                              <p:par>
                                <p:cTn id="1029" presetID="1" presetClass="exit" presetSubtype="0" fill="hold" grpId="22" nodeType="withEffect">
                                  <p:stCondLst>
                                    <p:cond delay="0"/>
                                  </p:stCondLst>
                                  <p:childTnLst>
                                    <p:set>
                                      <p:cBhvr>
                                        <p:cTn id="1030" dur="1" fill="hold">
                                          <p:stCondLst>
                                            <p:cond delay="0"/>
                                          </p:stCondLst>
                                        </p:cTn>
                                        <p:tgtEl>
                                          <p:spTgt spid="52"/>
                                        </p:tgtEl>
                                        <p:attrNameLst>
                                          <p:attrName>style.visibility</p:attrName>
                                        </p:attrNameLst>
                                      </p:cBhvr>
                                      <p:to>
                                        <p:strVal val="hidden"/>
                                      </p:to>
                                    </p:set>
                                  </p:childTnLst>
                                </p:cTn>
                              </p:par>
                              <p:par>
                                <p:cTn id="1031" presetID="1" presetClass="exit" presetSubtype="0" fill="hold" grpId="22" nodeType="withEffect">
                                  <p:stCondLst>
                                    <p:cond delay="0"/>
                                  </p:stCondLst>
                                  <p:childTnLst>
                                    <p:set>
                                      <p:cBhvr>
                                        <p:cTn id="1032" dur="1" fill="hold">
                                          <p:stCondLst>
                                            <p:cond delay="0"/>
                                          </p:stCondLst>
                                        </p:cTn>
                                        <p:tgtEl>
                                          <p:spTgt spid="53"/>
                                        </p:tgtEl>
                                        <p:attrNameLst>
                                          <p:attrName>style.visibility</p:attrName>
                                        </p:attrNameLst>
                                      </p:cBhvr>
                                      <p:to>
                                        <p:strVal val="hidden"/>
                                      </p:to>
                                    </p:set>
                                  </p:childTnLst>
                                </p:cTn>
                              </p:par>
                              <p:par>
                                <p:cTn id="1033" presetID="1" presetClass="exit" presetSubtype="0" fill="hold" grpId="22" nodeType="withEffect">
                                  <p:stCondLst>
                                    <p:cond delay="0"/>
                                  </p:stCondLst>
                                  <p:childTnLst>
                                    <p:set>
                                      <p:cBhvr>
                                        <p:cTn id="1034" dur="1" fill="hold">
                                          <p:stCondLst>
                                            <p:cond delay="0"/>
                                          </p:stCondLst>
                                        </p:cTn>
                                        <p:tgtEl>
                                          <p:spTgt spid="54"/>
                                        </p:tgtEl>
                                        <p:attrNameLst>
                                          <p:attrName>style.visibility</p:attrName>
                                        </p:attrNameLst>
                                      </p:cBhvr>
                                      <p:to>
                                        <p:strVal val="hidden"/>
                                      </p:to>
                                    </p:set>
                                  </p:childTnLst>
                                </p:cTn>
                              </p:par>
                              <p:par>
                                <p:cTn id="1035" presetID="1" presetClass="exit" presetSubtype="0" fill="hold" grpId="22" nodeType="withEffect">
                                  <p:stCondLst>
                                    <p:cond delay="0"/>
                                  </p:stCondLst>
                                  <p:childTnLst>
                                    <p:set>
                                      <p:cBhvr>
                                        <p:cTn id="103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30" grpId="0"/>
      <p:bldP spid="30" grpId="1"/>
      <p:bldP spid="30" grpId="2"/>
      <p:bldP spid="30" grpId="3"/>
      <p:bldP spid="30" grpId="4"/>
      <p:bldP spid="30" grpId="5"/>
      <p:bldP spid="30" grpId="6"/>
      <p:bldP spid="30" grpId="7"/>
      <p:bldP spid="30" grpId="8"/>
      <p:bldP spid="30" grpId="9"/>
      <p:bldP spid="30" grpId="10"/>
      <p:bldP spid="30" grpId="11"/>
      <p:bldP spid="30" grpId="12"/>
      <p:bldP spid="30" grpId="13"/>
      <p:bldP spid="30" grpId="14"/>
      <p:bldP spid="30" grpId="15"/>
      <p:bldP spid="30" grpId="16"/>
      <p:bldP spid="30" grpId="17"/>
      <p:bldP spid="30" grpId="18"/>
      <p:bldP spid="30" grpId="19"/>
      <p:bldP spid="30" grpId="20"/>
      <p:bldP spid="30" grpId="21"/>
      <p:bldP spid="30" grpId="22"/>
      <p:bldP spid="35" grpId="0"/>
      <p:bldP spid="35" grpId="1"/>
      <p:bldP spid="35" grpId="2"/>
      <p:bldP spid="35" grpId="3"/>
      <p:bldP spid="35" grpId="4"/>
      <p:bldP spid="35" grpId="5"/>
      <p:bldP spid="35" grpId="6"/>
      <p:bldP spid="35" grpId="7"/>
      <p:bldP spid="35" grpId="8"/>
      <p:bldP spid="35" grpId="9"/>
      <p:bldP spid="35" grpId="10"/>
      <p:bldP spid="35" grpId="11"/>
      <p:bldP spid="35" grpId="12"/>
      <p:bldP spid="35" grpId="13"/>
      <p:bldP spid="35" grpId="14"/>
      <p:bldP spid="35" grpId="15"/>
      <p:bldP spid="35" grpId="16"/>
      <p:bldP spid="35" grpId="17"/>
      <p:bldP spid="35" grpId="18"/>
      <p:bldP spid="35" grpId="19"/>
      <p:bldP spid="35" grpId="20"/>
      <p:bldP spid="35" grpId="21"/>
      <p:bldP spid="35" grpId="22"/>
      <p:bldP spid="36" grpId="0"/>
      <p:bldP spid="36" grpId="1"/>
      <p:bldP spid="36" grpId="2"/>
      <p:bldP spid="36" grpId="3"/>
      <p:bldP spid="36" grpId="4"/>
      <p:bldP spid="36" grpId="5"/>
      <p:bldP spid="36" grpId="6"/>
      <p:bldP spid="36" grpId="7"/>
      <p:bldP spid="36" grpId="8"/>
      <p:bldP spid="36" grpId="9"/>
      <p:bldP spid="36" grpId="10"/>
      <p:bldP spid="36" grpId="11"/>
      <p:bldP spid="36" grpId="12"/>
      <p:bldP spid="36" grpId="13"/>
      <p:bldP spid="36" grpId="14"/>
      <p:bldP spid="36" grpId="15"/>
      <p:bldP spid="36" grpId="16"/>
      <p:bldP spid="36" grpId="17"/>
      <p:bldP spid="36" grpId="18"/>
      <p:bldP spid="36" grpId="19"/>
      <p:bldP spid="36" grpId="20"/>
      <p:bldP spid="36" grpId="21"/>
      <p:bldP spid="36" grpId="22"/>
      <p:bldP spid="37" grpId="0"/>
      <p:bldP spid="37" grpId="1"/>
      <p:bldP spid="37" grpId="2"/>
      <p:bldP spid="37" grpId="3"/>
      <p:bldP spid="37" grpId="4"/>
      <p:bldP spid="37" grpId="5"/>
      <p:bldP spid="37" grpId="6"/>
      <p:bldP spid="37" grpId="7"/>
      <p:bldP spid="37" grpId="8"/>
      <p:bldP spid="37" grpId="9"/>
      <p:bldP spid="37" grpId="10"/>
      <p:bldP spid="37" grpId="11"/>
      <p:bldP spid="37" grpId="12"/>
      <p:bldP spid="37" grpId="13"/>
      <p:bldP spid="37" grpId="14"/>
      <p:bldP spid="37" grpId="15"/>
      <p:bldP spid="37" grpId="16"/>
      <p:bldP spid="37" grpId="17"/>
      <p:bldP spid="37" grpId="18"/>
      <p:bldP spid="37" grpId="19"/>
      <p:bldP spid="37" grpId="20"/>
      <p:bldP spid="37" grpId="21"/>
      <p:bldP spid="37" grpId="22"/>
      <p:bldP spid="38" grpId="0"/>
      <p:bldP spid="38" grpId="1"/>
      <p:bldP spid="38" grpId="2"/>
      <p:bldP spid="38" grpId="3"/>
      <p:bldP spid="38" grpId="4"/>
      <p:bldP spid="38" grpId="5"/>
      <p:bldP spid="38" grpId="6"/>
      <p:bldP spid="38" grpId="7"/>
      <p:bldP spid="38" grpId="8"/>
      <p:bldP spid="38" grpId="9"/>
      <p:bldP spid="38" grpId="10"/>
      <p:bldP spid="38" grpId="11"/>
      <p:bldP spid="38" grpId="12"/>
      <p:bldP spid="38" grpId="13"/>
      <p:bldP spid="38" grpId="14"/>
      <p:bldP spid="38" grpId="15"/>
      <p:bldP spid="38" grpId="16"/>
      <p:bldP spid="38" grpId="17"/>
      <p:bldP spid="38" grpId="18"/>
      <p:bldP spid="38" grpId="19"/>
      <p:bldP spid="38" grpId="20"/>
      <p:bldP spid="38" grpId="21"/>
      <p:bldP spid="38" grpId="22"/>
      <p:bldP spid="39" grpId="0"/>
      <p:bldP spid="39" grpId="1"/>
      <p:bldP spid="39" grpId="2"/>
      <p:bldP spid="39" grpId="3"/>
      <p:bldP spid="39" grpId="4"/>
      <p:bldP spid="39" grpId="5"/>
      <p:bldP spid="39" grpId="6"/>
      <p:bldP spid="39" grpId="7"/>
      <p:bldP spid="39" grpId="8"/>
      <p:bldP spid="39" grpId="9"/>
      <p:bldP spid="39" grpId="10"/>
      <p:bldP spid="39" grpId="11"/>
      <p:bldP spid="39" grpId="12"/>
      <p:bldP spid="39" grpId="13"/>
      <p:bldP spid="39" grpId="14"/>
      <p:bldP spid="39" grpId="15"/>
      <p:bldP spid="39" grpId="16"/>
      <p:bldP spid="39" grpId="17"/>
      <p:bldP spid="39" grpId="18"/>
      <p:bldP spid="39" grpId="19"/>
      <p:bldP spid="39" grpId="20"/>
      <p:bldP spid="39" grpId="21"/>
      <p:bldP spid="39" grpId="22"/>
      <p:bldP spid="40" grpId="0"/>
      <p:bldP spid="40" grpId="1"/>
      <p:bldP spid="40" grpId="2"/>
      <p:bldP spid="40" grpId="3"/>
      <p:bldP spid="40" grpId="4"/>
      <p:bldP spid="40" grpId="5"/>
      <p:bldP spid="40" grpId="6"/>
      <p:bldP spid="40" grpId="7"/>
      <p:bldP spid="40" grpId="8"/>
      <p:bldP spid="40" grpId="9"/>
      <p:bldP spid="40" grpId="10"/>
      <p:bldP spid="40" grpId="11"/>
      <p:bldP spid="40" grpId="12"/>
      <p:bldP spid="40" grpId="13"/>
      <p:bldP spid="40" grpId="14"/>
      <p:bldP spid="40" grpId="15"/>
      <p:bldP spid="40" grpId="16"/>
      <p:bldP spid="40" grpId="17"/>
      <p:bldP spid="40" grpId="18"/>
      <p:bldP spid="40" grpId="19"/>
      <p:bldP spid="40" grpId="20"/>
      <p:bldP spid="40" grpId="21"/>
      <p:bldP spid="40" grpId="22"/>
      <p:bldP spid="41" grpId="0"/>
      <p:bldP spid="41" grpId="1"/>
      <p:bldP spid="41" grpId="2"/>
      <p:bldP spid="41" grpId="3"/>
      <p:bldP spid="41" grpId="4"/>
      <p:bldP spid="41" grpId="5"/>
      <p:bldP spid="41" grpId="6"/>
      <p:bldP spid="41" grpId="7"/>
      <p:bldP spid="41" grpId="8"/>
      <p:bldP spid="41" grpId="9"/>
      <p:bldP spid="41" grpId="10"/>
      <p:bldP spid="41" grpId="11"/>
      <p:bldP spid="41" grpId="12"/>
      <p:bldP spid="41" grpId="13"/>
      <p:bldP spid="41" grpId="14"/>
      <p:bldP spid="41" grpId="15"/>
      <p:bldP spid="41" grpId="16"/>
      <p:bldP spid="41" grpId="17"/>
      <p:bldP spid="41" grpId="18"/>
      <p:bldP spid="41" grpId="19"/>
      <p:bldP spid="41" grpId="20"/>
      <p:bldP spid="41" grpId="21"/>
      <p:bldP spid="41" grpId="22"/>
      <p:bldP spid="42" grpId="0"/>
      <p:bldP spid="42" grpId="1"/>
      <p:bldP spid="42" grpId="2"/>
      <p:bldP spid="42" grpId="3"/>
      <p:bldP spid="42" grpId="4"/>
      <p:bldP spid="42" grpId="5"/>
      <p:bldP spid="42" grpId="6"/>
      <p:bldP spid="42" grpId="7"/>
      <p:bldP spid="42" grpId="8"/>
      <p:bldP spid="42" grpId="9"/>
      <p:bldP spid="42" grpId="10"/>
      <p:bldP spid="42" grpId="11"/>
      <p:bldP spid="42" grpId="12"/>
      <p:bldP spid="42" grpId="13"/>
      <p:bldP spid="42" grpId="14"/>
      <p:bldP spid="42" grpId="15"/>
      <p:bldP spid="42" grpId="16"/>
      <p:bldP spid="42" grpId="17"/>
      <p:bldP spid="42" grpId="18"/>
      <p:bldP spid="42" grpId="19"/>
      <p:bldP spid="42" grpId="20"/>
      <p:bldP spid="42" grpId="21"/>
      <p:bldP spid="42" grpId="22"/>
      <p:bldP spid="43" grpId="0"/>
      <p:bldP spid="43" grpId="1"/>
      <p:bldP spid="43" grpId="2"/>
      <p:bldP spid="43" grpId="3"/>
      <p:bldP spid="43" grpId="4"/>
      <p:bldP spid="43" grpId="5"/>
      <p:bldP spid="43" grpId="6"/>
      <p:bldP spid="43" grpId="7"/>
      <p:bldP spid="43" grpId="8"/>
      <p:bldP spid="43" grpId="9"/>
      <p:bldP spid="43" grpId="10"/>
      <p:bldP spid="43" grpId="11"/>
      <p:bldP spid="43" grpId="12"/>
      <p:bldP spid="43" grpId="13"/>
      <p:bldP spid="43" grpId="14"/>
      <p:bldP spid="43" grpId="15"/>
      <p:bldP spid="43" grpId="16"/>
      <p:bldP spid="43" grpId="17"/>
      <p:bldP spid="43" grpId="18"/>
      <p:bldP spid="43" grpId="19"/>
      <p:bldP spid="43" grpId="20"/>
      <p:bldP spid="43" grpId="21"/>
      <p:bldP spid="43" grpId="22"/>
      <p:bldP spid="44" grpId="0"/>
      <p:bldP spid="44" grpId="1"/>
      <p:bldP spid="44" grpId="2"/>
      <p:bldP spid="44" grpId="3"/>
      <p:bldP spid="44" grpId="4"/>
      <p:bldP spid="44" grpId="5"/>
      <p:bldP spid="44" grpId="6"/>
      <p:bldP spid="44" grpId="7"/>
      <p:bldP spid="44" grpId="8"/>
      <p:bldP spid="44" grpId="9"/>
      <p:bldP spid="44" grpId="10"/>
      <p:bldP spid="44" grpId="11"/>
      <p:bldP spid="44" grpId="12"/>
      <p:bldP spid="44" grpId="13"/>
      <p:bldP spid="44" grpId="14"/>
      <p:bldP spid="44" grpId="15"/>
      <p:bldP spid="44" grpId="16"/>
      <p:bldP spid="44" grpId="17"/>
      <p:bldP spid="44" grpId="18"/>
      <p:bldP spid="44" grpId="19"/>
      <p:bldP spid="44" grpId="20"/>
      <p:bldP spid="44" grpId="21"/>
      <p:bldP spid="44" grpId="22"/>
      <p:bldP spid="45" grpId="0"/>
      <p:bldP spid="45" grpId="1"/>
      <p:bldP spid="45" grpId="2"/>
      <p:bldP spid="45" grpId="3"/>
      <p:bldP spid="45" grpId="4"/>
      <p:bldP spid="45" grpId="5"/>
      <p:bldP spid="45" grpId="6"/>
      <p:bldP spid="45" grpId="7"/>
      <p:bldP spid="45" grpId="8"/>
      <p:bldP spid="45" grpId="9"/>
      <p:bldP spid="45" grpId="10"/>
      <p:bldP spid="45" grpId="11"/>
      <p:bldP spid="45" grpId="12"/>
      <p:bldP spid="45" grpId="13"/>
      <p:bldP spid="45" grpId="14"/>
      <p:bldP spid="45" grpId="15"/>
      <p:bldP spid="45" grpId="16"/>
      <p:bldP spid="45" grpId="17"/>
      <p:bldP spid="45" grpId="18"/>
      <p:bldP spid="45" grpId="19"/>
      <p:bldP spid="45" grpId="20"/>
      <p:bldP spid="45" grpId="21"/>
      <p:bldP spid="45" grpId="22"/>
      <p:bldP spid="47" grpId="0"/>
      <p:bldP spid="47" grpId="1"/>
      <p:bldP spid="47" grpId="2"/>
      <p:bldP spid="47" grpId="3"/>
      <p:bldP spid="47" grpId="4"/>
      <p:bldP spid="47" grpId="5"/>
      <p:bldP spid="47" grpId="6"/>
      <p:bldP spid="47" grpId="7"/>
      <p:bldP spid="47" grpId="8"/>
      <p:bldP spid="47" grpId="9"/>
      <p:bldP spid="47" grpId="10"/>
      <p:bldP spid="47" grpId="11"/>
      <p:bldP spid="47" grpId="12"/>
      <p:bldP spid="47" grpId="13"/>
      <p:bldP spid="47" grpId="14"/>
      <p:bldP spid="47" grpId="15"/>
      <p:bldP spid="47" grpId="16"/>
      <p:bldP spid="47" grpId="17"/>
      <p:bldP spid="47" grpId="18"/>
      <p:bldP spid="47" grpId="19"/>
      <p:bldP spid="47" grpId="20"/>
      <p:bldP spid="47" grpId="21"/>
      <p:bldP spid="47" grpId="22"/>
      <p:bldP spid="48" grpId="0"/>
      <p:bldP spid="48" grpId="1"/>
      <p:bldP spid="48" grpId="2"/>
      <p:bldP spid="48" grpId="3"/>
      <p:bldP spid="48" grpId="4"/>
      <p:bldP spid="48" grpId="5"/>
      <p:bldP spid="48" grpId="6"/>
      <p:bldP spid="48" grpId="7"/>
      <p:bldP spid="48" grpId="8"/>
      <p:bldP spid="48" grpId="9"/>
      <p:bldP spid="48" grpId="10"/>
      <p:bldP spid="48" grpId="11"/>
      <p:bldP spid="48" grpId="12"/>
      <p:bldP spid="48" grpId="13"/>
      <p:bldP spid="48" grpId="14"/>
      <p:bldP spid="48" grpId="15"/>
      <p:bldP spid="48" grpId="16"/>
      <p:bldP spid="48" grpId="17"/>
      <p:bldP spid="48" grpId="18"/>
      <p:bldP spid="48" grpId="19"/>
      <p:bldP spid="48" grpId="20"/>
      <p:bldP spid="48" grpId="21"/>
      <p:bldP spid="48" grpId="22"/>
      <p:bldP spid="49" grpId="0"/>
      <p:bldP spid="49" grpId="1"/>
      <p:bldP spid="49" grpId="2"/>
      <p:bldP spid="49" grpId="3"/>
      <p:bldP spid="49" grpId="4"/>
      <p:bldP spid="49" grpId="5"/>
      <p:bldP spid="49" grpId="6"/>
      <p:bldP spid="49" grpId="7"/>
      <p:bldP spid="49" grpId="8"/>
      <p:bldP spid="49" grpId="9"/>
      <p:bldP spid="49" grpId="10"/>
      <p:bldP spid="49" grpId="11"/>
      <p:bldP spid="49" grpId="12"/>
      <p:bldP spid="49" grpId="13"/>
      <p:bldP spid="49" grpId="14"/>
      <p:bldP spid="49" grpId="15"/>
      <p:bldP spid="49" grpId="16"/>
      <p:bldP spid="49" grpId="17"/>
      <p:bldP spid="49" grpId="18"/>
      <p:bldP spid="49" grpId="19"/>
      <p:bldP spid="49" grpId="20"/>
      <p:bldP spid="49" grpId="21"/>
      <p:bldP spid="49" grpId="22"/>
      <p:bldP spid="50" grpId="0"/>
      <p:bldP spid="50" grpId="1"/>
      <p:bldP spid="50" grpId="2"/>
      <p:bldP spid="50" grpId="3"/>
      <p:bldP spid="50" grpId="4"/>
      <p:bldP spid="50" grpId="5"/>
      <p:bldP spid="50" grpId="6"/>
      <p:bldP spid="50" grpId="7"/>
      <p:bldP spid="50" grpId="8"/>
      <p:bldP spid="50" grpId="9"/>
      <p:bldP spid="50" grpId="10"/>
      <p:bldP spid="50" grpId="11"/>
      <p:bldP spid="50" grpId="12"/>
      <p:bldP spid="50" grpId="13"/>
      <p:bldP spid="50" grpId="14"/>
      <p:bldP spid="50" grpId="15"/>
      <p:bldP spid="50" grpId="16"/>
      <p:bldP spid="50" grpId="17"/>
      <p:bldP spid="50" grpId="18"/>
      <p:bldP spid="50" grpId="19"/>
      <p:bldP spid="50" grpId="20"/>
      <p:bldP spid="50" grpId="21"/>
      <p:bldP spid="50" grpId="22"/>
      <p:bldP spid="51" grpId="0"/>
      <p:bldP spid="51" grpId="1"/>
      <p:bldP spid="51" grpId="2"/>
      <p:bldP spid="51" grpId="3"/>
      <p:bldP spid="51" grpId="4"/>
      <p:bldP spid="51" grpId="5"/>
      <p:bldP spid="51" grpId="6"/>
      <p:bldP spid="51" grpId="7"/>
      <p:bldP spid="51" grpId="8"/>
      <p:bldP spid="51" grpId="9"/>
      <p:bldP spid="51" grpId="10"/>
      <p:bldP spid="51" grpId="11"/>
      <p:bldP spid="51" grpId="12"/>
      <p:bldP spid="51" grpId="13"/>
      <p:bldP spid="51" grpId="14"/>
      <p:bldP spid="51" grpId="15"/>
      <p:bldP spid="51" grpId="16"/>
      <p:bldP spid="51" grpId="17"/>
      <p:bldP spid="51" grpId="18"/>
      <p:bldP spid="51" grpId="19"/>
      <p:bldP spid="51" grpId="20"/>
      <p:bldP spid="51" grpId="21"/>
      <p:bldP spid="51" grpId="22"/>
      <p:bldP spid="52" grpId="0"/>
      <p:bldP spid="52" grpId="1"/>
      <p:bldP spid="52" grpId="2"/>
      <p:bldP spid="52" grpId="3"/>
      <p:bldP spid="52" grpId="4"/>
      <p:bldP spid="52" grpId="5"/>
      <p:bldP spid="52" grpId="6"/>
      <p:bldP spid="52" grpId="7"/>
      <p:bldP spid="52" grpId="8"/>
      <p:bldP spid="52" grpId="9"/>
      <p:bldP spid="52" grpId="10"/>
      <p:bldP spid="52" grpId="11"/>
      <p:bldP spid="52" grpId="12"/>
      <p:bldP spid="52" grpId="13"/>
      <p:bldP spid="52" grpId="14"/>
      <p:bldP spid="52" grpId="15"/>
      <p:bldP spid="52" grpId="16"/>
      <p:bldP spid="52" grpId="17"/>
      <p:bldP spid="52" grpId="18"/>
      <p:bldP spid="52" grpId="19"/>
      <p:bldP spid="52" grpId="20"/>
      <p:bldP spid="52" grpId="21"/>
      <p:bldP spid="52" grpId="22"/>
      <p:bldP spid="53" grpId="0"/>
      <p:bldP spid="53" grpId="1"/>
      <p:bldP spid="53" grpId="2"/>
      <p:bldP spid="53" grpId="3"/>
      <p:bldP spid="53" grpId="4"/>
      <p:bldP spid="53" grpId="5"/>
      <p:bldP spid="53" grpId="6"/>
      <p:bldP spid="53" grpId="7"/>
      <p:bldP spid="53" grpId="8"/>
      <p:bldP spid="53" grpId="9"/>
      <p:bldP spid="53" grpId="10"/>
      <p:bldP spid="53" grpId="11"/>
      <p:bldP spid="53" grpId="12"/>
      <p:bldP spid="53" grpId="13"/>
      <p:bldP spid="53" grpId="14"/>
      <p:bldP spid="53" grpId="15"/>
      <p:bldP spid="53" grpId="16"/>
      <p:bldP spid="53" grpId="17"/>
      <p:bldP spid="53" grpId="18"/>
      <p:bldP spid="53" grpId="19"/>
      <p:bldP spid="53" grpId="20"/>
      <p:bldP spid="53" grpId="21"/>
      <p:bldP spid="53" grpId="22"/>
      <p:bldP spid="54" grpId="0"/>
      <p:bldP spid="54" grpId="1"/>
      <p:bldP spid="54" grpId="2"/>
      <p:bldP spid="54" grpId="3"/>
      <p:bldP spid="54" grpId="4"/>
      <p:bldP spid="54" grpId="5"/>
      <p:bldP spid="54" grpId="6"/>
      <p:bldP spid="54" grpId="7"/>
      <p:bldP spid="54" grpId="8"/>
      <p:bldP spid="54" grpId="9"/>
      <p:bldP spid="54" grpId="10"/>
      <p:bldP spid="54" grpId="11"/>
      <p:bldP spid="54" grpId="12"/>
      <p:bldP spid="54" grpId="13"/>
      <p:bldP spid="54" grpId="14"/>
      <p:bldP spid="54" grpId="15"/>
      <p:bldP spid="54" grpId="16"/>
      <p:bldP spid="54" grpId="17"/>
      <p:bldP spid="54" grpId="18"/>
      <p:bldP spid="54" grpId="19"/>
      <p:bldP spid="54" grpId="20"/>
      <p:bldP spid="54" grpId="21"/>
      <p:bldP spid="54" grpId="22"/>
      <p:bldP spid="55" grpId="0"/>
      <p:bldP spid="55" grpId="1"/>
      <p:bldP spid="55" grpId="2"/>
      <p:bldP spid="55" grpId="3"/>
      <p:bldP spid="55" grpId="4"/>
      <p:bldP spid="55" grpId="5"/>
      <p:bldP spid="55" grpId="6"/>
      <p:bldP spid="55" grpId="7"/>
      <p:bldP spid="55" grpId="8"/>
      <p:bldP spid="55" grpId="9"/>
      <p:bldP spid="55" grpId="10"/>
      <p:bldP spid="55" grpId="11"/>
      <p:bldP spid="55" grpId="12"/>
      <p:bldP spid="55" grpId="13"/>
      <p:bldP spid="55" grpId="14"/>
      <p:bldP spid="55" grpId="15"/>
      <p:bldP spid="55" grpId="16"/>
      <p:bldP spid="55" grpId="17"/>
      <p:bldP spid="55" grpId="18"/>
      <p:bldP spid="55" grpId="19"/>
      <p:bldP spid="55" grpId="20"/>
      <p:bldP spid="55" grpId="21"/>
      <p:bldP spid="55" grpId="2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Handles</a:t>
            </a:r>
          </a:p>
        </p:txBody>
      </p:sp>
      <p:pic>
        <p:nvPicPr>
          <p:cNvPr id="3" name="Ques P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295" y="2426544"/>
            <a:ext cx="5531410" cy="2004912"/>
          </a:xfrm>
          <a:prstGeom prst="rect">
            <a:avLst/>
          </a:prstGeom>
          <a:effectLst>
            <a:outerShdw blurRad="50800" dist="38100" dir="2700000" algn="tl" rotWithShape="0">
              <a:prstClr val="black">
                <a:alpha val="40000"/>
              </a:prstClr>
            </a:outerShdw>
          </a:effectLst>
        </p:spPr>
      </p:pic>
      <p:pic>
        <p:nvPicPr>
          <p:cNvPr id="4" name="Ans Pic"/>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9904" y="1812797"/>
            <a:ext cx="3824192" cy="3232406"/>
          </a:xfrm>
          <a:prstGeom prst="rect">
            <a:avLst/>
          </a:prstGeom>
        </p:spPr>
      </p:pic>
      <p:pic>
        <p:nvPicPr>
          <p:cNvPr id="16" name="Btn_Inactive_Ans" descr="C:\Documents and Settings\T00001008\Desktop\ODF Template\Powerpoint Template\ODF Template\Button Icons\answer-inactive.png"/>
          <p:cNvPicPr>
            <a:picLocks noChangeAspect="1" noChangeArrowheads="1"/>
          </p:cNvPicPr>
          <p:nvPr/>
        </p:nvPicPr>
        <p:blipFill>
          <a:blip r:embed="rId5">
            <a:lum bright="-12000"/>
          </a:blip>
          <a:stretch>
            <a:fillRect/>
          </a:stretch>
        </p:blipFill>
        <p:spPr bwMode="auto">
          <a:xfrm>
            <a:off x="8514277" y="6364153"/>
            <a:ext cx="384175" cy="384175"/>
          </a:xfrm>
          <a:prstGeom prst="rect">
            <a:avLst/>
          </a:prstGeom>
          <a:noFill/>
        </p:spPr>
      </p:pic>
      <p:pic>
        <p:nvPicPr>
          <p:cNvPr id="17"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18"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19"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20" name="Btn_Inactive_Schematic" descr="C:\Documents and Settings\T00001008\Desktop\ODF Template\Powerpoint Template\ODF Template\Button Icons\schematics-inactive.png"/>
          <p:cNvPicPr>
            <a:picLocks noChangeAspect="1" noChangeArrowheads="1"/>
          </p:cNvPicPr>
          <p:nvPr/>
        </p:nvPicPr>
        <p:blipFill>
          <a:blip r:embed="rId9">
            <a:lum bright="-12000"/>
          </a:blip>
          <a:stretch>
            <a:fillRect/>
          </a:stretch>
        </p:blipFill>
        <p:spPr bwMode="auto">
          <a:xfrm>
            <a:off x="7168422" y="6364153"/>
            <a:ext cx="384175" cy="384175"/>
          </a:xfrm>
          <a:prstGeom prst="rect">
            <a:avLst/>
          </a:prstGeom>
          <a:noFill/>
        </p:spPr>
      </p:pic>
      <p:sp>
        <p:nvSpPr>
          <p:cNvPr id="21" name="Backplate"/>
          <p:cNvSpPr>
            <a:spLocks noChangeArrowheads="1"/>
          </p:cNvSpPr>
          <p:nvPr/>
        </p:nvSpPr>
        <p:spPr bwMode="auto">
          <a:xfrm>
            <a:off x="2021828" y="4729960"/>
            <a:ext cx="5100344" cy="21280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22" name="Text_Ans"/>
          <p:cNvSpPr txBox="1">
            <a:spLocks/>
          </p:cNvSpPr>
          <p:nvPr/>
        </p:nvSpPr>
        <p:spPr>
          <a:xfrm>
            <a:off x="2159004" y="5804827"/>
            <a:ext cx="4800600" cy="10531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defRPr/>
            </a:pPr>
            <a:r>
              <a:rPr lang="en-US" sz="1800" dirty="0"/>
              <a:t>The manual override button must first be pressed.</a:t>
            </a:r>
          </a:p>
        </p:txBody>
      </p:sp>
      <p:sp>
        <p:nvSpPr>
          <p:cNvPr id="23" name="Text_Ques"/>
          <p:cNvSpPr txBox="1">
            <a:spLocks/>
          </p:cNvSpPr>
          <p:nvPr/>
        </p:nvSpPr>
        <p:spPr>
          <a:xfrm>
            <a:off x="2159148" y="51924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steps must be accomplished to pull a fire handle with no fire indication?</a:t>
            </a:r>
            <a:endParaRPr lang="en-US" sz="1800" dirty="0">
              <a:solidFill>
                <a:prstClr val="white"/>
              </a:solidFill>
              <a:latin typeface="Calibri"/>
            </a:endParaRPr>
          </a:p>
          <a:p>
            <a:pPr>
              <a:buClr>
                <a:prstClr val="white"/>
              </a:buClr>
              <a:defRPr/>
            </a:pPr>
            <a:endParaRPr lang="en-US" sz="1800" dirty="0">
              <a:solidFill>
                <a:prstClr val="white"/>
              </a:solidFill>
              <a:effectLst/>
              <a:latin typeface="Calibri"/>
            </a:endParaRPr>
          </a:p>
        </p:txBody>
      </p:sp>
      <p:sp>
        <p:nvSpPr>
          <p:cNvPr id="24" name="Text_Title_Ques"/>
          <p:cNvSpPr txBox="1">
            <a:spLocks/>
          </p:cNvSpPr>
          <p:nvPr/>
        </p:nvSpPr>
        <p:spPr>
          <a:xfrm>
            <a:off x="2188861" y="48652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25"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0" cstate="print"/>
          <a:stretch>
            <a:fillRect/>
          </a:stretch>
        </p:blipFill>
        <p:spPr bwMode="auto">
          <a:xfrm>
            <a:off x="8176504" y="6364153"/>
            <a:ext cx="384175" cy="384175"/>
          </a:xfrm>
          <a:prstGeom prst="rect">
            <a:avLst/>
          </a:prstGeom>
          <a:noFill/>
        </p:spPr>
      </p:pic>
      <p:pic>
        <p:nvPicPr>
          <p:cNvPr id="26"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1"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3766171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750"/>
                                        <p:tgtEl>
                                          <p:spTgt spid="23"/>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750"/>
                                        <p:tgtEl>
                                          <p:spTgt spid="24"/>
                                        </p:tgtEl>
                                      </p:cBhvr>
                                    </p:animEffec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21"/>
                                        </p:tgtEl>
                                        <p:attrNameLst>
                                          <p:attrName>ppt_y</p:attrName>
                                        </p:attrNameLst>
                                      </p:cBhvr>
                                      <p:tavLst>
                                        <p:tav tm="0">
                                          <p:val>
                                            <p:strVal val="#ppt_y"/>
                                          </p:val>
                                        </p:tav>
                                        <p:tav tm="100000">
                                          <p:val>
                                            <p:strVal val="#ppt_y+#ppt_h*1.125000"/>
                                          </p:val>
                                        </p:tav>
                                      </p:tavLst>
                                    </p:anim>
                                    <p:animEffect transition="out" filter="wipe(down)">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1" grpId="0" animBg="1"/>
      <p:bldP spid="21" grpId="1" animBg="1"/>
      <p:bldP spid="22" grpId="0"/>
      <p:bldP spid="22" grpId="1"/>
      <p:bldP spid="23" grpId="0"/>
      <p:bldP spid="23" grpId="1"/>
      <p:bldP spid="24" grpId="0"/>
      <p:bldP spid="24"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Handles</a:t>
            </a:r>
          </a:p>
        </p:txBody>
      </p:sp>
      <p:grpSp>
        <p:nvGrpSpPr>
          <p:cNvPr id="3" name="Ques Pic"/>
          <p:cNvGrpSpPr/>
          <p:nvPr/>
        </p:nvGrpSpPr>
        <p:grpSpPr>
          <a:xfrm>
            <a:off x="2053591" y="1207365"/>
            <a:ext cx="5036819" cy="4443271"/>
            <a:chOff x="1795785" y="1666288"/>
            <a:chExt cx="5036819" cy="4443271"/>
          </a:xfrm>
        </p:grpSpPr>
        <p:pic>
          <p:nvPicPr>
            <p:cNvPr id="4" name="Fire Bott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649" y="3615375"/>
              <a:ext cx="3029091" cy="2494184"/>
            </a:xfrm>
            <a:prstGeom prst="rect">
              <a:avLst/>
            </a:prstGeom>
          </p:spPr>
        </p:pic>
        <p:pic>
          <p:nvPicPr>
            <p:cNvPr id="5" name="Fire Pane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785" y="1666288"/>
              <a:ext cx="5036819" cy="1825643"/>
            </a:xfrm>
            <a:prstGeom prst="rect">
              <a:avLst/>
            </a:prstGeom>
            <a:effectLst>
              <a:outerShdw blurRad="50800" dist="38100" dir="2700000" algn="tl" rotWithShape="0">
                <a:prstClr val="black">
                  <a:alpha val="40000"/>
                </a:prstClr>
              </a:outerShdw>
            </a:effectLst>
          </p:spPr>
        </p:pic>
      </p:grpSp>
      <p:grpSp>
        <p:nvGrpSpPr>
          <p:cNvPr id="6" name="Ans Pic"/>
          <p:cNvGrpSpPr/>
          <p:nvPr/>
        </p:nvGrpSpPr>
        <p:grpSpPr>
          <a:xfrm>
            <a:off x="2663208" y="1254758"/>
            <a:ext cx="3817585" cy="4348484"/>
            <a:chOff x="2663208" y="1531616"/>
            <a:chExt cx="3817585" cy="4348484"/>
          </a:xfrm>
        </p:grpSpPr>
        <p:pic>
          <p:nvPicPr>
            <p:cNvPr id="7" name="Fuel Synoptic"/>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208" y="1531616"/>
              <a:ext cx="3817585" cy="4348484"/>
            </a:xfrm>
            <a:prstGeom prst="rect">
              <a:avLst/>
            </a:prstGeom>
          </p:spPr>
        </p:pic>
        <p:sp>
          <p:nvSpPr>
            <p:cNvPr id="8" name="Closed Fuel SOV"/>
            <p:cNvSpPr/>
            <p:nvPr/>
          </p:nvSpPr>
          <p:spPr>
            <a:xfrm>
              <a:off x="3745292" y="4543250"/>
              <a:ext cx="390525" cy="347258"/>
            </a:xfrm>
            <a:prstGeom prst="rect">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Btn_Inactive_Ans" descr="C:\Documents and Settings\T00001008\Desktop\ODF Template\Powerpoint Template\ODF Template\Button Icons\answer-inactive.png"/>
          <p:cNvPicPr>
            <a:picLocks noChangeAspect="1" noChangeArrowheads="1"/>
          </p:cNvPicPr>
          <p:nvPr/>
        </p:nvPicPr>
        <p:blipFill>
          <a:blip r:embed="rId6">
            <a:lum bright="-12000"/>
          </a:blip>
          <a:stretch>
            <a:fillRect/>
          </a:stretch>
        </p:blipFill>
        <p:spPr bwMode="auto">
          <a:xfrm>
            <a:off x="8514277" y="6364153"/>
            <a:ext cx="384175" cy="384175"/>
          </a:xfrm>
          <a:prstGeom prst="rect">
            <a:avLst/>
          </a:prstGeom>
          <a:noFill/>
        </p:spPr>
      </p:pic>
      <p:pic>
        <p:nvPicPr>
          <p:cNvPr id="21" name="Btn_Inactive_Doc" descr="C:\Documents and Settings\T00001008\Desktop\ODF Template\Powerpoint Template\ODF Template\Button Icons\docs-inactive.png"/>
          <p:cNvPicPr>
            <a:picLocks noChangeAspect="1" noChangeArrowheads="1"/>
          </p:cNvPicPr>
          <p:nvPr/>
        </p:nvPicPr>
        <p:blipFill>
          <a:blip r:embed="rId7">
            <a:lum bright="-12000"/>
          </a:blip>
          <a:stretch>
            <a:fillRect/>
          </a:stretch>
        </p:blipFill>
        <p:spPr bwMode="auto">
          <a:xfrm>
            <a:off x="7502863" y="6364153"/>
            <a:ext cx="384175" cy="384175"/>
          </a:xfrm>
          <a:prstGeom prst="rect">
            <a:avLst/>
          </a:prstGeom>
          <a:noFill/>
        </p:spPr>
      </p:pic>
      <p:pic>
        <p:nvPicPr>
          <p:cNvPr id="22" name="Btn_Inactive_Media" descr="C:\Documents and Settings\T00001008\Desktop\ODF Template\Powerpoint Template\ODF Template\Button Icons\photos-inactive.png"/>
          <p:cNvPicPr>
            <a:picLocks noChangeAspect="1" noChangeArrowheads="1"/>
          </p:cNvPicPr>
          <p:nvPr/>
        </p:nvPicPr>
        <p:blipFill>
          <a:blip r:embed="rId8">
            <a:lum bright="-12000"/>
          </a:blip>
          <a:stretch>
            <a:fillRect/>
          </a:stretch>
        </p:blipFill>
        <p:spPr bwMode="auto">
          <a:xfrm>
            <a:off x="7839862" y="6364153"/>
            <a:ext cx="384175" cy="384175"/>
          </a:xfrm>
          <a:prstGeom prst="rect">
            <a:avLst/>
          </a:prstGeom>
          <a:noFill/>
        </p:spPr>
      </p:pic>
      <p:pic>
        <p:nvPicPr>
          <p:cNvPr id="23" name="Btn_Inactive_Ques" descr="C:\Documents and Settings\T00001008\Desktop\ODF Template\Powerpoint Template\ODF Template\Button Icons\questions-inactive.png"/>
          <p:cNvPicPr>
            <a:picLocks noChangeAspect="1" noChangeArrowheads="1"/>
          </p:cNvPicPr>
          <p:nvPr/>
        </p:nvPicPr>
        <p:blipFill>
          <a:blip r:embed="rId9">
            <a:lum bright="-12000"/>
          </a:blip>
          <a:stretch>
            <a:fillRect/>
          </a:stretch>
        </p:blipFill>
        <p:spPr bwMode="auto">
          <a:xfrm>
            <a:off x="8176504" y="6364153"/>
            <a:ext cx="384175" cy="384175"/>
          </a:xfrm>
          <a:prstGeom prst="rect">
            <a:avLst/>
          </a:prstGeom>
          <a:noFill/>
        </p:spPr>
      </p:pic>
      <p:pic>
        <p:nvPicPr>
          <p:cNvPr id="24" name="Btn_Inactive_Schematic" descr="C:\Documents and Settings\T00001008\Desktop\ODF Template\Powerpoint Template\ODF Template\Button Icons\schematics-inactive.png"/>
          <p:cNvPicPr>
            <a:picLocks noChangeAspect="1" noChangeArrowheads="1"/>
          </p:cNvPicPr>
          <p:nvPr/>
        </p:nvPicPr>
        <p:blipFill>
          <a:blip r:embed="rId10">
            <a:lum bright="-12000"/>
          </a:blip>
          <a:stretch>
            <a:fillRect/>
          </a:stretch>
        </p:blipFill>
        <p:spPr bwMode="auto">
          <a:xfrm>
            <a:off x="7168422" y="6364153"/>
            <a:ext cx="384175" cy="384175"/>
          </a:xfrm>
          <a:prstGeom prst="rect">
            <a:avLst/>
          </a:prstGeom>
          <a:noFill/>
        </p:spPr>
      </p:pic>
      <p:sp>
        <p:nvSpPr>
          <p:cNvPr id="25" name="Backplate"/>
          <p:cNvSpPr>
            <a:spLocks noChangeArrowheads="1"/>
          </p:cNvSpPr>
          <p:nvPr/>
        </p:nvSpPr>
        <p:spPr bwMode="auto">
          <a:xfrm>
            <a:off x="2021828" y="4422620"/>
            <a:ext cx="5100344" cy="243538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26" name="Text_Ans"/>
          <p:cNvSpPr txBox="1">
            <a:spLocks/>
          </p:cNvSpPr>
          <p:nvPr/>
        </p:nvSpPr>
        <p:spPr>
          <a:xfrm>
            <a:off x="2159004" y="5474627"/>
            <a:ext cx="4800600" cy="13833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marL="0" indent="0">
              <a:buNone/>
              <a:defRPr/>
            </a:pPr>
            <a:r>
              <a:rPr lang="en-US" sz="1800" dirty="0"/>
              <a:t>The Squibs are armed, the generators trip and the following valves are closed: Fuel SOV, PRV, Hydraulic Shutoff Valve.</a:t>
            </a:r>
          </a:p>
        </p:txBody>
      </p:sp>
      <p:sp>
        <p:nvSpPr>
          <p:cNvPr id="27" name="Text_Ques"/>
          <p:cNvSpPr txBox="1">
            <a:spLocks/>
          </p:cNvSpPr>
          <p:nvPr/>
        </p:nvSpPr>
        <p:spPr>
          <a:xfrm>
            <a:off x="2159148" y="48622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None/>
              <a:defRPr/>
            </a:pPr>
            <a:r>
              <a:rPr lang="en-US" sz="1800" dirty="0"/>
              <a:t>What happens when you pull the Left Engine fire handle?</a:t>
            </a:r>
            <a:endParaRPr lang="en-US" sz="1800" dirty="0">
              <a:solidFill>
                <a:prstClr val="white"/>
              </a:solidFill>
              <a:effectLst/>
              <a:latin typeface="Calibri"/>
            </a:endParaRPr>
          </a:p>
        </p:txBody>
      </p:sp>
      <p:sp>
        <p:nvSpPr>
          <p:cNvPr id="28" name="Text_Title_Ques"/>
          <p:cNvSpPr txBox="1">
            <a:spLocks/>
          </p:cNvSpPr>
          <p:nvPr/>
        </p:nvSpPr>
        <p:spPr>
          <a:xfrm>
            <a:off x="2188861" y="45350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29"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1" cstate="print"/>
          <a:stretch>
            <a:fillRect/>
          </a:stretch>
        </p:blipFill>
        <p:spPr bwMode="auto">
          <a:xfrm>
            <a:off x="8176504" y="6364153"/>
            <a:ext cx="384175" cy="384175"/>
          </a:xfrm>
          <a:prstGeom prst="rect">
            <a:avLst/>
          </a:prstGeom>
          <a:noFill/>
        </p:spPr>
      </p:pic>
      <p:pic>
        <p:nvPicPr>
          <p:cNvPr id="30"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2"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366496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9"/>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750"/>
                                        <p:tgtEl>
                                          <p:spTgt spid="27"/>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750"/>
                                        <p:tgtEl>
                                          <p:spTgt spid="28"/>
                                        </p:tgtEl>
                                      </p:cBhvr>
                                    </p:animEffect>
                                  </p:childTnLst>
                                </p:cTn>
                              </p:par>
                            </p:childTnLst>
                          </p:cTn>
                        </p:par>
                      </p:childTnLst>
                    </p:cTn>
                  </p:par>
                </p:childTnLst>
              </p:cTn>
              <p:nextCondLst>
                <p:cond evt="onClick" delay="0">
                  <p:tgtEl>
                    <p:spTgt spid="29"/>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25"/>
                                        </p:tgtEl>
                                        <p:attrNameLst>
                                          <p:attrName>ppt_y</p:attrName>
                                        </p:attrNameLst>
                                      </p:cBhvr>
                                      <p:tavLst>
                                        <p:tav tm="0">
                                          <p:val>
                                            <p:strVal val="#ppt_y"/>
                                          </p:val>
                                        </p:tav>
                                        <p:tav tm="100000">
                                          <p:val>
                                            <p:strVal val="#ppt_y+#ppt_h*1.125000"/>
                                          </p:val>
                                        </p:tav>
                                      </p:tavLst>
                                    </p:anim>
                                    <p:animEffect transition="out" filter="wipe(down)">
                                      <p:cBhvr>
                                        <p:cTn id="29" dur="500"/>
                                        <p:tgtEl>
                                          <p:spTgt spid="25"/>
                                        </p:tgtEl>
                                      </p:cBhvr>
                                    </p:animEffect>
                                    <p:set>
                                      <p:cBhvr>
                                        <p:cTn id="30" dur="1" fill="hold">
                                          <p:stCondLst>
                                            <p:cond delay="499"/>
                                          </p:stCondLst>
                                        </p:cTn>
                                        <p:tgtEl>
                                          <p:spTgt spid="2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5" grpId="0" animBg="1"/>
      <p:bldP spid="25" grpId="1" animBg="1"/>
      <p:bldP spid="26" grpId="0"/>
      <p:bldP spid="26" grpId="1"/>
      <p:bldP spid="27" grpId="0"/>
      <p:bldP spid="27" grpId="1"/>
      <p:bldP spid="28" grpId="0"/>
      <p:bldP spid="28"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Protection - APU</a:t>
            </a:r>
          </a:p>
        </p:txBody>
      </p:sp>
      <p:grpSp>
        <p:nvGrpSpPr>
          <p:cNvPr id="3" name="Ans Pic"/>
          <p:cNvGrpSpPr/>
          <p:nvPr/>
        </p:nvGrpSpPr>
        <p:grpSpPr>
          <a:xfrm>
            <a:off x="2115273" y="1193512"/>
            <a:ext cx="4913454" cy="4470976"/>
            <a:chOff x="2085397" y="1583433"/>
            <a:chExt cx="4913454" cy="4470976"/>
          </a:xfrm>
        </p:grpSpPr>
        <p:pic>
          <p:nvPicPr>
            <p:cNvPr id="4" name="APU Fire Extinguishing Schemat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7148" y="3921767"/>
              <a:ext cx="4609952" cy="2132642"/>
            </a:xfrm>
            <a:prstGeom prst="rect">
              <a:avLst/>
            </a:prstGeom>
          </p:spPr>
        </p:pic>
        <p:pic>
          <p:nvPicPr>
            <p:cNvPr id="5" name="APU Fire Hand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5397" y="1583433"/>
              <a:ext cx="4913454" cy="2071164"/>
            </a:xfrm>
            <a:prstGeom prst="rect">
              <a:avLst/>
            </a:prstGeom>
          </p:spPr>
        </p:pic>
      </p:grpSp>
      <p:grpSp>
        <p:nvGrpSpPr>
          <p:cNvPr id="6" name="Ques Pic"/>
          <p:cNvGrpSpPr/>
          <p:nvPr/>
        </p:nvGrpSpPr>
        <p:grpSpPr>
          <a:xfrm>
            <a:off x="353012" y="1176210"/>
            <a:ext cx="8437977" cy="4505581"/>
            <a:chOff x="414186" y="1616111"/>
            <a:chExt cx="8437977" cy="4505581"/>
          </a:xfrm>
        </p:grpSpPr>
        <p:pic>
          <p:nvPicPr>
            <p:cNvPr id="7" name="APU Compartmen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895" y="2866762"/>
              <a:ext cx="5858268" cy="3254930"/>
            </a:xfrm>
            <a:prstGeom prst="rect">
              <a:avLst/>
            </a:prstGeom>
          </p:spPr>
        </p:pic>
        <p:pic>
          <p:nvPicPr>
            <p:cNvPr id="8" name="APU Doo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86" y="1616111"/>
              <a:ext cx="2579709" cy="1813918"/>
            </a:xfrm>
            <a:prstGeom prst="rect">
              <a:avLst/>
            </a:prstGeom>
            <a:ln w="25400">
              <a:solidFill>
                <a:schemeClr val="tx1"/>
              </a:solidFill>
            </a:ln>
            <a:effectLst>
              <a:outerShdw blurRad="50800" dist="38100" dir="2700000" algn="tl" rotWithShape="0">
                <a:prstClr val="black">
                  <a:alpha val="40000"/>
                </a:prstClr>
              </a:outerShdw>
            </a:effectLst>
          </p:spPr>
        </p:pic>
      </p:grpSp>
      <p:pic>
        <p:nvPicPr>
          <p:cNvPr id="21" name="Btn_Inactive_Ans" descr="C:\Documents and Settings\T00001008\Desktop\ODF Template\Powerpoint Template\ODF Template\Button Icons\answer-inactive.png"/>
          <p:cNvPicPr>
            <a:picLocks noChangeAspect="1" noChangeArrowheads="1"/>
          </p:cNvPicPr>
          <p:nvPr/>
        </p:nvPicPr>
        <p:blipFill>
          <a:blip r:embed="rId7">
            <a:lum bright="-12000"/>
          </a:blip>
          <a:stretch>
            <a:fillRect/>
          </a:stretch>
        </p:blipFill>
        <p:spPr bwMode="auto">
          <a:xfrm>
            <a:off x="8514277" y="6364153"/>
            <a:ext cx="384175" cy="384175"/>
          </a:xfrm>
          <a:prstGeom prst="rect">
            <a:avLst/>
          </a:prstGeom>
          <a:noFill/>
        </p:spPr>
      </p:pic>
      <p:pic>
        <p:nvPicPr>
          <p:cNvPr id="22" name="Btn_Inactive_Doc" descr="C:\Documents and Settings\T00001008\Desktop\ODF Template\Powerpoint Template\ODF Template\Button Icons\docs-inactive.png"/>
          <p:cNvPicPr>
            <a:picLocks noChangeAspect="1" noChangeArrowheads="1"/>
          </p:cNvPicPr>
          <p:nvPr/>
        </p:nvPicPr>
        <p:blipFill>
          <a:blip r:embed="rId8">
            <a:lum bright="-12000"/>
          </a:blip>
          <a:stretch>
            <a:fillRect/>
          </a:stretch>
        </p:blipFill>
        <p:spPr bwMode="auto">
          <a:xfrm>
            <a:off x="7502863" y="6364153"/>
            <a:ext cx="384175" cy="384175"/>
          </a:xfrm>
          <a:prstGeom prst="rect">
            <a:avLst/>
          </a:prstGeom>
          <a:noFill/>
        </p:spPr>
      </p:pic>
      <p:pic>
        <p:nvPicPr>
          <p:cNvPr id="23" name="Btn_Inactive_Media" descr="C:\Documents and Settings\T00001008\Desktop\ODF Template\Powerpoint Template\ODF Template\Button Icons\photos-inactive.png"/>
          <p:cNvPicPr>
            <a:picLocks noChangeAspect="1" noChangeArrowheads="1"/>
          </p:cNvPicPr>
          <p:nvPr/>
        </p:nvPicPr>
        <p:blipFill>
          <a:blip r:embed="rId9">
            <a:lum bright="-12000"/>
          </a:blip>
          <a:stretch>
            <a:fillRect/>
          </a:stretch>
        </p:blipFill>
        <p:spPr bwMode="auto">
          <a:xfrm>
            <a:off x="7839862" y="6364153"/>
            <a:ext cx="384175" cy="384175"/>
          </a:xfrm>
          <a:prstGeom prst="rect">
            <a:avLst/>
          </a:prstGeom>
          <a:noFill/>
        </p:spPr>
      </p:pic>
      <p:pic>
        <p:nvPicPr>
          <p:cNvPr id="24" name="Btn_Inactive_Ques" descr="C:\Documents and Settings\T00001008\Desktop\ODF Template\Powerpoint Template\ODF Template\Button Icons\questions-inactive.png"/>
          <p:cNvPicPr>
            <a:picLocks noChangeAspect="1" noChangeArrowheads="1"/>
          </p:cNvPicPr>
          <p:nvPr/>
        </p:nvPicPr>
        <p:blipFill>
          <a:blip r:embed="rId10">
            <a:lum bright="-12000"/>
          </a:blip>
          <a:stretch>
            <a:fillRect/>
          </a:stretch>
        </p:blipFill>
        <p:spPr bwMode="auto">
          <a:xfrm>
            <a:off x="8176504" y="6364153"/>
            <a:ext cx="384175" cy="384175"/>
          </a:xfrm>
          <a:prstGeom prst="rect">
            <a:avLst/>
          </a:prstGeom>
          <a:noFill/>
        </p:spPr>
      </p:pic>
      <p:pic>
        <p:nvPicPr>
          <p:cNvPr id="25" name="Btn_Inactive_Schematic" descr="C:\Documents and Settings\T00001008\Desktop\ODF Template\Powerpoint Template\ODF Template\Button Icons\schematics-inactive.png"/>
          <p:cNvPicPr>
            <a:picLocks noChangeAspect="1" noChangeArrowheads="1"/>
          </p:cNvPicPr>
          <p:nvPr/>
        </p:nvPicPr>
        <p:blipFill>
          <a:blip r:embed="rId11">
            <a:lum bright="-12000"/>
          </a:blip>
          <a:stretch>
            <a:fillRect/>
          </a:stretch>
        </p:blipFill>
        <p:spPr bwMode="auto">
          <a:xfrm>
            <a:off x="7168422" y="6364153"/>
            <a:ext cx="384175" cy="384175"/>
          </a:xfrm>
          <a:prstGeom prst="rect">
            <a:avLst/>
          </a:prstGeom>
          <a:noFill/>
        </p:spPr>
      </p:pic>
      <p:sp>
        <p:nvSpPr>
          <p:cNvPr id="26" name="Backplate"/>
          <p:cNvSpPr>
            <a:spLocks noChangeArrowheads="1"/>
          </p:cNvSpPr>
          <p:nvPr/>
        </p:nvSpPr>
        <p:spPr bwMode="auto">
          <a:xfrm>
            <a:off x="2021828" y="4422620"/>
            <a:ext cx="5100344" cy="243538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27" name="Text_Ans"/>
          <p:cNvSpPr txBox="1">
            <a:spLocks/>
          </p:cNvSpPr>
          <p:nvPr/>
        </p:nvSpPr>
        <p:spPr>
          <a:xfrm>
            <a:off x="2159004" y="5474627"/>
            <a:ext cx="4800600" cy="13833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marL="0" indent="0">
              <a:buNone/>
              <a:defRPr/>
            </a:pPr>
            <a:r>
              <a:rPr lang="en-US" sz="1800" dirty="0"/>
              <a:t>The lock release pin must be slid aside to allow the fire handle to rotate in the other direction.</a:t>
            </a:r>
          </a:p>
        </p:txBody>
      </p:sp>
      <p:sp>
        <p:nvSpPr>
          <p:cNvPr id="28" name="Text_Ques"/>
          <p:cNvSpPr txBox="1">
            <a:spLocks/>
          </p:cNvSpPr>
          <p:nvPr/>
        </p:nvSpPr>
        <p:spPr>
          <a:xfrm>
            <a:off x="2159148" y="48622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None/>
              <a:defRPr/>
            </a:pPr>
            <a:r>
              <a:rPr lang="en-US" sz="1800" dirty="0"/>
              <a:t>What must the crew do in order to discharge  second fire bottle into the APU?</a:t>
            </a:r>
            <a:endParaRPr lang="en-US" sz="1800" dirty="0">
              <a:solidFill>
                <a:prstClr val="white"/>
              </a:solidFill>
              <a:latin typeface="Calibri"/>
            </a:endParaRPr>
          </a:p>
          <a:p>
            <a:pPr>
              <a:buClr>
                <a:prstClr val="white"/>
              </a:buClr>
              <a:defRPr/>
            </a:pPr>
            <a:endParaRPr lang="en-US" sz="1800" dirty="0">
              <a:solidFill>
                <a:prstClr val="white"/>
              </a:solidFill>
              <a:effectLst/>
              <a:latin typeface="Calibri"/>
            </a:endParaRPr>
          </a:p>
        </p:txBody>
      </p:sp>
      <p:sp>
        <p:nvSpPr>
          <p:cNvPr id="29" name="Text_Title_Ques"/>
          <p:cNvSpPr txBox="1">
            <a:spLocks/>
          </p:cNvSpPr>
          <p:nvPr/>
        </p:nvSpPr>
        <p:spPr>
          <a:xfrm>
            <a:off x="2188861" y="45350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3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2" cstate="print"/>
          <a:stretch>
            <a:fillRect/>
          </a:stretch>
        </p:blipFill>
        <p:spPr bwMode="auto">
          <a:xfrm>
            <a:off x="8176504" y="6364153"/>
            <a:ext cx="384175" cy="384175"/>
          </a:xfrm>
          <a:prstGeom prst="rect">
            <a:avLst/>
          </a:prstGeom>
          <a:noFill/>
        </p:spPr>
      </p:pic>
      <p:pic>
        <p:nvPicPr>
          <p:cNvPr id="3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3"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3618729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p:tgtEl>
                                          <p:spTgt spid="26"/>
                                        </p:tgtEl>
                                        <p:attrNameLst>
                                          <p:attrName>ppt_y</p:attrName>
                                        </p:attrNameLst>
                                      </p:cBhvr>
                                      <p:tavLst>
                                        <p:tav tm="0">
                                          <p:val>
                                            <p:strVal val="#ppt_y+#ppt_h*1.125000"/>
                                          </p:val>
                                        </p:tav>
                                        <p:tav tm="100000">
                                          <p:val>
                                            <p:strVal val="#ppt_y"/>
                                          </p:val>
                                        </p:tav>
                                      </p:tavLst>
                                    </p:anim>
                                    <p:animEffect transition="in" filter="wipe(up)">
                                      <p:cBhvr>
                                        <p:cTn id="8" dur="500"/>
                                        <p:tgtEl>
                                          <p:spTgt spid="26"/>
                                        </p:tgtEl>
                                      </p:cBhvr>
                                    </p:animEffec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0"/>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750"/>
                                        <p:tgtEl>
                                          <p:spTgt spid="28"/>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childTnLst>
                                </p:cTn>
                              </p:par>
                            </p:childTnLst>
                          </p:cTn>
                        </p:par>
                      </p:childTnLst>
                    </p:cTn>
                  </p:par>
                </p:childTnLst>
              </p:cTn>
              <p:nextCondLst>
                <p:cond evt="onClick" delay="0">
                  <p:tgtEl>
                    <p:spTgt spid="30"/>
                  </p:tgtEl>
                </p:cond>
              </p:nextCondLst>
            </p:seq>
            <p:seq concurrent="1" nextAc="seek">
              <p:cTn id="19" restart="whenNotActive" fill="hold" evtFilter="cancelBubble" nodeType="interactiveSeq">
                <p:stCondLst>
                  <p:cond evt="onClick" delay="0">
                    <p:tgtEl>
                      <p:spTgt spid="3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26"/>
                                        </p:tgtEl>
                                        <p:attrNameLst>
                                          <p:attrName>ppt_y</p:attrName>
                                        </p:attrNameLst>
                                      </p:cBhvr>
                                      <p:tavLst>
                                        <p:tav tm="0">
                                          <p:val>
                                            <p:strVal val="#ppt_y"/>
                                          </p:val>
                                        </p:tav>
                                        <p:tav tm="100000">
                                          <p:val>
                                            <p:strVal val="#ppt_y+#ppt_h*1.125000"/>
                                          </p:val>
                                        </p:tav>
                                      </p:tavLst>
                                    </p:anim>
                                    <p:animEffect transition="out" filter="wipe(down)">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6" grpId="0" animBg="1"/>
      <p:bldP spid="26" grpId="1" animBg="1"/>
      <p:bldP spid="27" grpId="0"/>
      <p:bldP spid="27" grpId="1"/>
      <p:bldP spid="28" grpId="0"/>
      <p:bldP spid="28" grpId="1"/>
      <p:bldP spid="29" grpId="0"/>
      <p:bldP spid="2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Bottles</a:t>
            </a:r>
          </a:p>
        </p:txBody>
      </p:sp>
      <p:pic>
        <p:nvPicPr>
          <p:cNvPr id="3" name="Picture 4" descr="ATA 26-fire bott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223" y="1098918"/>
            <a:ext cx="6213554" cy="466016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04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38" descr="APU Comp 1"/>
          <p:cNvPicPr>
            <a:picLocks noChangeAspect="1" noChangeArrowheads="1"/>
          </p:cNvPicPr>
          <p:nvPr/>
        </p:nvPicPr>
        <p:blipFill>
          <a:blip r:embed="rId3"/>
          <a:srcRect l="2302" t="1369" r="10039" b="9128"/>
          <a:stretch>
            <a:fillRect/>
          </a:stretch>
        </p:blipFill>
        <p:spPr bwMode="auto">
          <a:xfrm>
            <a:off x="1589036" y="1398774"/>
            <a:ext cx="5965929" cy="4060453"/>
          </a:xfrm>
          <a:prstGeom prst="rect">
            <a:avLst/>
          </a:prstGeom>
          <a:noFill/>
          <a:ln w="19050">
            <a:solidFill>
              <a:srgbClr val="000000"/>
            </a:solidFill>
            <a:miter lim="800000"/>
            <a:headEnd/>
            <a:tailEnd/>
          </a:ln>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a:t>APU Limitations</a:t>
            </a:r>
          </a:p>
        </p:txBody>
      </p:sp>
      <p:pic>
        <p:nvPicPr>
          <p:cNvPr id="3" name="Btn_Inactive_Ans" descr="C:\Documents and Settings\T00001008\Desktop\ODF Template\Powerpoint Template\ODF Template\Button Icons\answer-inactive.png"/>
          <p:cNvPicPr>
            <a:picLocks noChangeAspect="1" noChangeArrowheads="1"/>
          </p:cNvPicPr>
          <p:nvPr/>
        </p:nvPicPr>
        <p:blipFill>
          <a:blip r:embed="rId4">
            <a:lum bright="-12000"/>
          </a:blip>
          <a:stretch>
            <a:fillRect/>
          </a:stretch>
        </p:blipFill>
        <p:spPr bwMode="auto">
          <a:xfrm>
            <a:off x="8514277" y="6364153"/>
            <a:ext cx="384175" cy="384175"/>
          </a:xfrm>
          <a:prstGeom prst="rect">
            <a:avLst/>
          </a:prstGeom>
          <a:noFill/>
        </p:spPr>
      </p:pic>
      <p:pic>
        <p:nvPicPr>
          <p:cNvPr id="4"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5"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6"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7"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sp>
        <p:nvSpPr>
          <p:cNvPr id="8" name="Backplate"/>
          <p:cNvSpPr>
            <a:spLocks noChangeArrowheads="1"/>
          </p:cNvSpPr>
          <p:nvPr/>
        </p:nvSpPr>
        <p:spPr bwMode="auto">
          <a:xfrm>
            <a:off x="2021828" y="5047460"/>
            <a:ext cx="5100344" cy="18105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9" name="Text_Ans"/>
          <p:cNvSpPr txBox="1">
            <a:spLocks/>
          </p:cNvSpPr>
          <p:nvPr/>
        </p:nvSpPr>
        <p:spPr>
          <a:xfrm>
            <a:off x="2159004" y="6100103"/>
            <a:ext cx="4800600" cy="68169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r>
              <a:rPr lang="en-US" sz="1800" dirty="0"/>
              <a:t>37,000 ft. to start and 45,000 ft. to operate.</a:t>
            </a:r>
          </a:p>
        </p:txBody>
      </p:sp>
      <p:sp>
        <p:nvSpPr>
          <p:cNvPr id="10" name="Text_Ques"/>
          <p:cNvSpPr txBox="1">
            <a:spLocks/>
          </p:cNvSpPr>
          <p:nvPr/>
        </p:nvSpPr>
        <p:spPr>
          <a:xfrm>
            <a:off x="2159148" y="5487717"/>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are the maximum altitudes for starting and operating?</a:t>
            </a:r>
          </a:p>
        </p:txBody>
      </p:sp>
      <p:sp>
        <p:nvSpPr>
          <p:cNvPr id="11" name="Text_Title_Ques"/>
          <p:cNvSpPr txBox="1">
            <a:spLocks/>
          </p:cNvSpPr>
          <p:nvPr/>
        </p:nvSpPr>
        <p:spPr>
          <a:xfrm>
            <a:off x="2188861" y="5160484"/>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12"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13"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2759402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8"/>
                                        </p:tgtEl>
                                        <p:attrNameLst>
                                          <p:attrName>ppt_y</p:attrName>
                                        </p:attrNameLst>
                                      </p:cBhvr>
                                      <p:tavLst>
                                        <p:tav tm="0">
                                          <p:val>
                                            <p:strVal val="#ppt_y"/>
                                          </p:val>
                                        </p:tav>
                                        <p:tav tm="100000">
                                          <p:val>
                                            <p:strVal val="#ppt_y+#ppt_h*1.125000"/>
                                          </p:val>
                                        </p:tav>
                                      </p:tavLst>
                                    </p:anim>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P spid="9" grpId="0"/>
      <p:bldP spid="9" grpId="1"/>
      <p:bldP spid="10" grpId="0"/>
      <p:bldP spid="10" grpId="1"/>
      <p:bldP spid="11" grpId="0"/>
      <p:bldP spid="1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ns Pic"/>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40101" y="1220683"/>
            <a:ext cx="3663799" cy="4899234"/>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Fire Bottles</a:t>
            </a:r>
          </a:p>
        </p:txBody>
      </p:sp>
      <p:pic>
        <p:nvPicPr>
          <p:cNvPr id="3" name="Btn_Inactive_Ans" descr="C:\Documents and Settings\T00001008\Desktop\ODF Template\Powerpoint Template\ODF Template\Button Icons\answer-inactive.png"/>
          <p:cNvPicPr>
            <a:picLocks noChangeAspect="1" noChangeArrowheads="1"/>
          </p:cNvPicPr>
          <p:nvPr/>
        </p:nvPicPr>
        <p:blipFill>
          <a:blip r:embed="rId4">
            <a:lum bright="-12000"/>
          </a:blip>
          <a:stretch>
            <a:fillRect/>
          </a:stretch>
        </p:blipFill>
        <p:spPr bwMode="auto">
          <a:xfrm>
            <a:off x="8514277" y="6364153"/>
            <a:ext cx="384175" cy="384175"/>
          </a:xfrm>
          <a:prstGeom prst="rect">
            <a:avLst/>
          </a:prstGeom>
          <a:noFill/>
        </p:spPr>
      </p:pic>
      <p:pic>
        <p:nvPicPr>
          <p:cNvPr id="4"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5"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6"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7"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sp>
        <p:nvSpPr>
          <p:cNvPr id="8" name="Backplate"/>
          <p:cNvSpPr>
            <a:spLocks noChangeArrowheads="1"/>
          </p:cNvSpPr>
          <p:nvPr/>
        </p:nvSpPr>
        <p:spPr bwMode="auto">
          <a:xfrm>
            <a:off x="2021828" y="4422620"/>
            <a:ext cx="5100344" cy="243538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9" name="Text_Ans"/>
          <p:cNvSpPr txBox="1">
            <a:spLocks/>
          </p:cNvSpPr>
          <p:nvPr/>
        </p:nvSpPr>
        <p:spPr>
          <a:xfrm>
            <a:off x="2159004" y="5474627"/>
            <a:ext cx="4800600" cy="13833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defRPr/>
            </a:pPr>
            <a:r>
              <a:rPr lang="en-US" sz="1800" dirty="0"/>
              <a:t>Halon will go to the compartment of whichever frangible disk reaches discharge pressure first.</a:t>
            </a:r>
          </a:p>
        </p:txBody>
      </p:sp>
      <p:sp>
        <p:nvSpPr>
          <p:cNvPr id="10" name="Text_Ques"/>
          <p:cNvSpPr txBox="1">
            <a:spLocks/>
          </p:cNvSpPr>
          <p:nvPr/>
        </p:nvSpPr>
        <p:spPr>
          <a:xfrm>
            <a:off x="2159148" y="48622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r>
              <a:rPr lang="en-US" sz="1800" dirty="0"/>
              <a:t>If a thermal discharge event occurs, where does the Halon go?</a:t>
            </a:r>
            <a:endParaRPr lang="en-US" sz="1800" dirty="0">
              <a:solidFill>
                <a:prstClr val="white"/>
              </a:solidFill>
              <a:latin typeface="Calibri"/>
            </a:endParaRPr>
          </a:p>
          <a:p>
            <a:pPr>
              <a:buClr>
                <a:prstClr val="white"/>
              </a:buClr>
              <a:defRPr/>
            </a:pPr>
            <a:endParaRPr lang="en-US" sz="1800" dirty="0">
              <a:solidFill>
                <a:prstClr val="white"/>
              </a:solidFill>
              <a:effectLst/>
              <a:latin typeface="Calibri"/>
            </a:endParaRPr>
          </a:p>
        </p:txBody>
      </p:sp>
      <p:sp>
        <p:nvSpPr>
          <p:cNvPr id="11" name="Text_Title_Ques"/>
          <p:cNvSpPr txBox="1">
            <a:spLocks/>
          </p:cNvSpPr>
          <p:nvPr/>
        </p:nvSpPr>
        <p:spPr>
          <a:xfrm>
            <a:off x="2188861" y="45350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12"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13"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3812988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50"/>
                                        <p:tgtEl>
                                          <p:spTgt spid="10"/>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750"/>
                                        <p:tgtEl>
                                          <p:spTgt spid="11"/>
                                        </p:tgtEl>
                                      </p:cBhvr>
                                    </p:animEffect>
                                  </p:childTnLst>
                                </p:cTn>
                              </p:par>
                            </p:childTnLst>
                          </p:cTn>
                        </p:par>
                      </p:childTnLst>
                    </p:cTn>
                  </p:par>
                </p:childTnLst>
              </p:cTn>
              <p:nextCondLst>
                <p:cond evt="onClick" delay="0">
                  <p:tgtEl>
                    <p:spTgt spid="12"/>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8"/>
                                        </p:tgtEl>
                                        <p:attrNameLst>
                                          <p:attrName>ppt_y</p:attrName>
                                        </p:attrNameLst>
                                      </p:cBhvr>
                                      <p:tavLst>
                                        <p:tav tm="0">
                                          <p:val>
                                            <p:strVal val="#ppt_y"/>
                                          </p:val>
                                        </p:tav>
                                        <p:tav tm="100000">
                                          <p:val>
                                            <p:strVal val="#ppt_y+#ppt_h*1.125000"/>
                                          </p:val>
                                        </p:tav>
                                      </p:tavLst>
                                    </p:anim>
                                    <p:animEffect transition="out" filter="wipe(down)">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8" grpId="0" animBg="1"/>
      <p:bldP spid="8" grpId="1" animBg="1"/>
      <p:bldP spid="9" grpId="0"/>
      <p:bldP spid="9" grpId="1"/>
      <p:bldP spid="10" grpId="0"/>
      <p:bldP spid="10" grpId="1"/>
      <p:bldP spid="11" grpId="0"/>
      <p:bldP spid="11"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&amp; Operation</a:t>
            </a:r>
          </a:p>
        </p:txBody>
      </p:sp>
      <p:grpSp>
        <p:nvGrpSpPr>
          <p:cNvPr id="3" name="Group 2"/>
          <p:cNvGrpSpPr/>
          <p:nvPr/>
        </p:nvGrpSpPr>
        <p:grpSpPr>
          <a:xfrm>
            <a:off x="421123" y="1251495"/>
            <a:ext cx="8301755" cy="4355010"/>
            <a:chOff x="431393" y="1653988"/>
            <a:chExt cx="8301755" cy="4355010"/>
          </a:xfrm>
        </p:grpSpPr>
        <p:grpSp>
          <p:nvGrpSpPr>
            <p:cNvPr id="4" name="Group 3"/>
            <p:cNvGrpSpPr/>
            <p:nvPr/>
          </p:nvGrpSpPr>
          <p:grpSpPr>
            <a:xfrm>
              <a:off x="436174" y="2032634"/>
              <a:ext cx="2089697" cy="1801006"/>
              <a:chOff x="340924" y="1647824"/>
              <a:chExt cx="2089697" cy="1801006"/>
            </a:xfrm>
          </p:grpSpPr>
          <p:pic>
            <p:nvPicPr>
              <p:cNvPr id="19" name="Picture 5" descr="C:\Documents and Settings\p00007652\Desktop\ODF\Development\Aircraft Photos\Fire\Smoke Detector.jpg"/>
              <p:cNvPicPr>
                <a:picLocks noChangeAspect="1" noChangeArrowheads="1"/>
              </p:cNvPicPr>
              <p:nvPr/>
            </p:nvPicPr>
            <p:blipFill>
              <a:blip r:embed="rId3"/>
              <a:srcRect l="14884" t="9085" b="9085"/>
              <a:stretch>
                <a:fillRect/>
              </a:stretch>
            </p:blipFill>
            <p:spPr bwMode="auto">
              <a:xfrm>
                <a:off x="340924" y="1647824"/>
                <a:ext cx="2089697" cy="1527048"/>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20" name="TextBox 19"/>
              <p:cNvSpPr txBox="1"/>
              <p:nvPr/>
            </p:nvSpPr>
            <p:spPr>
              <a:xfrm>
                <a:off x="390525" y="3171831"/>
                <a:ext cx="1990725" cy="276999"/>
              </a:xfrm>
              <a:prstGeom prst="rect">
                <a:avLst/>
              </a:prstGeom>
              <a:noFill/>
            </p:spPr>
            <p:txBody>
              <a:bodyPr wrap="square" rtlCol="0">
                <a:spAutoFit/>
              </a:bodyPr>
              <a:lstStyle/>
              <a:p>
                <a:pPr algn="ctr"/>
                <a:r>
                  <a:rPr lang="en-US" sz="1200" b="1" dirty="0">
                    <a:solidFill>
                      <a:schemeClr val="bg1"/>
                    </a:solidFill>
                  </a:rPr>
                  <a:t>CLOSET (SMOKE DETECTOR)</a:t>
                </a:r>
                <a:endParaRPr lang="en-US" sz="1200" dirty="0"/>
              </a:p>
            </p:txBody>
          </p:sp>
        </p:grpSp>
        <p:pic>
          <p:nvPicPr>
            <p:cNvPr id="5" name="Picture 4" descr="Fire Detection Systems.png"/>
            <p:cNvPicPr>
              <a:picLocks noChangeAspect="1"/>
            </p:cNvPicPr>
            <p:nvPr/>
          </p:nvPicPr>
          <p:blipFill>
            <a:blip r:embed="rId4"/>
            <a:stretch>
              <a:fillRect/>
            </a:stretch>
          </p:blipFill>
          <p:spPr>
            <a:xfrm>
              <a:off x="2802040" y="1738750"/>
              <a:ext cx="3664270" cy="4270248"/>
            </a:xfrm>
            <a:prstGeom prst="rect">
              <a:avLst/>
            </a:prstGeom>
          </p:spPr>
        </p:pic>
        <p:sp>
          <p:nvSpPr>
            <p:cNvPr id="6" name="Rectangle 5"/>
            <p:cNvSpPr/>
            <p:nvPr/>
          </p:nvSpPr>
          <p:spPr>
            <a:xfrm>
              <a:off x="4341336" y="4431506"/>
              <a:ext cx="168276" cy="107157"/>
            </a:xfrm>
            <a:prstGeom prst="rect">
              <a:avLst/>
            </a:prstGeom>
            <a:noFill/>
            <a:ln w="190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195764" y="4283076"/>
              <a:ext cx="135730" cy="83344"/>
            </a:xfrm>
            <a:prstGeom prst="rect">
              <a:avLst/>
            </a:prstGeom>
            <a:noFill/>
            <a:ln w="190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31393" y="4071008"/>
              <a:ext cx="2036063" cy="1787647"/>
              <a:chOff x="336143" y="3928133"/>
              <a:chExt cx="2036063" cy="1787647"/>
            </a:xfrm>
          </p:grpSpPr>
          <p:pic>
            <p:nvPicPr>
              <p:cNvPr id="17" name="Picture 4" descr="C:\Documents and Settings\p00007652\Desktop\ODF\Development\Aircraft Photos\Fire\FIDEEX Controller 2.jpg"/>
              <p:cNvPicPr>
                <a:picLocks noChangeAspect="1" noChangeArrowheads="1"/>
              </p:cNvPicPr>
              <p:nvPr/>
            </p:nvPicPr>
            <p:blipFill>
              <a:blip r:embed="rId5"/>
              <a:srcRect/>
              <a:stretch>
                <a:fillRect/>
              </a:stretch>
            </p:blipFill>
            <p:spPr bwMode="auto">
              <a:xfrm>
                <a:off x="336143" y="3928133"/>
                <a:ext cx="2036063" cy="1527048"/>
              </a:xfrm>
              <a:prstGeom prst="rect">
                <a:avLst/>
              </a:prstGeom>
              <a:noFill/>
              <a:ln w="19050">
                <a:solidFill>
                  <a:schemeClr val="tx1"/>
                </a:solidFill>
              </a:ln>
              <a:effectLst>
                <a:outerShdw blurRad="50800" dist="38100" dir="2700000" algn="tl" rotWithShape="0">
                  <a:prstClr val="black">
                    <a:alpha val="40000"/>
                  </a:prstClr>
                </a:outerShdw>
              </a:effectLst>
            </p:spPr>
          </p:pic>
          <p:sp>
            <p:nvSpPr>
              <p:cNvPr id="18" name="TextBox 17"/>
              <p:cNvSpPr txBox="1"/>
              <p:nvPr/>
            </p:nvSpPr>
            <p:spPr>
              <a:xfrm>
                <a:off x="406400" y="5438781"/>
                <a:ext cx="1762125" cy="276999"/>
              </a:xfrm>
              <a:prstGeom prst="rect">
                <a:avLst/>
              </a:prstGeom>
              <a:noFill/>
            </p:spPr>
            <p:txBody>
              <a:bodyPr wrap="square" rtlCol="0">
                <a:spAutoFit/>
              </a:bodyPr>
              <a:lstStyle/>
              <a:p>
                <a:pPr algn="ctr"/>
                <a:r>
                  <a:rPr lang="en-US" sz="1200" b="1" dirty="0">
                    <a:solidFill>
                      <a:schemeClr val="bg1"/>
                    </a:solidFill>
                  </a:rPr>
                  <a:t>FIDEEX CONTROL UNIT</a:t>
                </a:r>
                <a:endParaRPr lang="en-US" sz="1200" dirty="0"/>
              </a:p>
            </p:txBody>
          </p:sp>
        </p:grpSp>
        <p:sp>
          <p:nvSpPr>
            <p:cNvPr id="9" name="Rectangle 8"/>
            <p:cNvSpPr/>
            <p:nvPr/>
          </p:nvSpPr>
          <p:spPr>
            <a:xfrm>
              <a:off x="4457700" y="4181475"/>
              <a:ext cx="292100" cy="200025"/>
            </a:xfrm>
            <a:prstGeom prst="rect">
              <a:avLst/>
            </a:prstGeom>
            <a:noFill/>
            <a:ln w="190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2545080" y="2017395"/>
              <a:ext cx="1645920" cy="2346960"/>
            </a:xfrm>
            <a:custGeom>
              <a:avLst/>
              <a:gdLst>
                <a:gd name="connsiteX0" fmla="*/ 0 w 1645920"/>
                <a:gd name="connsiteY0" fmla="*/ 0 h 2346960"/>
                <a:gd name="connsiteX1" fmla="*/ 1645920 w 1645920"/>
                <a:gd name="connsiteY1" fmla="*/ 2255520 h 2346960"/>
                <a:gd name="connsiteX2" fmla="*/ 1645920 w 1645920"/>
                <a:gd name="connsiteY2" fmla="*/ 2346960 h 2346960"/>
                <a:gd name="connsiteX3" fmla="*/ 0 w 1645920"/>
                <a:gd name="connsiteY3" fmla="*/ 1569720 h 2346960"/>
                <a:gd name="connsiteX4" fmla="*/ 0 w 1645920"/>
                <a:gd name="connsiteY4" fmla="*/ 0 h 2346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5920" h="2346960">
                  <a:moveTo>
                    <a:pt x="0" y="0"/>
                  </a:moveTo>
                  <a:lnTo>
                    <a:pt x="1645920" y="2255520"/>
                  </a:lnTo>
                  <a:lnTo>
                    <a:pt x="1645920" y="2346960"/>
                  </a:lnTo>
                  <a:lnTo>
                    <a:pt x="0" y="1569720"/>
                  </a:lnTo>
                  <a:lnTo>
                    <a:pt x="0" y="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2491740" y="4051935"/>
              <a:ext cx="1847850" cy="1569720"/>
            </a:xfrm>
            <a:custGeom>
              <a:avLst/>
              <a:gdLst>
                <a:gd name="connsiteX0" fmla="*/ 1828800 w 1828800"/>
                <a:gd name="connsiteY0" fmla="*/ 373380 h 1569720"/>
                <a:gd name="connsiteX1" fmla="*/ 0 w 1828800"/>
                <a:gd name="connsiteY1" fmla="*/ 0 h 1569720"/>
                <a:gd name="connsiteX2" fmla="*/ 0 w 1828800"/>
                <a:gd name="connsiteY2" fmla="*/ 1569720 h 1569720"/>
                <a:gd name="connsiteX3" fmla="*/ 1828800 w 1828800"/>
                <a:gd name="connsiteY3" fmla="*/ 487680 h 1569720"/>
                <a:gd name="connsiteX4" fmla="*/ 1828800 w 1828800"/>
                <a:gd name="connsiteY4" fmla="*/ 373380 h 1569720"/>
                <a:gd name="connsiteX0" fmla="*/ 1847850 w 1847850"/>
                <a:gd name="connsiteY0" fmla="*/ 376555 h 1569720"/>
                <a:gd name="connsiteX1" fmla="*/ 0 w 1847850"/>
                <a:gd name="connsiteY1" fmla="*/ 0 h 1569720"/>
                <a:gd name="connsiteX2" fmla="*/ 0 w 1847850"/>
                <a:gd name="connsiteY2" fmla="*/ 1569720 h 1569720"/>
                <a:gd name="connsiteX3" fmla="*/ 1828800 w 1847850"/>
                <a:gd name="connsiteY3" fmla="*/ 487680 h 1569720"/>
                <a:gd name="connsiteX4" fmla="*/ 1847850 w 1847850"/>
                <a:gd name="connsiteY4" fmla="*/ 376555 h 1569720"/>
                <a:gd name="connsiteX0" fmla="*/ 1847850 w 1847850"/>
                <a:gd name="connsiteY0" fmla="*/ 376555 h 1569720"/>
                <a:gd name="connsiteX1" fmla="*/ 0 w 1847850"/>
                <a:gd name="connsiteY1" fmla="*/ 0 h 1569720"/>
                <a:gd name="connsiteX2" fmla="*/ 0 w 1847850"/>
                <a:gd name="connsiteY2" fmla="*/ 1569720 h 1569720"/>
                <a:gd name="connsiteX3" fmla="*/ 1847850 w 1847850"/>
                <a:gd name="connsiteY3" fmla="*/ 487680 h 1569720"/>
                <a:gd name="connsiteX4" fmla="*/ 1847850 w 1847850"/>
                <a:gd name="connsiteY4" fmla="*/ 376555 h 156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7850" h="1569720">
                  <a:moveTo>
                    <a:pt x="1847850" y="376555"/>
                  </a:moveTo>
                  <a:lnTo>
                    <a:pt x="0" y="0"/>
                  </a:lnTo>
                  <a:lnTo>
                    <a:pt x="0" y="1569720"/>
                  </a:lnTo>
                  <a:lnTo>
                    <a:pt x="1847850" y="487680"/>
                  </a:lnTo>
                  <a:lnTo>
                    <a:pt x="1847850" y="376555"/>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4747259" y="3550919"/>
              <a:ext cx="1626870" cy="1551305"/>
            </a:xfrm>
            <a:custGeom>
              <a:avLst/>
              <a:gdLst>
                <a:gd name="connsiteX0" fmla="*/ 0 w 1607820"/>
                <a:gd name="connsiteY0" fmla="*/ 60960 h 1577340"/>
                <a:gd name="connsiteX1" fmla="*/ 1592580 w 1607820"/>
                <a:gd name="connsiteY1" fmla="*/ 0 h 1577340"/>
                <a:gd name="connsiteX2" fmla="*/ 1607820 w 1607820"/>
                <a:gd name="connsiteY2" fmla="*/ 1577340 h 1577340"/>
                <a:gd name="connsiteX3" fmla="*/ 7620 w 1607820"/>
                <a:gd name="connsiteY3" fmla="*/ 259080 h 1577340"/>
                <a:gd name="connsiteX4" fmla="*/ 0 w 1607820"/>
                <a:gd name="connsiteY4" fmla="*/ 60960 h 1577340"/>
                <a:gd name="connsiteX0" fmla="*/ 0 w 1607820"/>
                <a:gd name="connsiteY0" fmla="*/ 182880 h 1699260"/>
                <a:gd name="connsiteX1" fmla="*/ 1592580 w 1607820"/>
                <a:gd name="connsiteY1" fmla="*/ 0 h 1699260"/>
                <a:gd name="connsiteX2" fmla="*/ 1607820 w 1607820"/>
                <a:gd name="connsiteY2" fmla="*/ 1699260 h 1699260"/>
                <a:gd name="connsiteX3" fmla="*/ 7620 w 1607820"/>
                <a:gd name="connsiteY3" fmla="*/ 381000 h 1699260"/>
                <a:gd name="connsiteX4" fmla="*/ 0 w 1607820"/>
                <a:gd name="connsiteY4" fmla="*/ 182880 h 1699260"/>
                <a:gd name="connsiteX0" fmla="*/ 0 w 1607820"/>
                <a:gd name="connsiteY0" fmla="*/ 182880 h 1554480"/>
                <a:gd name="connsiteX1" fmla="*/ 1592580 w 1607820"/>
                <a:gd name="connsiteY1" fmla="*/ 0 h 1554480"/>
                <a:gd name="connsiteX2" fmla="*/ 1607820 w 1607820"/>
                <a:gd name="connsiteY2" fmla="*/ 1554480 h 1554480"/>
                <a:gd name="connsiteX3" fmla="*/ 7620 w 1607820"/>
                <a:gd name="connsiteY3" fmla="*/ 381000 h 1554480"/>
                <a:gd name="connsiteX4" fmla="*/ 0 w 1607820"/>
                <a:gd name="connsiteY4" fmla="*/ 182880 h 1554480"/>
                <a:gd name="connsiteX0" fmla="*/ 0 w 1630045"/>
                <a:gd name="connsiteY0" fmla="*/ 198755 h 1554480"/>
                <a:gd name="connsiteX1" fmla="*/ 1614805 w 1630045"/>
                <a:gd name="connsiteY1" fmla="*/ 0 h 1554480"/>
                <a:gd name="connsiteX2" fmla="*/ 1630045 w 1630045"/>
                <a:gd name="connsiteY2" fmla="*/ 1554480 h 1554480"/>
                <a:gd name="connsiteX3" fmla="*/ 29845 w 1630045"/>
                <a:gd name="connsiteY3" fmla="*/ 381000 h 1554480"/>
                <a:gd name="connsiteX4" fmla="*/ 0 w 1630045"/>
                <a:gd name="connsiteY4" fmla="*/ 198755 h 1554480"/>
                <a:gd name="connsiteX0" fmla="*/ 1905 w 1631950"/>
                <a:gd name="connsiteY0" fmla="*/ 198755 h 1554480"/>
                <a:gd name="connsiteX1" fmla="*/ 1616710 w 1631950"/>
                <a:gd name="connsiteY1" fmla="*/ 0 h 1554480"/>
                <a:gd name="connsiteX2" fmla="*/ 1631950 w 1631950"/>
                <a:gd name="connsiteY2" fmla="*/ 1554480 h 1554480"/>
                <a:gd name="connsiteX3" fmla="*/ 0 w 1631950"/>
                <a:gd name="connsiteY3" fmla="*/ 368300 h 1554480"/>
                <a:gd name="connsiteX4" fmla="*/ 1905 w 1631950"/>
                <a:gd name="connsiteY4" fmla="*/ 198755 h 1554480"/>
                <a:gd name="connsiteX0" fmla="*/ 1905 w 1631950"/>
                <a:gd name="connsiteY0" fmla="*/ 424180 h 1779905"/>
                <a:gd name="connsiteX1" fmla="*/ 1619885 w 1631950"/>
                <a:gd name="connsiteY1" fmla="*/ 0 h 1779905"/>
                <a:gd name="connsiteX2" fmla="*/ 1631950 w 1631950"/>
                <a:gd name="connsiteY2" fmla="*/ 1779905 h 1779905"/>
                <a:gd name="connsiteX3" fmla="*/ 0 w 1631950"/>
                <a:gd name="connsiteY3" fmla="*/ 593725 h 1779905"/>
                <a:gd name="connsiteX4" fmla="*/ 1905 w 1631950"/>
                <a:gd name="connsiteY4" fmla="*/ 424180 h 1779905"/>
                <a:gd name="connsiteX0" fmla="*/ 1905 w 1625600"/>
                <a:gd name="connsiteY0" fmla="*/ 424180 h 1557655"/>
                <a:gd name="connsiteX1" fmla="*/ 1619885 w 1625600"/>
                <a:gd name="connsiteY1" fmla="*/ 0 h 1557655"/>
                <a:gd name="connsiteX2" fmla="*/ 1625600 w 1625600"/>
                <a:gd name="connsiteY2" fmla="*/ 1557655 h 1557655"/>
                <a:gd name="connsiteX3" fmla="*/ 0 w 1625600"/>
                <a:gd name="connsiteY3" fmla="*/ 593725 h 1557655"/>
                <a:gd name="connsiteX4" fmla="*/ 1905 w 1625600"/>
                <a:gd name="connsiteY4" fmla="*/ 424180 h 1557655"/>
                <a:gd name="connsiteX0" fmla="*/ 1905 w 1642957"/>
                <a:gd name="connsiteY0" fmla="*/ 646430 h 1779905"/>
                <a:gd name="connsiteX1" fmla="*/ 1638935 w 1642957"/>
                <a:gd name="connsiteY1" fmla="*/ 0 h 1779905"/>
                <a:gd name="connsiteX2" fmla="*/ 1625600 w 1642957"/>
                <a:gd name="connsiteY2" fmla="*/ 1779905 h 1779905"/>
                <a:gd name="connsiteX3" fmla="*/ 0 w 1642957"/>
                <a:gd name="connsiteY3" fmla="*/ 815975 h 1779905"/>
                <a:gd name="connsiteX4" fmla="*/ 1905 w 1642957"/>
                <a:gd name="connsiteY4" fmla="*/ 646430 h 1779905"/>
                <a:gd name="connsiteX0" fmla="*/ 1905 w 1642957"/>
                <a:gd name="connsiteY0" fmla="*/ 646430 h 1544955"/>
                <a:gd name="connsiteX1" fmla="*/ 1638935 w 1642957"/>
                <a:gd name="connsiteY1" fmla="*/ 0 h 1544955"/>
                <a:gd name="connsiteX2" fmla="*/ 1638300 w 1642957"/>
                <a:gd name="connsiteY2" fmla="*/ 1544955 h 1544955"/>
                <a:gd name="connsiteX3" fmla="*/ 0 w 1642957"/>
                <a:gd name="connsiteY3" fmla="*/ 815975 h 1544955"/>
                <a:gd name="connsiteX4" fmla="*/ 1905 w 1642957"/>
                <a:gd name="connsiteY4" fmla="*/ 646430 h 1544955"/>
                <a:gd name="connsiteX0" fmla="*/ 1905 w 1638300"/>
                <a:gd name="connsiteY0" fmla="*/ 652780 h 1551305"/>
                <a:gd name="connsiteX1" fmla="*/ 1632585 w 1638300"/>
                <a:gd name="connsiteY1" fmla="*/ 0 h 1551305"/>
                <a:gd name="connsiteX2" fmla="*/ 1638300 w 1638300"/>
                <a:gd name="connsiteY2" fmla="*/ 1551305 h 1551305"/>
                <a:gd name="connsiteX3" fmla="*/ 0 w 1638300"/>
                <a:gd name="connsiteY3" fmla="*/ 822325 h 1551305"/>
                <a:gd name="connsiteX4" fmla="*/ 1905 w 1638300"/>
                <a:gd name="connsiteY4" fmla="*/ 652780 h 1551305"/>
                <a:gd name="connsiteX0" fmla="*/ 20955 w 1638300"/>
                <a:gd name="connsiteY0" fmla="*/ 627380 h 1551305"/>
                <a:gd name="connsiteX1" fmla="*/ 1632585 w 1638300"/>
                <a:gd name="connsiteY1" fmla="*/ 0 h 1551305"/>
                <a:gd name="connsiteX2" fmla="*/ 1638300 w 1638300"/>
                <a:gd name="connsiteY2" fmla="*/ 1551305 h 1551305"/>
                <a:gd name="connsiteX3" fmla="*/ 0 w 1638300"/>
                <a:gd name="connsiteY3" fmla="*/ 822325 h 1551305"/>
                <a:gd name="connsiteX4" fmla="*/ 20955 w 1638300"/>
                <a:gd name="connsiteY4" fmla="*/ 627380 h 1551305"/>
                <a:gd name="connsiteX0" fmla="*/ 1905 w 1619250"/>
                <a:gd name="connsiteY0" fmla="*/ 627380 h 1551305"/>
                <a:gd name="connsiteX1" fmla="*/ 1613535 w 1619250"/>
                <a:gd name="connsiteY1" fmla="*/ 0 h 1551305"/>
                <a:gd name="connsiteX2" fmla="*/ 1619250 w 1619250"/>
                <a:gd name="connsiteY2" fmla="*/ 1551305 h 1551305"/>
                <a:gd name="connsiteX3" fmla="*/ 0 w 1619250"/>
                <a:gd name="connsiteY3" fmla="*/ 841375 h 1551305"/>
                <a:gd name="connsiteX4" fmla="*/ 1905 w 1619250"/>
                <a:gd name="connsiteY4" fmla="*/ 627380 h 1551305"/>
                <a:gd name="connsiteX0" fmla="*/ 0 w 1626870"/>
                <a:gd name="connsiteY0" fmla="*/ 621030 h 1551305"/>
                <a:gd name="connsiteX1" fmla="*/ 1621155 w 1626870"/>
                <a:gd name="connsiteY1" fmla="*/ 0 h 1551305"/>
                <a:gd name="connsiteX2" fmla="*/ 1626870 w 1626870"/>
                <a:gd name="connsiteY2" fmla="*/ 1551305 h 1551305"/>
                <a:gd name="connsiteX3" fmla="*/ 7620 w 1626870"/>
                <a:gd name="connsiteY3" fmla="*/ 841375 h 1551305"/>
                <a:gd name="connsiteX4" fmla="*/ 0 w 1626870"/>
                <a:gd name="connsiteY4" fmla="*/ 621030 h 155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6870" h="1551305">
                  <a:moveTo>
                    <a:pt x="0" y="621030"/>
                  </a:moveTo>
                  <a:lnTo>
                    <a:pt x="1621155" y="0"/>
                  </a:lnTo>
                  <a:cubicBezTo>
                    <a:pt x="1625177" y="593302"/>
                    <a:pt x="1622848" y="958003"/>
                    <a:pt x="1626870" y="1551305"/>
                  </a:cubicBezTo>
                  <a:lnTo>
                    <a:pt x="7620" y="841375"/>
                  </a:lnTo>
                  <a:lnTo>
                    <a:pt x="0" y="62103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p:cNvGrpSpPr/>
            <p:nvPr/>
          </p:nvGrpSpPr>
          <p:grpSpPr>
            <a:xfrm>
              <a:off x="6359622" y="3554097"/>
              <a:ext cx="2355754" cy="2111468"/>
              <a:chOff x="6388197" y="3279777"/>
              <a:chExt cx="2355754" cy="2111468"/>
            </a:xfrm>
          </p:grpSpPr>
          <p:pic>
            <p:nvPicPr>
              <p:cNvPr id="15" name="Picture 3" descr="GX_MWW_FIRE_LOOP"/>
              <p:cNvPicPr>
                <a:picLocks noChangeAspect="1" noChangeArrowheads="1"/>
              </p:cNvPicPr>
              <p:nvPr/>
            </p:nvPicPr>
            <p:blipFill>
              <a:blip r:embed="rId6"/>
              <a:srcRect l="3062" t="2351" r="6124" b="9186"/>
              <a:stretch>
                <a:fillRect/>
              </a:stretch>
            </p:blipFill>
            <p:spPr bwMode="auto">
              <a:xfrm>
                <a:off x="6388197" y="3279777"/>
                <a:ext cx="2355754" cy="1529698"/>
              </a:xfrm>
              <a:prstGeom prst="rect">
                <a:avLst/>
              </a:prstGeom>
              <a:noFill/>
              <a:ln w="19050">
                <a:solidFill>
                  <a:srgbClr val="000000"/>
                </a:solidFill>
                <a:miter lim="800000"/>
                <a:headEnd/>
                <a:tailEnd/>
              </a:ln>
              <a:effectLst>
                <a:outerShdw blurRad="50800" dist="38100" dir="2700000" algn="tl" rotWithShape="0">
                  <a:prstClr val="black">
                    <a:alpha val="40000"/>
                  </a:prstClr>
                </a:outerShdw>
              </a:effectLst>
            </p:spPr>
          </p:pic>
          <p:sp>
            <p:nvSpPr>
              <p:cNvPr id="16" name="TextBox 15"/>
              <p:cNvSpPr txBox="1"/>
              <p:nvPr/>
            </p:nvSpPr>
            <p:spPr>
              <a:xfrm>
                <a:off x="6556375" y="4791081"/>
                <a:ext cx="1990725" cy="600164"/>
              </a:xfrm>
              <a:prstGeom prst="rect">
                <a:avLst/>
              </a:prstGeom>
              <a:noFill/>
            </p:spPr>
            <p:txBody>
              <a:bodyPr wrap="square" rtlCol="0">
                <a:spAutoFit/>
              </a:bodyPr>
              <a:lstStyle/>
              <a:p>
                <a:pPr algn="ctr"/>
                <a:r>
                  <a:rPr lang="en-US" sz="1200" b="1" dirty="0">
                    <a:solidFill>
                      <a:schemeClr val="bg1"/>
                    </a:solidFill>
                  </a:rPr>
                  <a:t>MAIN LANDING GEAR BAYS</a:t>
                </a:r>
              </a:p>
              <a:p>
                <a:pPr algn="ctr"/>
                <a:r>
                  <a:rPr lang="en-US" sz="700" b="1" dirty="0">
                    <a:solidFill>
                      <a:schemeClr val="bg1"/>
                    </a:solidFill>
                  </a:rPr>
                  <a:t>(RIGHT &amp; LEFT NOT SHOWN)</a:t>
                </a:r>
              </a:p>
              <a:p>
                <a:pPr algn="ctr">
                  <a:buFont typeface="Arial" pitchFamily="34" charset="0"/>
                  <a:buChar char="•"/>
                </a:pPr>
                <a:r>
                  <a:rPr lang="en-US" sz="700" b="1" dirty="0">
                    <a:solidFill>
                      <a:schemeClr val="bg1"/>
                    </a:solidFill>
                  </a:rPr>
                  <a:t>OVERHEAT DETECTION</a:t>
                </a:r>
              </a:p>
              <a:p>
                <a:pPr algn="ctr">
                  <a:buFont typeface="Arial" pitchFamily="34" charset="0"/>
                  <a:buChar char="•"/>
                </a:pPr>
                <a:r>
                  <a:rPr lang="en-US" sz="700" b="1" dirty="0">
                    <a:solidFill>
                      <a:schemeClr val="bg1"/>
                    </a:solidFill>
                  </a:rPr>
                  <a:t>SUPPRESSION BY LOWERING GEAR</a:t>
                </a:r>
                <a:endParaRPr lang="en-US" sz="600" dirty="0"/>
              </a:p>
            </p:txBody>
          </p:sp>
        </p:grpSp>
        <p:pic>
          <p:nvPicPr>
            <p:cNvPr id="14" name="Picture 13" descr="Fenwal Loop.png"/>
            <p:cNvPicPr>
              <a:picLocks noChangeAspect="1"/>
            </p:cNvPicPr>
            <p:nvPr/>
          </p:nvPicPr>
          <p:blipFill>
            <a:blip r:embed="rId7"/>
            <a:stretch>
              <a:fillRect/>
            </a:stretch>
          </p:blipFill>
          <p:spPr>
            <a:xfrm>
              <a:off x="6284795" y="1653988"/>
              <a:ext cx="2448353" cy="1358153"/>
            </a:xfrm>
            <a:prstGeom prst="rect">
              <a:avLst/>
            </a:prstGeom>
          </p:spPr>
        </p:pic>
      </p:grpSp>
    </p:spTree>
    <p:extLst>
      <p:ext uri="{BB962C8B-B14F-4D97-AF65-F5344CB8AC3E}">
        <p14:creationId xmlns:p14="http://schemas.microsoft.com/office/powerpoint/2010/main" val="1885787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Detection System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3799" y="1032225"/>
            <a:ext cx="5816402" cy="5325195"/>
          </a:xfrm>
          <a:prstGeom prst="rect">
            <a:avLst/>
          </a:prstGeo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7576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Fire Detection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014" y="1045171"/>
            <a:ext cx="6537973" cy="5145034"/>
          </a:xfrm>
          <a:prstGeom prst="rect">
            <a:avLst/>
          </a:prstGeom>
          <a:noFill/>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5615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tn_Inactive_Ans" descr="C:\Documents and Settings\T00001008\Desktop\ODF Template\Powerpoint Template\ODF Template\Button Icons\answer-inactive.png"/>
          <p:cNvPicPr>
            <a:picLocks noChangeAspect="1" noChangeArrowheads="1"/>
          </p:cNvPicPr>
          <p:nvPr/>
        </p:nvPicPr>
        <p:blipFill>
          <a:blip r:embed="rId3">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4">
            <a:lum bright="-12000"/>
          </a:blip>
          <a:stretch>
            <a:fillRect/>
          </a:stretch>
        </p:blipFill>
        <p:spPr bwMode="auto">
          <a:xfrm>
            <a:off x="7502863"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5">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6">
            <a:lum bright="-12000"/>
          </a:blip>
          <a:stretch>
            <a:fillRect/>
          </a:stretch>
        </p:blipFill>
        <p:spPr bwMode="auto">
          <a:xfrm>
            <a:off x="7168422" y="6364153"/>
            <a:ext cx="384175" cy="384175"/>
          </a:xfrm>
          <a:prstGeom prst="rect">
            <a:avLst/>
          </a:prstGeom>
          <a:noFill/>
        </p:spPr>
      </p:pic>
      <p:pic>
        <p:nvPicPr>
          <p:cNvPr id="73" name="MW_O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2193" y="3724815"/>
            <a:ext cx="3436461" cy="1375185"/>
          </a:xfrm>
          <a:prstGeom prst="rect">
            <a:avLst/>
          </a:prstGeom>
        </p:spPr>
      </p:pic>
      <p:pic>
        <p:nvPicPr>
          <p:cNvPr id="74" name="EICAS_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5495" y="2359418"/>
            <a:ext cx="3207110" cy="3652704"/>
          </a:xfrm>
          <a:prstGeom prst="rect">
            <a:avLst/>
          </a:prstGeom>
        </p:spPr>
      </p:pic>
      <p:pic>
        <p:nvPicPr>
          <p:cNvPr id="75" name="EICAS_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5495" y="2359418"/>
            <a:ext cx="3207109" cy="3652703"/>
          </a:xfrm>
          <a:prstGeom prst="rect">
            <a:avLst/>
          </a:prstGeom>
        </p:spPr>
      </p:pic>
      <p:pic>
        <p:nvPicPr>
          <p:cNvPr id="76" name="MW_OF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2193" y="3724814"/>
            <a:ext cx="3436460" cy="1375185"/>
          </a:xfrm>
          <a:prstGeom prst="rect">
            <a:avLst/>
          </a:prstGeom>
        </p:spPr>
      </p:pic>
      <p:sp>
        <p:nvSpPr>
          <p:cNvPr id="14" name="Title 13"/>
          <p:cNvSpPr>
            <a:spLocks noGrp="1"/>
          </p:cNvSpPr>
          <p:nvPr>
            <p:ph type="title"/>
          </p:nvPr>
        </p:nvSpPr>
        <p:spPr/>
        <p:txBody>
          <a:bodyPr/>
          <a:lstStyle/>
          <a:p>
            <a:r>
              <a:rPr lang="en-US" dirty="0"/>
              <a:t>Fire Protection Scenario 1</a:t>
            </a:r>
          </a:p>
        </p:txBody>
      </p:sp>
      <p:sp>
        <p:nvSpPr>
          <p:cNvPr id="32" name="Back Plate_Ques"/>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126480"/>
            <a:ext cx="4996185"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happens to the airplane when the fire DISCH handle is pulled?</a:t>
            </a:r>
          </a:p>
        </p:txBody>
      </p:sp>
      <p:sp>
        <p:nvSpPr>
          <p:cNvPr id="34" name="Text_Title_Ques"/>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3318782"/>
            <a:ext cx="5100344" cy="3539218"/>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3796840"/>
            <a:ext cx="4846313" cy="295956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Associated (engine/APU) fuel feed shutoff valve (SOV) closes</a:t>
            </a:r>
          </a:p>
          <a:p>
            <a:r>
              <a:rPr lang="en-US" sz="1800" dirty="0"/>
              <a:t>Associated hydraulic SOV closes</a:t>
            </a:r>
          </a:p>
          <a:p>
            <a:r>
              <a:rPr lang="en-US" sz="1800" dirty="0"/>
              <a:t>Associated bleed SOV(s) close</a:t>
            </a:r>
          </a:p>
          <a:p>
            <a:r>
              <a:rPr lang="en-US" sz="1800" dirty="0"/>
              <a:t>A signal is sent to the associated GCU(s) to trip the generators</a:t>
            </a:r>
          </a:p>
          <a:p>
            <a:r>
              <a:rPr lang="en-US" sz="1800" dirty="0"/>
              <a:t>A signal is sent to the APU FADEC to shut down the APU (APU only)</a:t>
            </a:r>
          </a:p>
          <a:p>
            <a:r>
              <a:rPr lang="en-US" sz="1800" dirty="0"/>
              <a:t>Redundant commands are sent to arm the fire extinguisher discharge circuits.</a:t>
            </a:r>
          </a:p>
        </p:txBody>
      </p:sp>
      <p:sp>
        <p:nvSpPr>
          <p:cNvPr id="44" name="Text_Title_Ans"/>
          <p:cNvSpPr txBox="1">
            <a:spLocks/>
          </p:cNvSpPr>
          <p:nvPr/>
        </p:nvSpPr>
        <p:spPr>
          <a:xfrm>
            <a:off x="2194560" y="3428291"/>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1"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2" cstate="print"/>
          <a:stretch>
            <a:fillRect/>
          </a:stretch>
        </p:blipFill>
        <p:spPr bwMode="auto">
          <a:xfrm>
            <a:off x="8514277" y="6364152"/>
            <a:ext cx="384175" cy="384175"/>
          </a:xfrm>
          <a:prstGeom prst="rect">
            <a:avLst/>
          </a:prstGeom>
          <a:noFill/>
        </p:spPr>
      </p:pic>
      <p:sp>
        <p:nvSpPr>
          <p:cNvPr id="57" name="Back Plate_Ques 3"/>
          <p:cNvSpPr>
            <a:spLocks noChangeArrowheads="1"/>
          </p:cNvSpPr>
          <p:nvPr/>
        </p:nvSpPr>
        <p:spPr bwMode="auto">
          <a:xfrm>
            <a:off x="2012191" y="5385816"/>
            <a:ext cx="5100344" cy="1472184"/>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8" name="Text_Ques 3"/>
          <p:cNvSpPr txBox="1">
            <a:spLocks/>
          </p:cNvSpPr>
          <p:nvPr/>
        </p:nvSpPr>
        <p:spPr>
          <a:xfrm>
            <a:off x="2103120" y="5870448"/>
            <a:ext cx="4996185" cy="98755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Does the flashing MASTER WARNING/CAUTION light go out by pulling the fire DISCH handle?</a:t>
            </a:r>
          </a:p>
        </p:txBody>
      </p:sp>
      <p:sp>
        <p:nvSpPr>
          <p:cNvPr id="59" name="Text_Title_Ques 3"/>
          <p:cNvSpPr txBox="1">
            <a:spLocks/>
          </p:cNvSpPr>
          <p:nvPr/>
        </p:nvSpPr>
        <p:spPr>
          <a:xfrm>
            <a:off x="2194560" y="551383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60" name="Back Plate_Ans 3"/>
          <p:cNvSpPr>
            <a:spLocks noChangeArrowheads="1"/>
          </p:cNvSpPr>
          <p:nvPr/>
        </p:nvSpPr>
        <p:spPr bwMode="auto">
          <a:xfrm>
            <a:off x="2012191" y="5385816"/>
            <a:ext cx="5100344" cy="1472184"/>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61" name="Text_Ans 3"/>
          <p:cNvSpPr txBox="1">
            <a:spLocks/>
          </p:cNvSpPr>
          <p:nvPr/>
        </p:nvSpPr>
        <p:spPr>
          <a:xfrm>
            <a:off x="2103120" y="5870448"/>
            <a:ext cx="4846313" cy="98755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No, the only way you cancel the light is by pushing the MASTER WARNING/CAUTION light.</a:t>
            </a:r>
          </a:p>
        </p:txBody>
      </p:sp>
      <p:sp>
        <p:nvSpPr>
          <p:cNvPr id="62" name="Text_Title_Ans 3"/>
          <p:cNvSpPr txBox="1">
            <a:spLocks/>
          </p:cNvSpPr>
          <p:nvPr/>
        </p:nvSpPr>
        <p:spPr>
          <a:xfrm>
            <a:off x="2194560" y="551383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63" name="Question Mark Button 3">
            <a:hlinkClick r:id="" action="ppaction://noaction" highlightClick="1"/>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176504" y="6364151"/>
            <a:ext cx="384175" cy="384175"/>
          </a:xfrm>
          <a:prstGeom prst="rect">
            <a:avLst/>
          </a:prstGeom>
          <a:noFill/>
        </p:spPr>
      </p:pic>
      <p:pic>
        <p:nvPicPr>
          <p:cNvPr id="64" name="Checkmark Button 3">
            <a:hlinkClick r:id="" action="ppaction://noaction" highlightClick="1"/>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8514277" y="6364151"/>
            <a:ext cx="384175" cy="384175"/>
          </a:xfrm>
          <a:prstGeom prst="rect">
            <a:avLst/>
          </a:prstGeom>
          <a:noFill/>
        </p:spPr>
      </p:pic>
      <p:pic>
        <p:nvPicPr>
          <p:cNvPr id="72" name="Documents Button" descr="C:\Documents and Settings\T00001008\Desktop\ODF Template\Powerpoint Template\ODF Template\Button Icons\docs-active.png">
            <a:hlinkClick r:id="rId15" action="ppaction://program"/>
          </p:cNvPr>
          <p:cNvPicPr>
            <a:picLocks noChangeAspect="1" noChangeArrowheads="1"/>
          </p:cNvPicPr>
          <p:nvPr/>
        </p:nvPicPr>
        <p:blipFill>
          <a:blip r:embed="rId16"/>
          <a:stretch>
            <a:fillRect/>
          </a:stretch>
        </p:blipFill>
        <p:spPr bwMode="auto">
          <a:xfrm>
            <a:off x="7502863" y="6364153"/>
            <a:ext cx="384175" cy="384175"/>
          </a:xfrm>
          <a:prstGeom prst="rect">
            <a:avLst/>
          </a:prstGeom>
          <a:noFill/>
        </p:spPr>
      </p:pic>
      <p:sp>
        <p:nvSpPr>
          <p:cNvPr id="77" name="Text 1"/>
          <p:cNvSpPr txBox="1">
            <a:spLocks/>
          </p:cNvSpPr>
          <p:nvPr/>
        </p:nvSpPr>
        <p:spPr>
          <a:xfrm>
            <a:off x="586193" y="1128975"/>
            <a:ext cx="7717536" cy="1148295"/>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On descent the </a:t>
            </a:r>
            <a:r>
              <a:rPr lang="en-US" sz="2000" dirty="0">
                <a:solidFill>
                  <a:srgbClr val="ED1C24"/>
                </a:solidFill>
              </a:rPr>
              <a:t>L ENG FIRE</a:t>
            </a:r>
            <a:r>
              <a:rPr lang="en-US" sz="2000" dirty="0">
                <a:solidFill>
                  <a:schemeClr val="bg1"/>
                </a:solidFill>
              </a:rPr>
              <a:t> CAS message appears along with the aural warning “LEFT ENGINE FIRE”. </a:t>
            </a:r>
          </a:p>
          <a:p>
            <a:r>
              <a:rPr lang="en-US" sz="2000" dirty="0">
                <a:solidFill>
                  <a:schemeClr val="bg1"/>
                </a:solidFill>
              </a:rPr>
              <a:t>After completing the immediate action items…</a:t>
            </a:r>
          </a:p>
        </p:txBody>
      </p:sp>
      <p:sp>
        <p:nvSpPr>
          <p:cNvPr id="78" name="Text 2"/>
          <p:cNvSpPr txBox="1">
            <a:spLocks/>
          </p:cNvSpPr>
          <p:nvPr/>
        </p:nvSpPr>
        <p:spPr>
          <a:xfrm>
            <a:off x="586193" y="1128975"/>
            <a:ext cx="7717536" cy="471176"/>
          </a:xfrm>
          <a:prstGeom prst="rect">
            <a:avLst/>
          </a:prstGeom>
        </p:spPr>
        <p:txBody>
          <a:bodyPr anchor="t"/>
          <a:lstStyle>
            <a:lvl1pPr marL="274320" indent="-274320" algn="l" defTabSz="914400" rtl="0" eaLnBrk="1" latinLnBrk="0" hangingPunct="1">
              <a:spcBef>
                <a:spcPts val="0"/>
              </a:spcBef>
              <a:spcAft>
                <a:spcPts val="800"/>
              </a:spcAft>
              <a:buClr>
                <a:schemeClr val="bg1"/>
              </a:buClr>
              <a:buSzPct val="100000"/>
              <a:buFont typeface="Arial" pitchFamily="34" charset="0"/>
              <a:buChar char="•"/>
              <a:tabLst>
                <a:tab pos="182880" algn="l"/>
              </a:tabLst>
              <a:defRPr sz="2200" kern="1200">
                <a:solidFill>
                  <a:schemeClr val="bg1"/>
                </a:solidFill>
                <a:effectLst>
                  <a:outerShdw blurRad="38100" dist="38100" dir="2700000" algn="tl">
                    <a:srgbClr val="000000">
                      <a:alpha val="43137"/>
                    </a:srgbClr>
                  </a:outerShdw>
                </a:effectLst>
                <a:latin typeface="+mn-lt"/>
                <a:ea typeface="+mn-ea"/>
                <a:cs typeface="+mn-cs"/>
              </a:defRPr>
            </a:lvl1pPr>
            <a:lvl2pPr marL="685800" indent="-274320" algn="l" defTabSz="914400" rtl="0" eaLnBrk="1" latinLnBrk="0" hangingPunct="1">
              <a:spcBef>
                <a:spcPts val="0"/>
              </a:spcBef>
              <a:spcAft>
                <a:spcPts val="800"/>
              </a:spcAft>
              <a:buClr>
                <a:schemeClr val="bg1"/>
              </a:buClr>
              <a:buSzPct val="100000"/>
              <a:buFont typeface="Arial" pitchFamily="34" charset="0"/>
              <a:buChar char="•"/>
              <a:defRPr sz="2000" kern="1200">
                <a:solidFill>
                  <a:schemeClr val="bg1"/>
                </a:solidFill>
                <a:effectLst>
                  <a:outerShdw blurRad="38100" dist="38100" dir="2700000" algn="tl">
                    <a:srgbClr val="000000">
                      <a:alpha val="43137"/>
                    </a:srgbClr>
                  </a:outerShdw>
                </a:effectLst>
                <a:latin typeface="+mn-lt"/>
                <a:ea typeface="+mn-ea"/>
                <a:cs typeface="+mn-cs"/>
              </a:defRPr>
            </a:lvl2pPr>
            <a:lvl3pPr marL="1124712" indent="-274320" algn="l" defTabSz="914400" rtl="0" eaLnBrk="1" latinLnBrk="0" hangingPunct="1">
              <a:spcBef>
                <a:spcPts val="0"/>
              </a:spcBef>
              <a:spcAft>
                <a:spcPts val="800"/>
              </a:spcAft>
              <a:buClr>
                <a:schemeClr val="bg1"/>
              </a:buClr>
              <a:buSzPct val="100000"/>
              <a:buFont typeface="Arial" pitchFamily="34" charset="0"/>
              <a:buChar char="•"/>
              <a:defRPr sz="1800" kern="1200">
                <a:solidFill>
                  <a:schemeClr val="bg1"/>
                </a:solidFill>
                <a:effectLst>
                  <a:outerShdw blurRad="38100" dist="38100" dir="2700000" algn="tl">
                    <a:srgbClr val="000000">
                      <a:alpha val="43137"/>
                    </a:srgbClr>
                  </a:outerShdw>
                </a:effectLst>
                <a:latin typeface="+mn-lt"/>
                <a:ea typeface="+mn-ea"/>
                <a:cs typeface="+mn-cs"/>
              </a:defRPr>
            </a:lvl3pPr>
            <a:lvl4pPr marL="1545336" indent="-274320" algn="l" defTabSz="914400" rtl="0" eaLnBrk="1" latinLnBrk="0" hangingPunct="1">
              <a:spcBef>
                <a:spcPts val="0"/>
              </a:spcBef>
              <a:spcAft>
                <a:spcPts val="800"/>
              </a:spcAft>
              <a:buClr>
                <a:schemeClr val="bg1"/>
              </a:buClr>
              <a:buSzPct val="100000"/>
              <a:buFont typeface="Arial" pitchFamily="34" charset="0"/>
              <a:buChar char="•"/>
              <a:defRPr sz="1600" kern="1200">
                <a:solidFill>
                  <a:schemeClr val="bg1"/>
                </a:solidFill>
                <a:effectLst>
                  <a:outerShdw blurRad="38100" dist="38100" dir="2700000" algn="tl">
                    <a:srgbClr val="000000">
                      <a:alpha val="43137"/>
                    </a:srgbClr>
                  </a:outerShdw>
                </a:effectLst>
                <a:latin typeface="+mn-lt"/>
                <a:ea typeface="+mn-ea"/>
                <a:cs typeface="+mn-cs"/>
              </a:defRPr>
            </a:lvl4pPr>
            <a:lvl5pPr marL="201168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You pull the fire DISCH handle…</a:t>
            </a:r>
          </a:p>
        </p:txBody>
      </p:sp>
      <p:pic>
        <p:nvPicPr>
          <p:cNvPr id="30" name="Btn_Inactive_Media" descr="C:\Documents and Settings\T00001008\Desktop\ODF Template\Powerpoint Template\ODF Template\Button Icons\photos-inactive.png"/>
          <p:cNvPicPr>
            <a:picLocks noChangeAspect="1" noChangeArrowheads="1"/>
          </p:cNvPicPr>
          <p:nvPr/>
        </p:nvPicPr>
        <p:blipFill>
          <a:blip r:embed="rId17">
            <a:lum bright="-12000"/>
          </a:blip>
          <a:stretch>
            <a:fillRect/>
          </a:stretch>
        </p:blipFill>
        <p:spPr bwMode="auto">
          <a:xfrm>
            <a:off x="7839862" y="6364153"/>
            <a:ext cx="384175" cy="384175"/>
          </a:xfrm>
          <a:prstGeom prst="rect">
            <a:avLst/>
          </a:prstGeom>
          <a:noFill/>
        </p:spPr>
      </p:pic>
    </p:spTree>
    <p:extLst>
      <p:ext uri="{BB962C8B-B14F-4D97-AF65-F5344CB8AC3E}">
        <p14:creationId xmlns:p14="http://schemas.microsoft.com/office/powerpoint/2010/main" val="1734741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77">
                                            <p:txEl>
                                              <p:pRg st="0" end="0"/>
                                            </p:txEl>
                                          </p:spTgt>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7">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0"/>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withEffect">
                                  <p:stCondLst>
                                    <p:cond delay="0"/>
                                  </p:stCondLst>
                                  <p:childTnLst>
                                    <p:set>
                                      <p:cBhvr>
                                        <p:cTn id="19" dur="1" fill="hold">
                                          <p:stCondLst>
                                            <p:cond delay="249"/>
                                          </p:stCondLst>
                                        </p:cTn>
                                        <p:tgtEl>
                                          <p:spTgt spid="41"/>
                                        </p:tgtEl>
                                        <p:attrNameLst>
                                          <p:attrName>style.visibility</p:attrName>
                                        </p:attrNameLst>
                                      </p:cBhvr>
                                      <p:to>
                                        <p:strVal val="visible"/>
                                      </p:to>
                                    </p:set>
                                  </p:childTnLst>
                                </p:cTn>
                              </p:par>
                            </p:childTnLst>
                          </p:cTn>
                        </p:par>
                        <p:par>
                          <p:cTn id="20" fill="hold">
                            <p:stCondLst>
                              <p:cond delay="250"/>
                            </p:stCondLst>
                            <p:childTnLst>
                              <p:par>
                                <p:cTn id="21" presetID="12" presetClass="entr" presetSubtype="4"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250"/>
                                        <p:tgtEl>
                                          <p:spTgt spid="32"/>
                                        </p:tgtEl>
                                        <p:attrNameLst>
                                          <p:attrName>ppt_y</p:attrName>
                                        </p:attrNameLst>
                                      </p:cBhvr>
                                      <p:tavLst>
                                        <p:tav tm="0">
                                          <p:val>
                                            <p:strVal val="#ppt_y+#ppt_h*1.125000"/>
                                          </p:val>
                                        </p:tav>
                                        <p:tav tm="100000">
                                          <p:val>
                                            <p:strVal val="#ppt_y"/>
                                          </p:val>
                                        </p:tav>
                                      </p:tavLst>
                                    </p:anim>
                                    <p:animEffect transition="in" filter="wipe(up)">
                                      <p:cBhvr>
                                        <p:cTn id="24" dur="250"/>
                                        <p:tgtEl>
                                          <p:spTgt spid="32"/>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 presetClass="exit" presetSubtype="0" fill="hold" nodeType="withEffect">
                                  <p:stCondLst>
                                    <p:cond delay="250"/>
                                  </p:stCondLst>
                                  <p:childTnLst>
                                    <p:set>
                                      <p:cBhvr>
                                        <p:cTn id="32"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3" restart="whenNotActive" fill="hold" evtFilter="cancelBubble" nodeType="interactiveSeq">
                <p:stCondLst>
                  <p:cond evt="onClick" delay="0">
                    <p:tgtEl>
                      <p:spTgt spid="41"/>
                    </p:tgtEl>
                  </p:cond>
                </p:stCondLst>
                <p:endSync evt="end" delay="0">
                  <p:rtn val="all"/>
                </p:endSync>
                <p:childTnLst>
                  <p:par>
                    <p:cTn id="34" fill="hold">
                      <p:stCondLst>
                        <p:cond delay="0"/>
                      </p:stCondLst>
                      <p:childTnLst>
                        <p:par>
                          <p:cTn id="35" fill="hold">
                            <p:stCondLst>
                              <p:cond delay="0"/>
                            </p:stCondLst>
                            <p:childTnLst>
                              <p:par>
                                <p:cTn id="36" presetID="12" presetClass="exit" presetSubtype="4" fill="hold" grpId="1" nodeType="withEffect">
                                  <p:stCondLst>
                                    <p:cond delay="0"/>
                                  </p:stCondLst>
                                  <p:childTnLst>
                                    <p:anim calcmode="lin" valueType="num">
                                      <p:cBhvr additive="base">
                                        <p:cTn id="37" dur="10"/>
                                        <p:tgtEl>
                                          <p:spTgt spid="32"/>
                                        </p:tgtEl>
                                        <p:attrNameLst>
                                          <p:attrName>ppt_y</p:attrName>
                                        </p:attrNameLst>
                                      </p:cBhvr>
                                      <p:tavLst>
                                        <p:tav tm="0">
                                          <p:val>
                                            <p:strVal val="#ppt_y"/>
                                          </p:val>
                                        </p:tav>
                                        <p:tav tm="100000">
                                          <p:val>
                                            <p:strVal val="#ppt_y+#ppt_h*1.125000"/>
                                          </p:val>
                                        </p:tav>
                                      </p:tavLst>
                                    </p:anim>
                                    <p:animEffect transition="out" filter="wipe(down)">
                                      <p:cBhvr>
                                        <p:cTn id="38" dur="10"/>
                                        <p:tgtEl>
                                          <p:spTgt spid="32"/>
                                        </p:tgtEl>
                                      </p:cBhvr>
                                    </p:animEffect>
                                    <p:set>
                                      <p:cBhvr>
                                        <p:cTn id="39" dur="1" fill="hold">
                                          <p:stCondLst>
                                            <p:cond delay="9"/>
                                          </p:stCondLst>
                                        </p:cTn>
                                        <p:tgtEl>
                                          <p:spTgt spid="3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
                                        <p:tgtEl>
                                          <p:spTgt spid="33"/>
                                        </p:tgtEl>
                                      </p:cBhvr>
                                    </p:animEffect>
                                    <p:set>
                                      <p:cBhvr>
                                        <p:cTn id="42" dur="1" fill="hold">
                                          <p:stCondLst>
                                            <p:cond delay="9"/>
                                          </p:stCondLst>
                                        </p:cTn>
                                        <p:tgtEl>
                                          <p:spTgt spid="33"/>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
                                        <p:tgtEl>
                                          <p:spTgt spid="34"/>
                                        </p:tgtEl>
                                      </p:cBhvr>
                                    </p:animEffect>
                                    <p:set>
                                      <p:cBhvr>
                                        <p:cTn id="45" dur="1" fill="hold">
                                          <p:stCondLst>
                                            <p:cond delay="9"/>
                                          </p:stCondLst>
                                        </p:cTn>
                                        <p:tgtEl>
                                          <p:spTgt spid="34"/>
                                        </p:tgtEl>
                                        <p:attrNameLst>
                                          <p:attrName>style.visibility</p:attrName>
                                        </p:attrNameLst>
                                      </p:cBhvr>
                                      <p:to>
                                        <p:strVal val="hidden"/>
                                      </p:to>
                                    </p:set>
                                  </p:childTnLst>
                                </p:cTn>
                              </p:par>
                            </p:childTnLst>
                          </p:cTn>
                        </p:par>
                        <p:par>
                          <p:cTn id="46" fill="hold">
                            <p:stCondLst>
                              <p:cond delay="10"/>
                            </p:stCondLst>
                            <p:childTnLst>
                              <p:par>
                                <p:cTn id="47" presetID="12" presetClass="entr" presetSubtype="4"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250"/>
                                        <p:tgtEl>
                                          <p:spTgt spid="42"/>
                                        </p:tgtEl>
                                        <p:attrNameLst>
                                          <p:attrName>ppt_y</p:attrName>
                                        </p:attrNameLst>
                                      </p:cBhvr>
                                      <p:tavLst>
                                        <p:tav tm="0">
                                          <p:val>
                                            <p:strVal val="#ppt_y+#ppt_h*1.125000"/>
                                          </p:val>
                                        </p:tav>
                                        <p:tav tm="100000">
                                          <p:val>
                                            <p:strVal val="#ppt_y"/>
                                          </p:val>
                                        </p:tav>
                                      </p:tavLst>
                                    </p:anim>
                                    <p:animEffect transition="in" filter="wipe(up)">
                                      <p:cBhvr>
                                        <p:cTn id="50" dur="250"/>
                                        <p:tgtEl>
                                          <p:spTgt spid="42"/>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41"/>
                                        </p:tgtEl>
                                        <p:attrNameLst>
                                          <p:attrName>style.visibility</p:attrName>
                                        </p:attrNameLst>
                                      </p:cBhvr>
                                      <p:to>
                                        <p:strVal val="hidden"/>
                                      </p:to>
                                    </p:set>
                                  </p:childTnLst>
                                </p:cTn>
                              </p:par>
                            </p:childTnLst>
                          </p:cTn>
                        </p:par>
                        <p:par>
                          <p:cTn id="61" fill="hold">
                            <p:stCondLst>
                              <p:cond delay="0"/>
                            </p:stCondLst>
                            <p:childTnLst>
                              <p:par>
                                <p:cTn id="62" presetID="12" presetClass="exit" presetSubtype="4" fill="hold" grpId="1" nodeType="afterEffect">
                                  <p:stCondLst>
                                    <p:cond delay="0"/>
                                  </p:stCondLst>
                                  <p:childTnLst>
                                    <p:anim calcmode="lin" valueType="num">
                                      <p:cBhvr additive="base">
                                        <p:cTn id="63" dur="500"/>
                                        <p:tgtEl>
                                          <p:spTgt spid="42"/>
                                        </p:tgtEl>
                                        <p:attrNameLst>
                                          <p:attrName>ppt_y</p:attrName>
                                        </p:attrNameLst>
                                      </p:cBhvr>
                                      <p:tavLst>
                                        <p:tav tm="0">
                                          <p:val>
                                            <p:strVal val="#ppt_y"/>
                                          </p:val>
                                        </p:tav>
                                        <p:tav tm="100000">
                                          <p:val>
                                            <p:strVal val="#ppt_y+#ppt_h*1.125000"/>
                                          </p:val>
                                        </p:tav>
                                      </p:tavLst>
                                    </p:anim>
                                    <p:animEffect transition="out" filter="wipe(down)">
                                      <p:cBhvr>
                                        <p:cTn id="64" dur="500"/>
                                        <p:tgtEl>
                                          <p:spTgt spid="42"/>
                                        </p:tgtEl>
                                      </p:cBhvr>
                                    </p:animEffect>
                                    <p:set>
                                      <p:cBhvr>
                                        <p:cTn id="65" dur="1" fill="hold">
                                          <p:stCondLst>
                                            <p:cond delay="499"/>
                                          </p:stCondLst>
                                        </p:cTn>
                                        <p:tgtEl>
                                          <p:spTgt spid="42"/>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50"/>
                                        <p:tgtEl>
                                          <p:spTgt spid="43"/>
                                        </p:tgtEl>
                                      </p:cBhvr>
                                    </p:animEffect>
                                    <p:set>
                                      <p:cBhvr>
                                        <p:cTn id="68" dur="1" fill="hold">
                                          <p:stCondLst>
                                            <p:cond delay="249"/>
                                          </p:stCondLst>
                                        </p:cTn>
                                        <p:tgtEl>
                                          <p:spTgt spid="43"/>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250"/>
                                        <p:tgtEl>
                                          <p:spTgt spid="44"/>
                                        </p:tgtEl>
                                      </p:cBhvr>
                                    </p:animEffect>
                                    <p:set>
                                      <p:cBhvr>
                                        <p:cTn id="71" dur="1" fill="hold">
                                          <p:stCondLst>
                                            <p:cond delay="249"/>
                                          </p:stCondLst>
                                        </p:cTn>
                                        <p:tgtEl>
                                          <p:spTgt spid="44"/>
                                        </p:tgtEl>
                                        <p:attrNameLst>
                                          <p:attrName>style.visibility</p:attrName>
                                        </p:attrNameLst>
                                      </p:cBhvr>
                                      <p:to>
                                        <p:strVal val="hidden"/>
                                      </p:to>
                                    </p:se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63"/>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75" restart="whenNotActive" fill="hold" evtFilter="cancelBubble" nodeType="interactiveSeq">
                <p:stCondLst>
                  <p:cond evt="onClick" delay="0">
                    <p:tgtEl>
                      <p:spTgt spid="63"/>
                    </p:tgtEl>
                  </p:cond>
                </p:stCondLst>
                <p:endSync evt="end" delay="0">
                  <p:rtn val="all"/>
                </p:endSync>
                <p:childTnLst>
                  <p:par>
                    <p:cTn id="76" fill="hold">
                      <p:stCondLst>
                        <p:cond delay="0"/>
                      </p:stCondLst>
                      <p:childTnLst>
                        <p:par>
                          <p:cTn id="77" fill="hold">
                            <p:stCondLst>
                              <p:cond delay="0"/>
                            </p:stCondLst>
                            <p:childTnLst>
                              <p:par>
                                <p:cTn id="78" presetID="1" presetClass="entr" presetSubtype="0" fill="hold" nodeType="withEffect">
                                  <p:stCondLst>
                                    <p:cond delay="0"/>
                                  </p:stCondLst>
                                  <p:childTnLst>
                                    <p:set>
                                      <p:cBhvr>
                                        <p:cTn id="79" dur="1" fill="hold">
                                          <p:stCondLst>
                                            <p:cond delay="249"/>
                                          </p:stCondLst>
                                        </p:cTn>
                                        <p:tgtEl>
                                          <p:spTgt spid="64"/>
                                        </p:tgtEl>
                                        <p:attrNameLst>
                                          <p:attrName>style.visibility</p:attrName>
                                        </p:attrNameLst>
                                      </p:cBhvr>
                                      <p:to>
                                        <p:strVal val="visible"/>
                                      </p:to>
                                    </p:set>
                                  </p:childTnLst>
                                </p:cTn>
                              </p:par>
                            </p:childTnLst>
                          </p:cTn>
                        </p:par>
                        <p:par>
                          <p:cTn id="80" fill="hold">
                            <p:stCondLst>
                              <p:cond delay="250"/>
                            </p:stCondLst>
                            <p:childTnLst>
                              <p:par>
                                <p:cTn id="81" presetID="12" presetClass="entr" presetSubtype="4" fill="hold" grpId="0" nodeType="after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additive="base">
                                        <p:cTn id="83" dur="250"/>
                                        <p:tgtEl>
                                          <p:spTgt spid="57"/>
                                        </p:tgtEl>
                                        <p:attrNameLst>
                                          <p:attrName>ppt_y</p:attrName>
                                        </p:attrNameLst>
                                      </p:cBhvr>
                                      <p:tavLst>
                                        <p:tav tm="0">
                                          <p:val>
                                            <p:strVal val="#ppt_y+#ppt_h*1.125000"/>
                                          </p:val>
                                        </p:tav>
                                        <p:tav tm="100000">
                                          <p:val>
                                            <p:strVal val="#ppt_y"/>
                                          </p:val>
                                        </p:tav>
                                      </p:tavLst>
                                    </p:anim>
                                    <p:animEffect transition="in" filter="wipe(up)">
                                      <p:cBhvr>
                                        <p:cTn id="84" dur="250"/>
                                        <p:tgtEl>
                                          <p:spTgt spid="57"/>
                                        </p:tgtEl>
                                      </p:cBhvr>
                                    </p:animEffect>
                                  </p:childTnLst>
                                </p:cTn>
                              </p:par>
                              <p:par>
                                <p:cTn id="85" presetID="10" presetClass="entr" presetSubtype="0" fill="hold" grpId="0" nodeType="withEffect">
                                  <p:stCondLst>
                                    <p:cond delay="25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par>
                                <p:cTn id="88" presetID="10" presetClass="entr" presetSubtype="0" fill="hold" grpId="0" nodeType="withEffect">
                                  <p:stCondLst>
                                    <p:cond delay="25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par>
                                <p:cTn id="91" presetID="1" presetClass="exit" presetSubtype="0" fill="hold" nodeType="withEffect">
                                  <p:stCondLst>
                                    <p:cond delay="250"/>
                                  </p:stCondLst>
                                  <p:childTnLst>
                                    <p:set>
                                      <p:cBhvr>
                                        <p:cTn id="9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93" restart="whenNotActive" fill="hold" evtFilter="cancelBubble" nodeType="interactiveSeq">
                <p:stCondLst>
                  <p:cond evt="onClick" delay="0">
                    <p:tgtEl>
                      <p:spTgt spid="64"/>
                    </p:tgtEl>
                  </p:cond>
                </p:stCondLst>
                <p:endSync evt="end" delay="0">
                  <p:rtn val="all"/>
                </p:endSync>
                <p:childTnLst>
                  <p:par>
                    <p:cTn id="94" fill="hold">
                      <p:stCondLst>
                        <p:cond delay="0"/>
                      </p:stCondLst>
                      <p:childTnLst>
                        <p:par>
                          <p:cTn id="95" fill="hold">
                            <p:stCondLst>
                              <p:cond delay="0"/>
                            </p:stCondLst>
                            <p:childTnLst>
                              <p:par>
                                <p:cTn id="96" presetID="12" presetClass="exit" presetSubtype="4" fill="hold" grpId="1" nodeType="withEffect">
                                  <p:stCondLst>
                                    <p:cond delay="0"/>
                                  </p:stCondLst>
                                  <p:childTnLst>
                                    <p:anim calcmode="lin" valueType="num">
                                      <p:cBhvr additive="base">
                                        <p:cTn id="97" dur="10"/>
                                        <p:tgtEl>
                                          <p:spTgt spid="57"/>
                                        </p:tgtEl>
                                        <p:attrNameLst>
                                          <p:attrName>ppt_y</p:attrName>
                                        </p:attrNameLst>
                                      </p:cBhvr>
                                      <p:tavLst>
                                        <p:tav tm="0">
                                          <p:val>
                                            <p:strVal val="#ppt_y"/>
                                          </p:val>
                                        </p:tav>
                                        <p:tav tm="100000">
                                          <p:val>
                                            <p:strVal val="#ppt_y+#ppt_h*1.125000"/>
                                          </p:val>
                                        </p:tav>
                                      </p:tavLst>
                                    </p:anim>
                                    <p:animEffect transition="out" filter="wipe(down)">
                                      <p:cBhvr>
                                        <p:cTn id="98" dur="10"/>
                                        <p:tgtEl>
                                          <p:spTgt spid="57"/>
                                        </p:tgtEl>
                                      </p:cBhvr>
                                    </p:animEffect>
                                    <p:set>
                                      <p:cBhvr>
                                        <p:cTn id="99" dur="1" fill="hold">
                                          <p:stCondLst>
                                            <p:cond delay="9"/>
                                          </p:stCondLst>
                                        </p:cTn>
                                        <p:tgtEl>
                                          <p:spTgt spid="57"/>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
                                        <p:tgtEl>
                                          <p:spTgt spid="58"/>
                                        </p:tgtEl>
                                      </p:cBhvr>
                                    </p:animEffect>
                                    <p:set>
                                      <p:cBhvr>
                                        <p:cTn id="102" dur="1" fill="hold">
                                          <p:stCondLst>
                                            <p:cond delay="9"/>
                                          </p:stCondLst>
                                        </p:cTn>
                                        <p:tgtEl>
                                          <p:spTgt spid="58"/>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
                                        <p:tgtEl>
                                          <p:spTgt spid="59"/>
                                        </p:tgtEl>
                                      </p:cBhvr>
                                    </p:animEffect>
                                    <p:set>
                                      <p:cBhvr>
                                        <p:cTn id="105" dur="1" fill="hold">
                                          <p:stCondLst>
                                            <p:cond delay="9"/>
                                          </p:stCondLst>
                                        </p:cTn>
                                        <p:tgtEl>
                                          <p:spTgt spid="59"/>
                                        </p:tgtEl>
                                        <p:attrNameLst>
                                          <p:attrName>style.visibility</p:attrName>
                                        </p:attrNameLst>
                                      </p:cBhvr>
                                      <p:to>
                                        <p:strVal val="hidden"/>
                                      </p:to>
                                    </p:set>
                                  </p:childTnLst>
                                </p:cTn>
                              </p:par>
                            </p:childTnLst>
                          </p:cTn>
                        </p:par>
                        <p:par>
                          <p:cTn id="106" fill="hold">
                            <p:stCondLst>
                              <p:cond delay="10"/>
                            </p:stCondLst>
                            <p:childTnLst>
                              <p:par>
                                <p:cTn id="107" presetID="12" presetClass="entr" presetSubtype="4" fill="hold" grpId="0" nodeType="afterEffect">
                                  <p:stCondLst>
                                    <p:cond delay="0"/>
                                  </p:stCondLst>
                                  <p:childTnLst>
                                    <p:set>
                                      <p:cBhvr>
                                        <p:cTn id="108" dur="1" fill="hold">
                                          <p:stCondLst>
                                            <p:cond delay="0"/>
                                          </p:stCondLst>
                                        </p:cTn>
                                        <p:tgtEl>
                                          <p:spTgt spid="60"/>
                                        </p:tgtEl>
                                        <p:attrNameLst>
                                          <p:attrName>style.visibility</p:attrName>
                                        </p:attrNameLst>
                                      </p:cBhvr>
                                      <p:to>
                                        <p:strVal val="visible"/>
                                      </p:to>
                                    </p:set>
                                    <p:anim calcmode="lin" valueType="num">
                                      <p:cBhvr additive="base">
                                        <p:cTn id="109" dur="250"/>
                                        <p:tgtEl>
                                          <p:spTgt spid="60"/>
                                        </p:tgtEl>
                                        <p:attrNameLst>
                                          <p:attrName>ppt_y</p:attrName>
                                        </p:attrNameLst>
                                      </p:cBhvr>
                                      <p:tavLst>
                                        <p:tav tm="0">
                                          <p:val>
                                            <p:strVal val="#ppt_y+#ppt_h*1.125000"/>
                                          </p:val>
                                        </p:tav>
                                        <p:tav tm="100000">
                                          <p:val>
                                            <p:strVal val="#ppt_y"/>
                                          </p:val>
                                        </p:tav>
                                      </p:tavLst>
                                    </p:anim>
                                    <p:animEffect transition="in" filter="wipe(up)">
                                      <p:cBhvr>
                                        <p:cTn id="110" dur="250"/>
                                        <p:tgtEl>
                                          <p:spTgt spid="60"/>
                                        </p:tgtEl>
                                      </p:cBhvr>
                                    </p:animEffect>
                                  </p:childTnLst>
                                </p:cTn>
                              </p:par>
                              <p:par>
                                <p:cTn id="111" presetID="10" presetClass="entr" presetSubtype="0" fill="hold" grpId="0" nodeType="withEffect">
                                  <p:stCondLst>
                                    <p:cond delay="250"/>
                                  </p:stCondLst>
                                  <p:childTnLst>
                                    <p:set>
                                      <p:cBhvr>
                                        <p:cTn id="112" dur="1" fill="hold">
                                          <p:stCondLst>
                                            <p:cond delay="0"/>
                                          </p:stCondLst>
                                        </p:cTn>
                                        <p:tgtEl>
                                          <p:spTgt spid="61"/>
                                        </p:tgtEl>
                                        <p:attrNameLst>
                                          <p:attrName>style.visibility</p:attrName>
                                        </p:attrNameLst>
                                      </p:cBhvr>
                                      <p:to>
                                        <p:strVal val="visible"/>
                                      </p:to>
                                    </p:set>
                                    <p:animEffect transition="in" filter="fade">
                                      <p:cBhvr>
                                        <p:cTn id="113" dur="500"/>
                                        <p:tgtEl>
                                          <p:spTgt spid="61"/>
                                        </p:tgtEl>
                                      </p:cBhvr>
                                    </p:animEffect>
                                  </p:childTnLst>
                                </p:cTn>
                              </p:par>
                              <p:par>
                                <p:cTn id="114" presetID="10" presetClass="entr" presetSubtype="0" fill="hold" grpId="0" nodeType="withEffect">
                                  <p:stCondLst>
                                    <p:cond delay="250"/>
                                  </p:stCondLst>
                                  <p:childTnLst>
                                    <p:set>
                                      <p:cBhvr>
                                        <p:cTn id="115" dur="1" fill="hold">
                                          <p:stCondLst>
                                            <p:cond delay="0"/>
                                          </p:stCondLst>
                                        </p:cTn>
                                        <p:tgtEl>
                                          <p:spTgt spid="62"/>
                                        </p:tgtEl>
                                        <p:attrNameLst>
                                          <p:attrName>style.visibility</p:attrName>
                                        </p:attrNameLst>
                                      </p:cBhvr>
                                      <p:to>
                                        <p:strVal val="visible"/>
                                      </p:to>
                                    </p:set>
                                    <p:animEffect transition="in" filter="fade">
                                      <p:cBhvr>
                                        <p:cTn id="116" dur="500"/>
                                        <p:tgtEl>
                                          <p:spTgt spid="62"/>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nodeType="clickEffect">
                                  <p:stCondLst>
                                    <p:cond delay="0"/>
                                  </p:stCondLst>
                                  <p:childTnLst>
                                    <p:set>
                                      <p:cBhvr>
                                        <p:cTn id="120" dur="1" fill="hold">
                                          <p:stCondLst>
                                            <p:cond delay="0"/>
                                          </p:stCondLst>
                                        </p:cTn>
                                        <p:tgtEl>
                                          <p:spTgt spid="64"/>
                                        </p:tgtEl>
                                        <p:attrNameLst>
                                          <p:attrName>style.visibility</p:attrName>
                                        </p:attrNameLst>
                                      </p:cBhvr>
                                      <p:to>
                                        <p:strVal val="hidden"/>
                                      </p:to>
                                    </p:set>
                                  </p:childTnLst>
                                </p:cTn>
                              </p:par>
                            </p:childTnLst>
                          </p:cTn>
                        </p:par>
                        <p:par>
                          <p:cTn id="121" fill="hold">
                            <p:stCondLst>
                              <p:cond delay="0"/>
                            </p:stCondLst>
                            <p:childTnLst>
                              <p:par>
                                <p:cTn id="122" presetID="12" presetClass="exit" presetSubtype="4" fill="hold" grpId="1" nodeType="afterEffect">
                                  <p:stCondLst>
                                    <p:cond delay="0"/>
                                  </p:stCondLst>
                                  <p:childTnLst>
                                    <p:anim calcmode="lin" valueType="num">
                                      <p:cBhvr additive="base">
                                        <p:cTn id="123" dur="500"/>
                                        <p:tgtEl>
                                          <p:spTgt spid="60"/>
                                        </p:tgtEl>
                                        <p:attrNameLst>
                                          <p:attrName>ppt_y</p:attrName>
                                        </p:attrNameLst>
                                      </p:cBhvr>
                                      <p:tavLst>
                                        <p:tav tm="0">
                                          <p:val>
                                            <p:strVal val="#ppt_y"/>
                                          </p:val>
                                        </p:tav>
                                        <p:tav tm="100000">
                                          <p:val>
                                            <p:strVal val="#ppt_y+#ppt_h*1.125000"/>
                                          </p:val>
                                        </p:tav>
                                      </p:tavLst>
                                    </p:anim>
                                    <p:animEffect transition="out" filter="wipe(down)">
                                      <p:cBhvr>
                                        <p:cTn id="124" dur="500"/>
                                        <p:tgtEl>
                                          <p:spTgt spid="60"/>
                                        </p:tgtEl>
                                      </p:cBhvr>
                                    </p:animEffect>
                                    <p:set>
                                      <p:cBhvr>
                                        <p:cTn id="125" dur="1" fill="hold">
                                          <p:stCondLst>
                                            <p:cond delay="499"/>
                                          </p:stCondLst>
                                        </p:cTn>
                                        <p:tgtEl>
                                          <p:spTgt spid="6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250"/>
                                        <p:tgtEl>
                                          <p:spTgt spid="61"/>
                                        </p:tgtEl>
                                      </p:cBhvr>
                                    </p:animEffect>
                                    <p:set>
                                      <p:cBhvr>
                                        <p:cTn id="128" dur="1" fill="hold">
                                          <p:stCondLst>
                                            <p:cond delay="249"/>
                                          </p:stCondLst>
                                        </p:cTn>
                                        <p:tgtEl>
                                          <p:spTgt spid="61"/>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250"/>
                                        <p:tgtEl>
                                          <p:spTgt spid="62"/>
                                        </p:tgtEl>
                                      </p:cBhvr>
                                    </p:animEffect>
                                    <p:set>
                                      <p:cBhvr>
                                        <p:cTn id="131" dur="1" fill="hold">
                                          <p:stCondLst>
                                            <p:cond delay="24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P spid="57" grpId="0" animBg="1"/>
      <p:bldP spid="57" grpId="1" animBg="1"/>
      <p:bldP spid="58" grpId="0"/>
      <p:bldP spid="58" grpId="1"/>
      <p:bldP spid="59" grpId="0"/>
      <p:bldP spid="59" grpId="1"/>
      <p:bldP spid="60" grpId="0" animBg="1"/>
      <p:bldP spid="60" grpId="1" animBg="1"/>
      <p:bldP spid="61" grpId="0"/>
      <p:bldP spid="61" grpId="1"/>
      <p:bldP spid="62" grpId="0"/>
      <p:bldP spid="62" grpId="1"/>
      <p:bldP spid="77" grpId="0" uiExpand="1" build="p"/>
      <p:bldP spid="7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Powerplant CAS</a:t>
            </a:r>
          </a:p>
        </p:txBody>
      </p:sp>
      <p:pic>
        <p:nvPicPr>
          <p:cNvPr id="14" name="_Blk_Bg" descr="Cas Messages Template.png"/>
          <p:cNvPicPr>
            <a:picLocks/>
          </p:cNvPicPr>
          <p:nvPr/>
        </p:nvPicPr>
        <p:blipFill>
          <a:blip r:embed="rId3"/>
          <a:stretch>
            <a:fillRect/>
          </a:stretch>
        </p:blipFill>
        <p:spPr>
          <a:xfrm>
            <a:off x="399666" y="1017918"/>
            <a:ext cx="2410541" cy="5223224"/>
          </a:xfrm>
          <a:prstGeom prst="roundRect">
            <a:avLst>
              <a:gd name="adj" fmla="val 5192"/>
            </a:avLst>
          </a:prstGeom>
          <a:ln w="28575">
            <a:solidFill>
              <a:schemeClr val="bg1">
                <a:alpha val="50000"/>
              </a:schemeClr>
            </a:solidFill>
          </a:ln>
        </p:spPr>
      </p:pic>
      <p:pic>
        <p:nvPicPr>
          <p:cNvPr id="9" name="EICAS SCROLL" descr="eicas scroll.png">
            <a:hlinkClick r:id="rId4" action="ppaction://hlinksldjump"/>
          </p:cNvPr>
          <p:cNvPicPr>
            <a:picLocks noChangeAspect="1"/>
          </p:cNvPicPr>
          <p:nvPr/>
        </p:nvPicPr>
        <p:blipFill>
          <a:blip r:embed="rId5"/>
          <a:stretch>
            <a:fillRect/>
          </a:stretch>
        </p:blipFill>
        <p:spPr>
          <a:xfrm>
            <a:off x="2299466" y="5720957"/>
            <a:ext cx="418776" cy="496221"/>
          </a:xfrm>
          <a:prstGeom prst="rect">
            <a:avLst/>
          </a:prstGeom>
        </p:spPr>
      </p:pic>
      <p:sp>
        <p:nvSpPr>
          <p:cNvPr id="15" name="Rectangle 1"/>
          <p:cNvSpPr>
            <a:spLocks noChangeArrowheads="1"/>
          </p:cNvSpPr>
          <p:nvPr/>
        </p:nvSpPr>
        <p:spPr bwMode="auto">
          <a:xfrm>
            <a:off x="621010" y="1158742"/>
            <a:ext cx="1672610" cy="525528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nSpc>
                <a:spcPct val="115000"/>
              </a:lnSpc>
            </a:pPr>
            <a:r>
              <a:rPr lang="en-US" sz="900" b="1" dirty="0">
                <a:solidFill>
                  <a:srgbClr val="ED1C24"/>
                </a:solidFill>
                <a:latin typeface="Arial" pitchFamily="34" charset="0"/>
                <a:ea typeface="Calibri"/>
                <a:cs typeface="Arial" pitchFamily="34" charset="0"/>
              </a:rPr>
              <a:t>L(R) ENG FIRE</a:t>
            </a:r>
          </a:p>
          <a:p>
            <a:pPr lvl="0">
              <a:lnSpc>
                <a:spcPct val="115000"/>
              </a:lnSpc>
            </a:pPr>
            <a:r>
              <a:rPr lang="en-US" sz="900" b="1" dirty="0">
                <a:solidFill>
                  <a:srgbClr val="ED1C24"/>
                </a:solidFill>
                <a:latin typeface="Arial" pitchFamily="34" charset="0"/>
                <a:ea typeface="Calibri"/>
                <a:cs typeface="Arial" pitchFamily="34" charset="0"/>
              </a:rPr>
              <a:t>DUAL ENGINE OUT</a:t>
            </a:r>
          </a:p>
          <a:p>
            <a:pPr lvl="0">
              <a:lnSpc>
                <a:spcPct val="115000"/>
              </a:lnSpc>
            </a:pPr>
            <a:r>
              <a:rPr lang="en-US" sz="900" b="1" dirty="0">
                <a:solidFill>
                  <a:srgbClr val="ED1C24"/>
                </a:solidFill>
                <a:latin typeface="Arial" pitchFamily="34" charset="0"/>
                <a:ea typeface="Calibri"/>
                <a:cs typeface="Arial" pitchFamily="34" charset="0"/>
              </a:rPr>
              <a:t>L (R) OIL LO PRESS</a:t>
            </a:r>
          </a:p>
          <a:p>
            <a:pPr lvl="0">
              <a:lnSpc>
                <a:spcPct val="115000"/>
              </a:lnSpc>
              <a:spcAft>
                <a:spcPts val="1000"/>
              </a:spcAft>
            </a:pPr>
            <a:r>
              <a:rPr lang="en-US" sz="900" b="1" dirty="0">
                <a:solidFill>
                  <a:srgbClr val="ED1C24"/>
                </a:solidFill>
                <a:latin typeface="Arial" pitchFamily="34" charset="0"/>
                <a:ea typeface="Calibri"/>
                <a:cs typeface="Arial" pitchFamily="34" charset="0"/>
              </a:rPr>
              <a:t>L (R) REVERSER UNLKD</a:t>
            </a:r>
          </a:p>
          <a:p>
            <a:pPr lvl="0">
              <a:lnSpc>
                <a:spcPct val="115000"/>
              </a:lnSpc>
            </a:pPr>
            <a:r>
              <a:rPr lang="en-US" sz="900" b="1" dirty="0">
                <a:solidFill>
                  <a:srgbClr val="FEC46F"/>
                </a:solidFill>
                <a:latin typeface="Arial" pitchFamily="34" charset="0"/>
                <a:ea typeface="Calibri"/>
                <a:cs typeface="Arial" pitchFamily="34" charset="0"/>
              </a:rPr>
              <a:t>A/T NOT IN HOLD</a:t>
            </a:r>
          </a:p>
          <a:p>
            <a:pPr lvl="0">
              <a:lnSpc>
                <a:spcPct val="115000"/>
              </a:lnSpc>
            </a:pPr>
            <a:r>
              <a:rPr lang="en-US" sz="900" b="1" dirty="0">
                <a:solidFill>
                  <a:srgbClr val="FEC46F"/>
                </a:solidFill>
                <a:latin typeface="Arial" pitchFamily="34" charset="0"/>
                <a:ea typeface="Calibri"/>
                <a:cs typeface="Arial" pitchFamily="34" charset="0"/>
              </a:rPr>
              <a:t>L (R) ENG FLAMEOUT</a:t>
            </a:r>
          </a:p>
          <a:p>
            <a:pPr lvl="0">
              <a:lnSpc>
                <a:spcPct val="115000"/>
              </a:lnSpc>
            </a:pPr>
            <a:r>
              <a:rPr lang="en-US" sz="900" b="1" dirty="0">
                <a:solidFill>
                  <a:srgbClr val="FEC46F"/>
                </a:solidFill>
                <a:latin typeface="Arial" pitchFamily="34" charset="0"/>
                <a:ea typeface="Calibri"/>
                <a:cs typeface="Arial" pitchFamily="34" charset="0"/>
              </a:rPr>
              <a:t>L (R) ENG OVHT</a:t>
            </a:r>
          </a:p>
          <a:p>
            <a:pPr lvl="0">
              <a:lnSpc>
                <a:spcPct val="115000"/>
              </a:lnSpc>
            </a:pPr>
            <a:r>
              <a:rPr lang="en-US" sz="900" b="1" dirty="0">
                <a:solidFill>
                  <a:srgbClr val="FEC46F"/>
                </a:solidFill>
                <a:latin typeface="Arial" pitchFamily="34" charset="0"/>
                <a:ea typeface="Calibri"/>
                <a:cs typeface="Arial" pitchFamily="34" charset="0"/>
              </a:rPr>
              <a:t>L (R) ENG OVERSPEED</a:t>
            </a:r>
          </a:p>
          <a:p>
            <a:pPr lvl="0">
              <a:lnSpc>
                <a:spcPct val="115000"/>
              </a:lnSpc>
            </a:pPr>
            <a:r>
              <a:rPr lang="en-US" sz="900" b="1" dirty="0">
                <a:solidFill>
                  <a:srgbClr val="FEC46F"/>
                </a:solidFill>
                <a:latin typeface="Arial" pitchFamily="34" charset="0"/>
                <a:ea typeface="Calibri"/>
                <a:cs typeface="Arial" pitchFamily="34" charset="0"/>
              </a:rPr>
              <a:t>L (R) ENG SAV FAIL</a:t>
            </a:r>
          </a:p>
          <a:p>
            <a:pPr lvl="0">
              <a:lnSpc>
                <a:spcPct val="115000"/>
              </a:lnSpc>
            </a:pPr>
            <a:r>
              <a:rPr lang="en-US" sz="900" b="1" dirty="0">
                <a:solidFill>
                  <a:srgbClr val="FEC46F"/>
                </a:solidFill>
                <a:latin typeface="Arial" pitchFamily="34" charset="0"/>
                <a:ea typeface="Calibri"/>
                <a:cs typeface="Arial" pitchFamily="34" charset="0"/>
              </a:rPr>
              <a:t>L (R) START ABORTED</a:t>
            </a:r>
          </a:p>
          <a:p>
            <a:pPr lvl="0">
              <a:lnSpc>
                <a:spcPct val="115000"/>
              </a:lnSpc>
              <a:spcAft>
                <a:spcPts val="1000"/>
              </a:spcAft>
            </a:pPr>
            <a:r>
              <a:rPr lang="en-US" sz="900" b="1" dirty="0">
                <a:solidFill>
                  <a:srgbClr val="FEC46F"/>
                </a:solidFill>
                <a:latin typeface="Arial" pitchFamily="34" charset="0"/>
                <a:ea typeface="Calibri"/>
                <a:cs typeface="Arial" pitchFamily="34" charset="0"/>
              </a:rPr>
              <a:t>L (R) FADEC FAIL  </a:t>
            </a:r>
            <a:br>
              <a:rPr lang="en-US" sz="900" b="1" dirty="0">
                <a:solidFill>
                  <a:srgbClr val="FEC46F"/>
                </a:solidFill>
                <a:latin typeface="Arial" pitchFamily="34" charset="0"/>
                <a:ea typeface="Calibri"/>
                <a:cs typeface="Arial" pitchFamily="34" charset="0"/>
              </a:rPr>
            </a:br>
            <a:r>
              <a:rPr lang="en-US" sz="900" b="1" dirty="0">
                <a:solidFill>
                  <a:srgbClr val="FEC46F"/>
                </a:solidFill>
                <a:latin typeface="Arial" pitchFamily="34" charset="0"/>
                <a:ea typeface="Calibri"/>
                <a:cs typeface="Arial" pitchFamily="34" charset="0"/>
              </a:rPr>
              <a:t>L (R) FADEC N1 CTL</a:t>
            </a:r>
            <a:br>
              <a:rPr lang="en-US" sz="900" b="1" dirty="0">
                <a:solidFill>
                  <a:srgbClr val="FEC46F"/>
                </a:solidFill>
                <a:latin typeface="Arial" pitchFamily="34" charset="0"/>
                <a:ea typeface="Calibri"/>
                <a:cs typeface="Arial" pitchFamily="34" charset="0"/>
              </a:rPr>
            </a:br>
            <a:r>
              <a:rPr lang="en-US" sz="900" b="1" dirty="0">
                <a:solidFill>
                  <a:srgbClr val="FEC46F"/>
                </a:solidFill>
                <a:latin typeface="Arial" pitchFamily="34" charset="0"/>
                <a:ea typeface="Calibri"/>
                <a:cs typeface="Arial" pitchFamily="34" charset="0"/>
              </a:rPr>
              <a:t>L (R) FADEC OVHT</a:t>
            </a:r>
            <a:br>
              <a:rPr lang="en-US" sz="900" b="1" dirty="0">
                <a:solidFill>
                  <a:srgbClr val="FEC46F"/>
                </a:solidFill>
                <a:latin typeface="Arial" pitchFamily="34" charset="0"/>
                <a:ea typeface="Calibri"/>
                <a:cs typeface="Arial" pitchFamily="34" charset="0"/>
              </a:rPr>
            </a:br>
            <a:r>
              <a:rPr lang="en-US" sz="900" b="1" dirty="0">
                <a:solidFill>
                  <a:srgbClr val="FEC46F"/>
                </a:solidFill>
                <a:latin typeface="Arial" pitchFamily="34" charset="0"/>
                <a:ea typeface="Calibri"/>
                <a:cs typeface="Arial" pitchFamily="34" charset="0"/>
              </a:rPr>
              <a:t>L (R) THROTTLE FAIL</a:t>
            </a:r>
            <a:br>
              <a:rPr lang="en-US" sz="900" b="1" dirty="0">
                <a:solidFill>
                  <a:srgbClr val="FEC46F"/>
                </a:solidFill>
                <a:latin typeface="Arial" pitchFamily="34" charset="0"/>
                <a:ea typeface="Calibri"/>
                <a:cs typeface="Arial" pitchFamily="34" charset="0"/>
              </a:rPr>
            </a:br>
            <a:r>
              <a:rPr lang="en-US" sz="900" b="1" dirty="0">
                <a:solidFill>
                  <a:srgbClr val="FEC46F"/>
                </a:solidFill>
                <a:latin typeface="Arial" pitchFamily="34" charset="0"/>
                <a:ea typeface="Calibri"/>
                <a:cs typeface="Arial" pitchFamily="34" charset="0"/>
              </a:rPr>
              <a:t>L (R) OIL LO QTY</a:t>
            </a:r>
            <a:br>
              <a:rPr lang="en-US" sz="900" b="1" dirty="0">
                <a:solidFill>
                  <a:srgbClr val="FEC46F"/>
                </a:solidFill>
                <a:latin typeface="Arial" pitchFamily="34" charset="0"/>
                <a:ea typeface="Calibri"/>
                <a:cs typeface="Arial" pitchFamily="34" charset="0"/>
              </a:rPr>
            </a:br>
            <a:r>
              <a:rPr lang="en-US" sz="900" b="1" dirty="0">
                <a:solidFill>
                  <a:srgbClr val="FEC46F"/>
                </a:solidFill>
                <a:latin typeface="Arial" pitchFamily="34" charset="0"/>
                <a:ea typeface="Calibri"/>
                <a:cs typeface="Arial" pitchFamily="34" charset="0"/>
              </a:rPr>
              <a:t>L (R) REVERSER FAIL</a:t>
            </a:r>
            <a:br>
              <a:rPr lang="en-US" sz="900" b="1" dirty="0">
                <a:solidFill>
                  <a:srgbClr val="FEC46F"/>
                </a:solidFill>
                <a:latin typeface="Arial" pitchFamily="34" charset="0"/>
                <a:ea typeface="Calibri"/>
                <a:cs typeface="Arial" pitchFamily="34" charset="0"/>
              </a:rPr>
            </a:br>
            <a:r>
              <a:rPr lang="en-US" sz="900" b="1" dirty="0">
                <a:solidFill>
                  <a:srgbClr val="FEC46F"/>
                </a:solidFill>
                <a:latin typeface="Arial" pitchFamily="34" charset="0"/>
                <a:ea typeface="Calibri"/>
                <a:cs typeface="Arial" pitchFamily="34" charset="0"/>
              </a:rPr>
              <a:t>L (R) REV LOCK FAIL</a:t>
            </a:r>
          </a:p>
          <a:p>
            <a:pPr lvl="0">
              <a:lnSpc>
                <a:spcPct val="115000"/>
              </a:lnSpc>
            </a:pPr>
            <a:r>
              <a:rPr lang="en-US" sz="900" b="1" dirty="0">
                <a:solidFill>
                  <a:srgbClr val="34B8EB"/>
                </a:solidFill>
                <a:latin typeface="Arial" pitchFamily="34" charset="0"/>
                <a:ea typeface="Calibri"/>
                <a:cs typeface="Arial" pitchFamily="34" charset="0"/>
              </a:rPr>
              <a:t>A/T 1 (2) FAIL</a:t>
            </a:r>
          </a:p>
          <a:p>
            <a:pPr lvl="0">
              <a:lnSpc>
                <a:spcPct val="115000"/>
              </a:lnSpc>
            </a:pPr>
            <a:r>
              <a:rPr lang="en-US" sz="900" b="1" dirty="0">
                <a:solidFill>
                  <a:srgbClr val="34B8EB"/>
                </a:solidFill>
                <a:latin typeface="Arial" pitchFamily="34" charset="0"/>
                <a:ea typeface="Calibri"/>
                <a:cs typeface="Arial" pitchFamily="34" charset="0"/>
              </a:rPr>
              <a:t>A/T ADC MISCMP</a:t>
            </a:r>
          </a:p>
          <a:p>
            <a:pPr lvl="0">
              <a:lnSpc>
                <a:spcPct val="115000"/>
              </a:lnSpc>
            </a:pPr>
            <a:r>
              <a:rPr lang="en-US" sz="900" b="1" dirty="0">
                <a:solidFill>
                  <a:srgbClr val="34B8EB"/>
                </a:solidFill>
                <a:latin typeface="Arial" pitchFamily="34" charset="0"/>
                <a:ea typeface="Calibri"/>
                <a:cs typeface="Arial" pitchFamily="34" charset="0"/>
              </a:rPr>
              <a:t>A/T IRS MISCMP</a:t>
            </a:r>
          </a:p>
          <a:p>
            <a:pPr lvl="0">
              <a:lnSpc>
                <a:spcPct val="115000"/>
              </a:lnSpc>
            </a:pPr>
            <a:r>
              <a:rPr lang="en-US" sz="900" b="1" dirty="0">
                <a:solidFill>
                  <a:srgbClr val="34B8EB"/>
                </a:solidFill>
                <a:latin typeface="Arial" pitchFamily="34" charset="0"/>
                <a:ea typeface="Calibri"/>
                <a:cs typeface="Arial" pitchFamily="34" charset="0"/>
              </a:rPr>
              <a:t>ENG SYNC FAIL</a:t>
            </a:r>
          </a:p>
          <a:p>
            <a:pPr lvl="0">
              <a:lnSpc>
                <a:spcPct val="115000"/>
              </a:lnSpc>
            </a:pPr>
            <a:r>
              <a:rPr lang="en-US" sz="900" b="1" dirty="0">
                <a:solidFill>
                  <a:srgbClr val="34B8EB"/>
                </a:solidFill>
                <a:latin typeface="Arial" pitchFamily="34" charset="0"/>
                <a:ea typeface="Calibri"/>
                <a:cs typeface="Arial" pitchFamily="34" charset="0"/>
              </a:rPr>
              <a:t>ENG SYNC LIMIT</a:t>
            </a:r>
          </a:p>
          <a:p>
            <a:pPr lvl="0">
              <a:lnSpc>
                <a:spcPct val="115000"/>
              </a:lnSpc>
              <a:spcAft>
                <a:spcPts val="1000"/>
              </a:spcAft>
            </a:pPr>
            <a:r>
              <a:rPr lang="en-US" sz="900" b="1" dirty="0">
                <a:solidFill>
                  <a:srgbClr val="34B8EB"/>
                </a:solidFill>
                <a:latin typeface="Arial" pitchFamily="34" charset="0"/>
                <a:ea typeface="Calibri"/>
                <a:cs typeface="Arial" pitchFamily="34" charset="0"/>
              </a:rPr>
              <a:t>L (R) FADEC FAULT</a:t>
            </a:r>
            <a:br>
              <a:rPr lang="en-US" sz="900" b="1" dirty="0">
                <a:solidFill>
                  <a:srgbClr val="34B8EB"/>
                </a:solidFill>
                <a:latin typeface="Arial" pitchFamily="34" charset="0"/>
                <a:ea typeface="Calibri"/>
                <a:cs typeface="Arial" pitchFamily="34" charset="0"/>
              </a:rPr>
            </a:br>
            <a:r>
              <a:rPr lang="en-US" sz="900" b="1" dirty="0">
                <a:solidFill>
                  <a:srgbClr val="34B8EB"/>
                </a:solidFill>
                <a:latin typeface="Arial" pitchFamily="34" charset="0"/>
                <a:ea typeface="Calibri"/>
                <a:cs typeface="Arial" pitchFamily="34" charset="0"/>
              </a:rPr>
              <a:t>L (R) FUEL FILTER</a:t>
            </a:r>
            <a:br>
              <a:rPr lang="en-US" sz="900" b="1" dirty="0">
                <a:solidFill>
                  <a:srgbClr val="34B8EB"/>
                </a:solidFill>
                <a:latin typeface="Arial" pitchFamily="34" charset="0"/>
                <a:ea typeface="Calibri"/>
                <a:cs typeface="Arial" pitchFamily="34" charset="0"/>
              </a:rPr>
            </a:br>
            <a:r>
              <a:rPr lang="en-US" sz="900" b="1" dirty="0">
                <a:solidFill>
                  <a:srgbClr val="34B8EB"/>
                </a:solidFill>
                <a:latin typeface="Arial" pitchFamily="34" charset="0"/>
                <a:ea typeface="Calibri"/>
                <a:cs typeface="Arial" pitchFamily="34" charset="0"/>
              </a:rPr>
              <a:t>L (R) OIL FILTER</a:t>
            </a:r>
            <a:br>
              <a:rPr lang="en-US" sz="900" b="1" dirty="0">
                <a:solidFill>
                  <a:srgbClr val="34B8EB"/>
                </a:solidFill>
                <a:latin typeface="Arial" pitchFamily="34" charset="0"/>
                <a:ea typeface="Calibri"/>
                <a:cs typeface="Arial" pitchFamily="34" charset="0"/>
              </a:rPr>
            </a:br>
            <a:r>
              <a:rPr lang="en-US" sz="900" b="1" dirty="0">
                <a:solidFill>
                  <a:srgbClr val="34B8EB"/>
                </a:solidFill>
                <a:latin typeface="Arial" pitchFamily="34" charset="0"/>
                <a:ea typeface="Calibri"/>
                <a:cs typeface="Arial" pitchFamily="34" charset="0"/>
              </a:rPr>
              <a:t>ATS ENVELOPE</a:t>
            </a:r>
            <a:br>
              <a:rPr lang="en-US" sz="900" b="1" dirty="0">
                <a:solidFill>
                  <a:srgbClr val="34B8EB"/>
                </a:solidFill>
                <a:latin typeface="Arial" pitchFamily="34" charset="0"/>
                <a:ea typeface="Calibri"/>
                <a:cs typeface="Arial" pitchFamily="34" charset="0"/>
              </a:rPr>
            </a:br>
            <a:r>
              <a:rPr lang="en-US" sz="900" b="1" dirty="0">
                <a:solidFill>
                  <a:srgbClr val="34B8EB"/>
                </a:solidFill>
                <a:latin typeface="Arial" pitchFamily="34" charset="0"/>
                <a:ea typeface="Calibri"/>
                <a:cs typeface="Arial" pitchFamily="34" charset="0"/>
              </a:rPr>
              <a:t>WINDMILL ENVELOPE</a:t>
            </a:r>
            <a:br>
              <a:rPr lang="en-US" sz="900" b="1" dirty="0">
                <a:solidFill>
                  <a:srgbClr val="34B8EB"/>
                </a:solidFill>
                <a:latin typeface="Arial" pitchFamily="34" charset="0"/>
                <a:ea typeface="Calibri"/>
                <a:cs typeface="Arial" pitchFamily="34" charset="0"/>
              </a:rPr>
            </a:br>
            <a:r>
              <a:rPr lang="en-US" sz="900" b="1" dirty="0">
                <a:solidFill>
                  <a:srgbClr val="34B8EB"/>
                </a:solidFill>
                <a:latin typeface="Arial" pitchFamily="34" charset="0"/>
                <a:ea typeface="Calibri"/>
                <a:cs typeface="Arial" pitchFamily="34" charset="0"/>
              </a:rPr>
              <a:t>L (R) REV LOCK FAULT</a:t>
            </a:r>
            <a:br>
              <a:rPr lang="en-US" sz="900" b="1" dirty="0">
                <a:solidFill>
                  <a:srgbClr val="34B8EB"/>
                </a:solidFill>
                <a:latin typeface="Arial" pitchFamily="34" charset="0"/>
                <a:ea typeface="Calibri"/>
                <a:cs typeface="Arial" pitchFamily="34" charset="0"/>
              </a:rPr>
            </a:br>
            <a:r>
              <a:rPr lang="en-US" sz="900" b="1" dirty="0">
                <a:solidFill>
                  <a:srgbClr val="34B8EB"/>
                </a:solidFill>
                <a:latin typeface="Arial" pitchFamily="34" charset="0"/>
                <a:ea typeface="Calibri"/>
                <a:cs typeface="Arial" pitchFamily="34" charset="0"/>
              </a:rPr>
              <a:t>L (R) REV FAULT</a:t>
            </a:r>
          </a:p>
          <a:p>
            <a:pPr lvl="0">
              <a:lnSpc>
                <a:spcPct val="115000"/>
              </a:lnSpc>
              <a:spcAft>
                <a:spcPts val="1000"/>
              </a:spcAft>
            </a:pPr>
            <a:endParaRPr lang="en-US" sz="900" b="1" dirty="0">
              <a:solidFill>
                <a:srgbClr val="34B8EB"/>
              </a:solidFill>
              <a:latin typeface="Arial" pitchFamily="34" charset="0"/>
              <a:ea typeface="Calibri"/>
              <a:cs typeface="Arial" pitchFamily="34" charset="0"/>
            </a:endParaRPr>
          </a:p>
        </p:txBody>
      </p:sp>
      <p:sp>
        <p:nvSpPr>
          <p:cNvPr id="29" name="AutoShape 51"/>
          <p:cNvSpPr>
            <a:spLocks noChangeArrowheads="1"/>
          </p:cNvSpPr>
          <p:nvPr/>
        </p:nvSpPr>
        <p:spPr bwMode="auto">
          <a:xfrm>
            <a:off x="3042864" y="1017918"/>
            <a:ext cx="5658304" cy="5223224"/>
          </a:xfrm>
          <a:prstGeom prst="roundRect">
            <a:avLst>
              <a:gd name="adj" fmla="val 2628"/>
            </a:avLst>
          </a:prstGeom>
          <a:solidFill>
            <a:schemeClr val="tx2">
              <a:lumMod val="50000"/>
              <a:alpha val="50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2" name="btn_L (R) ENG FIRE"/>
          <p:cNvSpPr/>
          <p:nvPr/>
        </p:nvSpPr>
        <p:spPr>
          <a:xfrm>
            <a:off x="675233" y="1225868"/>
            <a:ext cx="884775"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btn_DUAL ENGINE OUT"/>
          <p:cNvSpPr/>
          <p:nvPr/>
        </p:nvSpPr>
        <p:spPr>
          <a:xfrm>
            <a:off x="681202" y="1371918"/>
            <a:ext cx="1177636"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btn_L (R) OIL LO PRESS"/>
          <p:cNvSpPr/>
          <p:nvPr/>
        </p:nvSpPr>
        <p:spPr>
          <a:xfrm>
            <a:off x="662152" y="1524318"/>
            <a:ext cx="1177636"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btn_L (R) REVERSER UNLKD"/>
          <p:cNvSpPr/>
          <p:nvPr/>
        </p:nvSpPr>
        <p:spPr>
          <a:xfrm>
            <a:off x="671850" y="1683068"/>
            <a:ext cx="1424940" cy="140825"/>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tn_A/T NOT IN HOLD"/>
          <p:cNvSpPr/>
          <p:nvPr/>
        </p:nvSpPr>
        <p:spPr>
          <a:xfrm>
            <a:off x="664881" y="1968126"/>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tn_L (R) ENG FLAMEOUT"/>
          <p:cNvSpPr/>
          <p:nvPr/>
        </p:nvSpPr>
        <p:spPr>
          <a:xfrm>
            <a:off x="673120" y="212052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btn_L (R) ENG OVHT"/>
          <p:cNvSpPr/>
          <p:nvPr/>
        </p:nvSpPr>
        <p:spPr>
          <a:xfrm>
            <a:off x="681794" y="2285626"/>
            <a:ext cx="973253"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btn_L (R) ENG OVERSPEED"/>
          <p:cNvSpPr/>
          <p:nvPr/>
        </p:nvSpPr>
        <p:spPr>
          <a:xfrm>
            <a:off x="633750" y="2438026"/>
            <a:ext cx="142494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btn_L (R) ENG SAV FAIL"/>
          <p:cNvSpPr/>
          <p:nvPr/>
        </p:nvSpPr>
        <p:spPr>
          <a:xfrm>
            <a:off x="681202" y="2590426"/>
            <a:ext cx="1177636"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btn_L (R) START ABORTED"/>
          <p:cNvSpPr/>
          <p:nvPr/>
        </p:nvSpPr>
        <p:spPr>
          <a:xfrm>
            <a:off x="704870" y="274917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btn_L (R) FADEC FAIL"/>
          <p:cNvSpPr/>
          <p:nvPr/>
        </p:nvSpPr>
        <p:spPr>
          <a:xfrm>
            <a:off x="664881" y="2914276"/>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btn_L (R) FADEC N1 CTL"/>
          <p:cNvSpPr/>
          <p:nvPr/>
        </p:nvSpPr>
        <p:spPr>
          <a:xfrm>
            <a:off x="687552" y="3073026"/>
            <a:ext cx="1177636"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btn_L (R) FADEC OVHT"/>
          <p:cNvSpPr/>
          <p:nvPr/>
        </p:nvSpPr>
        <p:spPr>
          <a:xfrm>
            <a:off x="662152" y="3225426"/>
            <a:ext cx="1177636"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btn_L (R) THROTTLE FAIL"/>
          <p:cNvSpPr/>
          <p:nvPr/>
        </p:nvSpPr>
        <p:spPr>
          <a:xfrm>
            <a:off x="666770" y="339052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btn_L (R) OIL LO QTY"/>
          <p:cNvSpPr/>
          <p:nvPr/>
        </p:nvSpPr>
        <p:spPr>
          <a:xfrm>
            <a:off x="664881" y="3542926"/>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btn_L (R) REVERSER FAIL"/>
          <p:cNvSpPr/>
          <p:nvPr/>
        </p:nvSpPr>
        <p:spPr>
          <a:xfrm>
            <a:off x="679470" y="369532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btn_L (R) REV LOCK FAIL"/>
          <p:cNvSpPr/>
          <p:nvPr/>
        </p:nvSpPr>
        <p:spPr>
          <a:xfrm>
            <a:off x="654070" y="386042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btn_A/T 1 (2) FAIL"/>
          <p:cNvSpPr/>
          <p:nvPr/>
        </p:nvSpPr>
        <p:spPr>
          <a:xfrm>
            <a:off x="683700" y="4139826"/>
            <a:ext cx="804341"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btn_A/T ADC MISCMP"/>
          <p:cNvSpPr/>
          <p:nvPr/>
        </p:nvSpPr>
        <p:spPr>
          <a:xfrm>
            <a:off x="645831" y="4304926"/>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btn_A/T IRS MISCMP"/>
          <p:cNvSpPr/>
          <p:nvPr/>
        </p:nvSpPr>
        <p:spPr>
          <a:xfrm>
            <a:off x="669094" y="4457326"/>
            <a:ext cx="973253"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btn_ENG SYNC FAIL"/>
          <p:cNvSpPr/>
          <p:nvPr/>
        </p:nvSpPr>
        <p:spPr>
          <a:xfrm>
            <a:off x="675444" y="4616076"/>
            <a:ext cx="973253"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btn_ENG SYNC LIMIT"/>
          <p:cNvSpPr/>
          <p:nvPr/>
        </p:nvSpPr>
        <p:spPr>
          <a:xfrm>
            <a:off x="694494" y="4768476"/>
            <a:ext cx="973253"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btn_L (R) FADEC FAULT"/>
          <p:cNvSpPr/>
          <p:nvPr/>
        </p:nvSpPr>
        <p:spPr>
          <a:xfrm>
            <a:off x="681202" y="4927226"/>
            <a:ext cx="1177636"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btn_L (R) FUEL FILTER"/>
          <p:cNvSpPr/>
          <p:nvPr/>
        </p:nvSpPr>
        <p:spPr>
          <a:xfrm>
            <a:off x="696631" y="5092326"/>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btn_L (R) OIL FILTER"/>
          <p:cNvSpPr/>
          <p:nvPr/>
        </p:nvSpPr>
        <p:spPr>
          <a:xfrm>
            <a:off x="645831" y="5251076"/>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btn_ATS ENVELOPE"/>
          <p:cNvSpPr/>
          <p:nvPr/>
        </p:nvSpPr>
        <p:spPr>
          <a:xfrm>
            <a:off x="681794" y="5409826"/>
            <a:ext cx="973253"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btn_WINDMILL ENVELOPE"/>
          <p:cNvSpPr/>
          <p:nvPr/>
        </p:nvSpPr>
        <p:spPr>
          <a:xfrm>
            <a:off x="673120" y="556222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btn_L (R) REV LOCK FAULT"/>
          <p:cNvSpPr/>
          <p:nvPr/>
        </p:nvSpPr>
        <p:spPr>
          <a:xfrm>
            <a:off x="665500" y="5714626"/>
            <a:ext cx="142494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btn_L (R) REV FAULT"/>
          <p:cNvSpPr/>
          <p:nvPr/>
        </p:nvSpPr>
        <p:spPr>
          <a:xfrm>
            <a:off x="652181" y="5873376"/>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xt_L (R) ENG FIRE"/>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Left/right engine has a fire.</a:t>
            </a:r>
          </a:p>
        </p:txBody>
      </p:sp>
      <p:sp>
        <p:nvSpPr>
          <p:cNvPr id="44" name="txt_DUAL ENGINE OUT"/>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Double engine flameout.</a:t>
            </a:r>
          </a:p>
        </p:txBody>
      </p:sp>
      <p:sp>
        <p:nvSpPr>
          <p:cNvPr id="45" name="txt_L (R) OIL LO PRESS"/>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Left and/or Right engine has low oil pressure while the engine is running. Pressure below Red line. Inhibited by EEC when N2 is below 56%.</a:t>
            </a:r>
          </a:p>
        </p:txBody>
      </p:sp>
      <p:sp>
        <p:nvSpPr>
          <p:cNvPr id="47" name="txt_L (R) REVERSER UNLKD"/>
          <p:cNvSpPr txBox="1"/>
          <p:nvPr/>
        </p:nvSpPr>
        <p:spPr>
          <a:xfrm>
            <a:off x="3291840" y="1158742"/>
            <a:ext cx="5160352" cy="1754326"/>
          </a:xfrm>
          <a:prstGeom prst="rect">
            <a:avLst/>
          </a:prstGeom>
          <a:noFill/>
        </p:spPr>
        <p:txBody>
          <a:bodyPr wrap="square" rtlCol="0">
            <a:spAutoFit/>
          </a:bodyPr>
          <a:lstStyle/>
          <a:p>
            <a:r>
              <a:rPr lang="en-US" dirty="0">
                <a:solidFill>
                  <a:schemeClr val="bg1"/>
                </a:solidFill>
              </a:rPr>
              <a:t>Left and/or right reverser unlocked with thrust lever in forward thrust range. Two stow switches indicate unstowed, and the tertiary lock indicates unlocked. An aural warning is also annunciated. Red REV icon is posted on primary display if door opens, and the EEC limits thrust to idle.</a:t>
            </a:r>
          </a:p>
        </p:txBody>
      </p:sp>
      <p:sp>
        <p:nvSpPr>
          <p:cNvPr id="48" name="txt_A/T NOT IN HOLD"/>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AT not in T/O hold following the transition above 60 knots during T/O roll and until the aircraft transitions 400 ft. AGL.</a:t>
            </a:r>
          </a:p>
        </p:txBody>
      </p:sp>
      <p:sp>
        <p:nvSpPr>
          <p:cNvPr id="49" name="txt_L (R) ENG FLAMEOUT"/>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L (R) engine flame out when engine under normal running conditions i.e. NOT in start mode; NOT overspeed shutdown; fire handles NOT pulled.</a:t>
            </a:r>
          </a:p>
        </p:txBody>
      </p:sp>
      <p:sp>
        <p:nvSpPr>
          <p:cNvPr id="50" name="txt_L (R) ENG OVHT"/>
          <p:cNvSpPr txBox="1"/>
          <p:nvPr/>
        </p:nvSpPr>
        <p:spPr>
          <a:xfrm>
            <a:off x="3291840" y="1158742"/>
            <a:ext cx="5160352" cy="1477328"/>
          </a:xfrm>
          <a:prstGeom prst="rect">
            <a:avLst/>
          </a:prstGeom>
          <a:noFill/>
        </p:spPr>
        <p:txBody>
          <a:bodyPr wrap="square" rtlCol="0">
            <a:spAutoFit/>
          </a:bodyPr>
          <a:lstStyle/>
          <a:p>
            <a:r>
              <a:rPr lang="en-US" dirty="0">
                <a:solidFill>
                  <a:schemeClr val="bg1"/>
                </a:solidFill>
              </a:rPr>
              <a:t>Turbine overheat detected by the RBC oil fire detector thermocouple, or by the HP turbine cooling air overheat thermocouple. Reduce Power or shut down engine. Inhibited during T/O and landing.</a:t>
            </a:r>
          </a:p>
        </p:txBody>
      </p:sp>
      <p:sp>
        <p:nvSpPr>
          <p:cNvPr id="51" name="txt_L (R) ENG OVERSPEED"/>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Left and/or Right engine shutdown caused by the Independent Overspeed Protection system. Restart at Pilot’s discretion.</a:t>
            </a:r>
          </a:p>
        </p:txBody>
      </p:sp>
      <p:sp>
        <p:nvSpPr>
          <p:cNvPr id="52" name="txt_L (R) ENG SAV FAIL"/>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SAV detected or SAV open with ENG above starter cutout speed. START icon changes from green to amber. Inhibited during T/O and landing.</a:t>
            </a:r>
          </a:p>
        </p:txBody>
      </p:sp>
      <p:sp>
        <p:nvSpPr>
          <p:cNvPr id="53" name="txt_L (R) START ABORTED"/>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L(R) ENG auto start aborted by FADEC. May be due to igniter plug failure. Attempt another start. If both igniters are faulty, after 2 start attempts, L-R FADEC FAIL displayed. INHB-TO/LD</a:t>
            </a:r>
          </a:p>
        </p:txBody>
      </p:sp>
      <p:sp>
        <p:nvSpPr>
          <p:cNvPr id="54" name="txt_L (R) FADEC FAIL"/>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Major FADEC failure of both the lanes. Immediate maintenance action required prior to subsequent dispatch. Inhibited during T/O and landing.</a:t>
            </a:r>
          </a:p>
        </p:txBody>
      </p:sp>
      <p:sp>
        <p:nvSpPr>
          <p:cNvPr id="55" name="txt_L (R) FADEC N1 CT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EEC is in alternate control mode. Soft reversion from EPR to N1 control.</a:t>
            </a:r>
          </a:p>
        </p:txBody>
      </p:sp>
      <p:sp>
        <p:nvSpPr>
          <p:cNvPr id="56" name="txt_L (R) FADEC OVHT"/>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L(R) ENG EEC OVHT detected. Internal temp monitor tripped at temp &gt; 96°C. Retard PWR &amp; monitor ENG. Shutdown ENG if necessary. INHB –TO/LD</a:t>
            </a:r>
          </a:p>
        </p:txBody>
      </p:sp>
      <p:sp>
        <p:nvSpPr>
          <p:cNvPr id="57" name="txt_L (R) THROTTLE FAIL"/>
          <p:cNvSpPr txBox="1"/>
          <p:nvPr/>
        </p:nvSpPr>
        <p:spPr>
          <a:xfrm>
            <a:off x="3291840" y="1158742"/>
            <a:ext cx="5160352" cy="2031325"/>
          </a:xfrm>
          <a:prstGeom prst="rect">
            <a:avLst/>
          </a:prstGeom>
          <a:noFill/>
        </p:spPr>
        <p:txBody>
          <a:bodyPr wrap="square" rtlCol="0">
            <a:spAutoFit/>
          </a:bodyPr>
          <a:lstStyle/>
          <a:p>
            <a:r>
              <a:rPr lang="en-US" dirty="0">
                <a:solidFill>
                  <a:schemeClr val="bg1"/>
                </a:solidFill>
              </a:rPr>
              <a:t>L(R) ENG dual channel TRA failed or Lane A &amp; B x-check OK but throttle is outside rigging range (-22.5° ↔ +39.0°). On the affected ENG, the EEC controls the ENG to last valid TRA &amp; locks the EPR to the last known value until approach. The EEC switches to Hi idle in approach and to Lo idle on landing. INHB-TO/LD.</a:t>
            </a:r>
          </a:p>
        </p:txBody>
      </p:sp>
      <p:sp>
        <p:nvSpPr>
          <p:cNvPr id="58" name="txt_L (R) OIL LO QTY"/>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Left and/or Right engine oil quantity is low. Monitor oil pressure and temp. Land ASAP. Inhibited during T/O and landing. Below 3.2 qt for &gt;10 min.</a:t>
            </a:r>
          </a:p>
        </p:txBody>
      </p:sp>
      <p:sp>
        <p:nvSpPr>
          <p:cNvPr id="59" name="txt_L (R) REVERSER FAIL"/>
          <p:cNvSpPr txBox="1"/>
          <p:nvPr/>
        </p:nvSpPr>
        <p:spPr>
          <a:xfrm>
            <a:off x="3291840" y="1158742"/>
            <a:ext cx="5160352" cy="2031325"/>
          </a:xfrm>
          <a:prstGeom prst="rect">
            <a:avLst/>
          </a:prstGeom>
          <a:noFill/>
        </p:spPr>
        <p:txBody>
          <a:bodyPr wrap="square" rtlCol="0">
            <a:spAutoFit/>
          </a:bodyPr>
          <a:lstStyle/>
          <a:p>
            <a:r>
              <a:rPr lang="en-US" dirty="0">
                <a:solidFill>
                  <a:schemeClr val="bg1"/>
                </a:solidFill>
              </a:rPr>
              <a:t>L (R) ENG thrust reverser has failed and the doors will stay in current position. Defective isolation control unit, interface between ICU and EEC, a defective door position switch, defective EEC, a defective channel of LVDT sensor and the EEC interface, a tertiary lock not removing (lockout T/R). Inhibited during T/O.</a:t>
            </a:r>
          </a:p>
        </p:txBody>
      </p:sp>
      <p:sp>
        <p:nvSpPr>
          <p:cNvPr id="60" name="txt_L (R) REV LOCK FAIL"/>
          <p:cNvSpPr txBox="1"/>
          <p:nvPr/>
        </p:nvSpPr>
        <p:spPr>
          <a:xfrm>
            <a:off x="3291840" y="1158742"/>
            <a:ext cx="5160352" cy="2031325"/>
          </a:xfrm>
          <a:prstGeom prst="rect">
            <a:avLst/>
          </a:prstGeom>
          <a:noFill/>
        </p:spPr>
        <p:txBody>
          <a:bodyPr wrap="square" rtlCol="0">
            <a:spAutoFit/>
          </a:bodyPr>
          <a:lstStyle/>
          <a:p>
            <a:r>
              <a:rPr lang="en-US" dirty="0">
                <a:solidFill>
                  <a:schemeClr val="bg1"/>
                </a:solidFill>
              </a:rPr>
              <a:t>L(R) engine thrust lever in FWD thrust range. On a door, either 2 switches indicated unstowed, or the tertiary lock indicates unlocked (2 of 3 reverser locks not locked). Thrust reverser will not deploy uncommanded. Any of the 3 locks on the individual T/R door can keep the door stowed at all power settings.</a:t>
            </a:r>
          </a:p>
        </p:txBody>
      </p:sp>
      <p:sp>
        <p:nvSpPr>
          <p:cNvPr id="61" name="txt_A/T 1 (2) FAIL"/>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AT 1 and/or 2 has stopped communicating or is invalid (As determined by FWC) or the AT reports a hardware or Servo failure.</a:t>
            </a:r>
          </a:p>
        </p:txBody>
      </p:sp>
      <p:sp>
        <p:nvSpPr>
          <p:cNvPr id="62" name="txt_A/T ADC MISCMP"/>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Selected A/T system is disconnected or unavailable due to ADC data miscompare required for dual coupled approach A/T operation.</a:t>
            </a:r>
          </a:p>
        </p:txBody>
      </p:sp>
      <p:sp>
        <p:nvSpPr>
          <p:cNvPr id="63" name="txt_A/T IRS MISCMP"/>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Selected A/T system is disconnected or unavailable due to IRS data miscompare required for dual coupled approach A/T operation.</a:t>
            </a:r>
          </a:p>
        </p:txBody>
      </p:sp>
      <p:sp>
        <p:nvSpPr>
          <p:cNvPr id="64" name="txt_ENG SYNC FAIL"/>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Selected Sync system failed or is unavailable due to a detected failure or missing/invalid data.</a:t>
            </a:r>
          </a:p>
        </p:txBody>
      </p:sp>
      <p:sp>
        <p:nvSpPr>
          <p:cNvPr id="65" name="txt_ENG SYNC LIMIT"/>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Selected Sync system is unable to perform the pilot selected sync function due to an authority limit.</a:t>
            </a:r>
          </a:p>
        </p:txBody>
      </p:sp>
      <p:sp>
        <p:nvSpPr>
          <p:cNvPr id="66" name="txt_L (R) FADEC FAULT"/>
          <p:cNvSpPr txBox="1"/>
          <p:nvPr/>
        </p:nvSpPr>
        <p:spPr>
          <a:xfrm>
            <a:off x="3291840" y="1158742"/>
            <a:ext cx="5160352" cy="1477328"/>
          </a:xfrm>
          <a:prstGeom prst="rect">
            <a:avLst/>
          </a:prstGeom>
          <a:noFill/>
        </p:spPr>
        <p:txBody>
          <a:bodyPr wrap="square" rtlCol="0">
            <a:spAutoFit/>
          </a:bodyPr>
          <a:lstStyle/>
          <a:p>
            <a:r>
              <a:rPr lang="en-US" dirty="0">
                <a:solidFill>
                  <a:schemeClr val="bg1"/>
                </a:solidFill>
              </a:rPr>
              <a:t>L (R) ENG minor FADEC fault. ENG ops shouldn't be affected. Minor loss of redundancy within the ENG control system. (L-R FADEC FAIL not enabled). Short Term Dispatch. INHB-TO/LD</a:t>
            </a:r>
          </a:p>
        </p:txBody>
      </p:sp>
      <p:sp>
        <p:nvSpPr>
          <p:cNvPr id="67" name="txt_L (R) FUEL FILTER"/>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Impending bypass or Dip switch failure of the LP fuel filter for only one of the engines. Inhibited during T/O and landing.</a:t>
            </a:r>
          </a:p>
        </p:txBody>
      </p:sp>
      <p:sp>
        <p:nvSpPr>
          <p:cNvPr id="68" name="txt_L (R) OIL FILTER"/>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Left and/or Right oil filter impending bypass or filter Dp switch failed. Inhibited during T/O and landing.</a:t>
            </a:r>
          </a:p>
        </p:txBody>
      </p:sp>
      <p:sp>
        <p:nvSpPr>
          <p:cNvPr id="69" name="txt_ATS ENVELOPE"/>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FADEC decides A/C within starter assisted relight envelope. Active in flight when ENG START switch in AUTO &amp; ENG RUN switch is OFF. INHB-TO/LD</a:t>
            </a:r>
          </a:p>
        </p:txBody>
      </p:sp>
      <p:sp>
        <p:nvSpPr>
          <p:cNvPr id="70" name="txt_WINDMILL ENVELOPE"/>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FADEC has determined that the aircraft is within the windmill starting envelope for applicable engine. Inhibited during T/O and landing.</a:t>
            </a:r>
          </a:p>
        </p:txBody>
      </p:sp>
      <p:sp>
        <p:nvSpPr>
          <p:cNvPr id="71" name="txt_L (R) REV LOCK FAULT"/>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L(R) ENG thrust lever in the forward thrust range, 1 of 2 primary stow switches on a corresponding T/R door indicating unstowed. INHB-TO/LD</a:t>
            </a:r>
          </a:p>
        </p:txBody>
      </p:sp>
      <p:sp>
        <p:nvSpPr>
          <p:cNvPr id="72" name="txt_L (R) REV FAULT"/>
          <p:cNvSpPr txBox="1"/>
          <p:nvPr/>
        </p:nvSpPr>
        <p:spPr>
          <a:xfrm>
            <a:off x="3291840" y="1158742"/>
            <a:ext cx="5160352" cy="2031325"/>
          </a:xfrm>
          <a:prstGeom prst="rect">
            <a:avLst/>
          </a:prstGeom>
          <a:noFill/>
        </p:spPr>
        <p:txBody>
          <a:bodyPr wrap="square" rtlCol="0">
            <a:spAutoFit/>
          </a:bodyPr>
          <a:lstStyle/>
          <a:p>
            <a:r>
              <a:rPr lang="en-US" dirty="0">
                <a:solidFill>
                  <a:schemeClr val="bg1"/>
                </a:solidFill>
              </a:rPr>
              <a:t>L(R) ENG minor fault in reverser SYS. Reverser ops should be normal. Stow command 1 &amp; 2 disagree; ICU CMND CLSD &amp; P-switch shows H-psi; stow CMND &amp; solenoid = ground on DCV; upper or lower door tertiary lock = ground or EEC T/R interlock commanded to release. Reverser will deploy normally.  INHB-TO/LD</a:t>
            </a:r>
          </a:p>
        </p:txBody>
      </p:sp>
    </p:spTree>
    <p:extLst>
      <p:ext uri="{BB962C8B-B14F-4D97-AF65-F5344CB8AC3E}">
        <p14:creationId xmlns:p14="http://schemas.microsoft.com/office/powerpoint/2010/main" val="14239305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9"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29" nodeType="withEffect">
                                  <p:stCondLst>
                                    <p:cond delay="0"/>
                                  </p:stCondLst>
                                  <p:childTnLst>
                                    <p:set>
                                      <p:cBhvr>
                                        <p:cTn id="8" dur="1" fill="hold">
                                          <p:stCondLst>
                                            <p:cond delay="0"/>
                                          </p:stCondLst>
                                        </p:cTn>
                                        <p:tgtEl>
                                          <p:spTgt spid="44"/>
                                        </p:tgtEl>
                                        <p:attrNameLst>
                                          <p:attrName>style.visibility</p:attrName>
                                        </p:attrNameLst>
                                      </p:cBhvr>
                                      <p:to>
                                        <p:strVal val="hidden"/>
                                      </p:to>
                                    </p:set>
                                  </p:childTnLst>
                                </p:cTn>
                              </p:par>
                              <p:par>
                                <p:cTn id="9" presetID="1" presetClass="exit" presetSubtype="0" fill="hold" grpId="29" nodeType="withEffect">
                                  <p:stCondLst>
                                    <p:cond delay="0"/>
                                  </p:stCondLst>
                                  <p:childTnLst>
                                    <p:set>
                                      <p:cBhvr>
                                        <p:cTn id="10" dur="1" fill="hold">
                                          <p:stCondLst>
                                            <p:cond delay="0"/>
                                          </p:stCondLst>
                                        </p:cTn>
                                        <p:tgtEl>
                                          <p:spTgt spid="45"/>
                                        </p:tgtEl>
                                        <p:attrNameLst>
                                          <p:attrName>style.visibility</p:attrName>
                                        </p:attrNameLst>
                                      </p:cBhvr>
                                      <p:to>
                                        <p:strVal val="hidden"/>
                                      </p:to>
                                    </p:set>
                                  </p:childTnLst>
                                </p:cTn>
                              </p:par>
                              <p:par>
                                <p:cTn id="11" presetID="1" presetClass="exit" presetSubtype="0" fill="hold" grpId="29" nodeType="withEffect">
                                  <p:stCondLst>
                                    <p:cond delay="0"/>
                                  </p:stCondLst>
                                  <p:childTnLst>
                                    <p:set>
                                      <p:cBhvr>
                                        <p:cTn id="12" dur="1" fill="hold">
                                          <p:stCondLst>
                                            <p:cond delay="0"/>
                                          </p:stCondLst>
                                        </p:cTn>
                                        <p:tgtEl>
                                          <p:spTgt spid="47"/>
                                        </p:tgtEl>
                                        <p:attrNameLst>
                                          <p:attrName>style.visibility</p:attrName>
                                        </p:attrNameLst>
                                      </p:cBhvr>
                                      <p:to>
                                        <p:strVal val="hidden"/>
                                      </p:to>
                                    </p:set>
                                  </p:childTnLst>
                                </p:cTn>
                              </p:par>
                              <p:par>
                                <p:cTn id="13" presetID="1" presetClass="exit" presetSubtype="0" fill="hold" grpId="29" nodeType="withEffect">
                                  <p:stCondLst>
                                    <p:cond delay="0"/>
                                  </p:stCondLst>
                                  <p:childTnLst>
                                    <p:set>
                                      <p:cBhvr>
                                        <p:cTn id="14" dur="1" fill="hold">
                                          <p:stCondLst>
                                            <p:cond delay="0"/>
                                          </p:stCondLst>
                                        </p:cTn>
                                        <p:tgtEl>
                                          <p:spTgt spid="48"/>
                                        </p:tgtEl>
                                        <p:attrNameLst>
                                          <p:attrName>style.visibility</p:attrName>
                                        </p:attrNameLst>
                                      </p:cBhvr>
                                      <p:to>
                                        <p:strVal val="hidden"/>
                                      </p:to>
                                    </p:set>
                                  </p:childTnLst>
                                </p:cTn>
                              </p:par>
                              <p:par>
                                <p:cTn id="15" presetID="1" presetClass="exit" presetSubtype="0" fill="hold" grpId="29" nodeType="withEffect">
                                  <p:stCondLst>
                                    <p:cond delay="0"/>
                                  </p:stCondLst>
                                  <p:childTnLst>
                                    <p:set>
                                      <p:cBhvr>
                                        <p:cTn id="16" dur="1" fill="hold">
                                          <p:stCondLst>
                                            <p:cond delay="0"/>
                                          </p:stCondLst>
                                        </p:cTn>
                                        <p:tgtEl>
                                          <p:spTgt spid="49"/>
                                        </p:tgtEl>
                                        <p:attrNameLst>
                                          <p:attrName>style.visibility</p:attrName>
                                        </p:attrNameLst>
                                      </p:cBhvr>
                                      <p:to>
                                        <p:strVal val="hidden"/>
                                      </p:to>
                                    </p:set>
                                  </p:childTnLst>
                                </p:cTn>
                              </p:par>
                              <p:par>
                                <p:cTn id="17" presetID="1" presetClass="exit" presetSubtype="0" fill="hold" grpId="29" nodeType="with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xit" presetSubtype="0" fill="hold" grpId="29" nodeType="withEffect">
                                  <p:stCondLst>
                                    <p:cond delay="0"/>
                                  </p:stCondLst>
                                  <p:childTnLst>
                                    <p:set>
                                      <p:cBhvr>
                                        <p:cTn id="20" dur="1" fill="hold">
                                          <p:stCondLst>
                                            <p:cond delay="0"/>
                                          </p:stCondLst>
                                        </p:cTn>
                                        <p:tgtEl>
                                          <p:spTgt spid="51"/>
                                        </p:tgtEl>
                                        <p:attrNameLst>
                                          <p:attrName>style.visibility</p:attrName>
                                        </p:attrNameLst>
                                      </p:cBhvr>
                                      <p:to>
                                        <p:strVal val="hidden"/>
                                      </p:to>
                                    </p:set>
                                  </p:childTnLst>
                                </p:cTn>
                              </p:par>
                              <p:par>
                                <p:cTn id="21" presetID="1" presetClass="exit" presetSubtype="0" fill="hold" grpId="29" nodeType="withEffect">
                                  <p:stCondLst>
                                    <p:cond delay="0"/>
                                  </p:stCondLst>
                                  <p:childTnLst>
                                    <p:set>
                                      <p:cBhvr>
                                        <p:cTn id="22" dur="1" fill="hold">
                                          <p:stCondLst>
                                            <p:cond delay="0"/>
                                          </p:stCondLst>
                                        </p:cTn>
                                        <p:tgtEl>
                                          <p:spTgt spid="52"/>
                                        </p:tgtEl>
                                        <p:attrNameLst>
                                          <p:attrName>style.visibility</p:attrName>
                                        </p:attrNameLst>
                                      </p:cBhvr>
                                      <p:to>
                                        <p:strVal val="hidden"/>
                                      </p:to>
                                    </p:set>
                                  </p:childTnLst>
                                </p:cTn>
                              </p:par>
                              <p:par>
                                <p:cTn id="23" presetID="1" presetClass="exit" presetSubtype="0" fill="hold" grpId="29" nodeType="withEffect">
                                  <p:stCondLst>
                                    <p:cond delay="0"/>
                                  </p:stCondLst>
                                  <p:childTnLst>
                                    <p:set>
                                      <p:cBhvr>
                                        <p:cTn id="24" dur="1" fill="hold">
                                          <p:stCondLst>
                                            <p:cond delay="0"/>
                                          </p:stCondLst>
                                        </p:cTn>
                                        <p:tgtEl>
                                          <p:spTgt spid="53"/>
                                        </p:tgtEl>
                                        <p:attrNameLst>
                                          <p:attrName>style.visibility</p:attrName>
                                        </p:attrNameLst>
                                      </p:cBhvr>
                                      <p:to>
                                        <p:strVal val="hidden"/>
                                      </p:to>
                                    </p:set>
                                  </p:childTnLst>
                                </p:cTn>
                              </p:par>
                              <p:par>
                                <p:cTn id="25" presetID="1" presetClass="exit" presetSubtype="0" fill="hold" grpId="29" nodeType="withEffect">
                                  <p:stCondLst>
                                    <p:cond delay="0"/>
                                  </p:stCondLst>
                                  <p:childTnLst>
                                    <p:set>
                                      <p:cBhvr>
                                        <p:cTn id="26" dur="1" fill="hold">
                                          <p:stCondLst>
                                            <p:cond delay="0"/>
                                          </p:stCondLst>
                                        </p:cTn>
                                        <p:tgtEl>
                                          <p:spTgt spid="54"/>
                                        </p:tgtEl>
                                        <p:attrNameLst>
                                          <p:attrName>style.visibility</p:attrName>
                                        </p:attrNameLst>
                                      </p:cBhvr>
                                      <p:to>
                                        <p:strVal val="hidden"/>
                                      </p:to>
                                    </p:set>
                                  </p:childTnLst>
                                </p:cTn>
                              </p:par>
                              <p:par>
                                <p:cTn id="27" presetID="1" presetClass="exit" presetSubtype="0" fill="hold" grpId="29" nodeType="withEffect">
                                  <p:stCondLst>
                                    <p:cond delay="0"/>
                                  </p:stCondLst>
                                  <p:childTnLst>
                                    <p:set>
                                      <p:cBhvr>
                                        <p:cTn id="28" dur="1" fill="hold">
                                          <p:stCondLst>
                                            <p:cond delay="0"/>
                                          </p:stCondLst>
                                        </p:cTn>
                                        <p:tgtEl>
                                          <p:spTgt spid="55"/>
                                        </p:tgtEl>
                                        <p:attrNameLst>
                                          <p:attrName>style.visibility</p:attrName>
                                        </p:attrNameLst>
                                      </p:cBhvr>
                                      <p:to>
                                        <p:strVal val="hidden"/>
                                      </p:to>
                                    </p:set>
                                  </p:childTnLst>
                                </p:cTn>
                              </p:par>
                              <p:par>
                                <p:cTn id="29" presetID="1" presetClass="exit" presetSubtype="0" fill="hold" grpId="29" nodeType="withEffect">
                                  <p:stCondLst>
                                    <p:cond delay="0"/>
                                  </p:stCondLst>
                                  <p:childTnLst>
                                    <p:set>
                                      <p:cBhvr>
                                        <p:cTn id="30" dur="1" fill="hold">
                                          <p:stCondLst>
                                            <p:cond delay="0"/>
                                          </p:stCondLst>
                                        </p:cTn>
                                        <p:tgtEl>
                                          <p:spTgt spid="56"/>
                                        </p:tgtEl>
                                        <p:attrNameLst>
                                          <p:attrName>style.visibility</p:attrName>
                                        </p:attrNameLst>
                                      </p:cBhvr>
                                      <p:to>
                                        <p:strVal val="hidden"/>
                                      </p:to>
                                    </p:set>
                                  </p:childTnLst>
                                </p:cTn>
                              </p:par>
                              <p:par>
                                <p:cTn id="31" presetID="1" presetClass="exit" presetSubtype="0" fill="hold" grpId="29" nodeType="withEffect">
                                  <p:stCondLst>
                                    <p:cond delay="0"/>
                                  </p:stCondLst>
                                  <p:childTnLst>
                                    <p:set>
                                      <p:cBhvr>
                                        <p:cTn id="32" dur="1" fill="hold">
                                          <p:stCondLst>
                                            <p:cond delay="0"/>
                                          </p:stCondLst>
                                        </p:cTn>
                                        <p:tgtEl>
                                          <p:spTgt spid="57"/>
                                        </p:tgtEl>
                                        <p:attrNameLst>
                                          <p:attrName>style.visibility</p:attrName>
                                        </p:attrNameLst>
                                      </p:cBhvr>
                                      <p:to>
                                        <p:strVal val="hidden"/>
                                      </p:to>
                                    </p:set>
                                  </p:childTnLst>
                                </p:cTn>
                              </p:par>
                              <p:par>
                                <p:cTn id="33" presetID="1" presetClass="exit" presetSubtype="0" fill="hold" grpId="29" nodeType="withEffect">
                                  <p:stCondLst>
                                    <p:cond delay="0"/>
                                  </p:stCondLst>
                                  <p:childTnLst>
                                    <p:set>
                                      <p:cBhvr>
                                        <p:cTn id="34" dur="1" fill="hold">
                                          <p:stCondLst>
                                            <p:cond delay="0"/>
                                          </p:stCondLst>
                                        </p:cTn>
                                        <p:tgtEl>
                                          <p:spTgt spid="58"/>
                                        </p:tgtEl>
                                        <p:attrNameLst>
                                          <p:attrName>style.visibility</p:attrName>
                                        </p:attrNameLst>
                                      </p:cBhvr>
                                      <p:to>
                                        <p:strVal val="hidden"/>
                                      </p:to>
                                    </p:set>
                                  </p:childTnLst>
                                </p:cTn>
                              </p:par>
                              <p:par>
                                <p:cTn id="35" presetID="1" presetClass="exit" presetSubtype="0" fill="hold" grpId="29" nodeType="withEffect">
                                  <p:stCondLst>
                                    <p:cond delay="0"/>
                                  </p:stCondLst>
                                  <p:childTnLst>
                                    <p:set>
                                      <p:cBhvr>
                                        <p:cTn id="36" dur="1" fill="hold">
                                          <p:stCondLst>
                                            <p:cond delay="0"/>
                                          </p:stCondLst>
                                        </p:cTn>
                                        <p:tgtEl>
                                          <p:spTgt spid="59"/>
                                        </p:tgtEl>
                                        <p:attrNameLst>
                                          <p:attrName>style.visibility</p:attrName>
                                        </p:attrNameLst>
                                      </p:cBhvr>
                                      <p:to>
                                        <p:strVal val="hidden"/>
                                      </p:to>
                                    </p:set>
                                  </p:childTnLst>
                                </p:cTn>
                              </p:par>
                              <p:par>
                                <p:cTn id="37" presetID="1" presetClass="exit" presetSubtype="0" fill="hold" grpId="29" nodeType="withEffect">
                                  <p:stCondLst>
                                    <p:cond delay="0"/>
                                  </p:stCondLst>
                                  <p:childTnLst>
                                    <p:set>
                                      <p:cBhvr>
                                        <p:cTn id="38" dur="1" fill="hold">
                                          <p:stCondLst>
                                            <p:cond delay="0"/>
                                          </p:stCondLst>
                                        </p:cTn>
                                        <p:tgtEl>
                                          <p:spTgt spid="60"/>
                                        </p:tgtEl>
                                        <p:attrNameLst>
                                          <p:attrName>style.visibility</p:attrName>
                                        </p:attrNameLst>
                                      </p:cBhvr>
                                      <p:to>
                                        <p:strVal val="hidden"/>
                                      </p:to>
                                    </p:set>
                                  </p:childTnLst>
                                </p:cTn>
                              </p:par>
                              <p:par>
                                <p:cTn id="39" presetID="1" presetClass="exit" presetSubtype="0" fill="hold" grpId="29" nodeType="withEffect">
                                  <p:stCondLst>
                                    <p:cond delay="0"/>
                                  </p:stCondLst>
                                  <p:childTnLst>
                                    <p:set>
                                      <p:cBhvr>
                                        <p:cTn id="40" dur="1" fill="hold">
                                          <p:stCondLst>
                                            <p:cond delay="0"/>
                                          </p:stCondLst>
                                        </p:cTn>
                                        <p:tgtEl>
                                          <p:spTgt spid="61"/>
                                        </p:tgtEl>
                                        <p:attrNameLst>
                                          <p:attrName>style.visibility</p:attrName>
                                        </p:attrNameLst>
                                      </p:cBhvr>
                                      <p:to>
                                        <p:strVal val="hidden"/>
                                      </p:to>
                                    </p:set>
                                  </p:childTnLst>
                                </p:cTn>
                              </p:par>
                              <p:par>
                                <p:cTn id="41" presetID="1" presetClass="exit" presetSubtype="0" fill="hold" grpId="29" nodeType="withEffect">
                                  <p:stCondLst>
                                    <p:cond delay="0"/>
                                  </p:stCondLst>
                                  <p:childTnLst>
                                    <p:set>
                                      <p:cBhvr>
                                        <p:cTn id="42" dur="1" fill="hold">
                                          <p:stCondLst>
                                            <p:cond delay="0"/>
                                          </p:stCondLst>
                                        </p:cTn>
                                        <p:tgtEl>
                                          <p:spTgt spid="62"/>
                                        </p:tgtEl>
                                        <p:attrNameLst>
                                          <p:attrName>style.visibility</p:attrName>
                                        </p:attrNameLst>
                                      </p:cBhvr>
                                      <p:to>
                                        <p:strVal val="hidden"/>
                                      </p:to>
                                    </p:set>
                                  </p:childTnLst>
                                </p:cTn>
                              </p:par>
                              <p:par>
                                <p:cTn id="43" presetID="1" presetClass="exit" presetSubtype="0" fill="hold" grpId="29" nodeType="withEffect">
                                  <p:stCondLst>
                                    <p:cond delay="0"/>
                                  </p:stCondLst>
                                  <p:childTnLst>
                                    <p:set>
                                      <p:cBhvr>
                                        <p:cTn id="44" dur="1" fill="hold">
                                          <p:stCondLst>
                                            <p:cond delay="0"/>
                                          </p:stCondLst>
                                        </p:cTn>
                                        <p:tgtEl>
                                          <p:spTgt spid="63"/>
                                        </p:tgtEl>
                                        <p:attrNameLst>
                                          <p:attrName>style.visibility</p:attrName>
                                        </p:attrNameLst>
                                      </p:cBhvr>
                                      <p:to>
                                        <p:strVal val="hidden"/>
                                      </p:to>
                                    </p:set>
                                  </p:childTnLst>
                                </p:cTn>
                              </p:par>
                              <p:par>
                                <p:cTn id="45" presetID="1" presetClass="exit" presetSubtype="0" fill="hold" grpId="29" nodeType="withEffect">
                                  <p:stCondLst>
                                    <p:cond delay="0"/>
                                  </p:stCondLst>
                                  <p:childTnLst>
                                    <p:set>
                                      <p:cBhvr>
                                        <p:cTn id="46" dur="1" fill="hold">
                                          <p:stCondLst>
                                            <p:cond delay="0"/>
                                          </p:stCondLst>
                                        </p:cTn>
                                        <p:tgtEl>
                                          <p:spTgt spid="64"/>
                                        </p:tgtEl>
                                        <p:attrNameLst>
                                          <p:attrName>style.visibility</p:attrName>
                                        </p:attrNameLst>
                                      </p:cBhvr>
                                      <p:to>
                                        <p:strVal val="hidden"/>
                                      </p:to>
                                    </p:set>
                                  </p:childTnLst>
                                </p:cTn>
                              </p:par>
                              <p:par>
                                <p:cTn id="47" presetID="1" presetClass="exit" presetSubtype="0" fill="hold" grpId="29" nodeType="with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xit" presetSubtype="0" fill="hold" grpId="29" nodeType="withEffect">
                                  <p:stCondLst>
                                    <p:cond delay="0"/>
                                  </p:stCondLst>
                                  <p:childTnLst>
                                    <p:set>
                                      <p:cBhvr>
                                        <p:cTn id="50" dur="1" fill="hold">
                                          <p:stCondLst>
                                            <p:cond delay="0"/>
                                          </p:stCondLst>
                                        </p:cTn>
                                        <p:tgtEl>
                                          <p:spTgt spid="66"/>
                                        </p:tgtEl>
                                        <p:attrNameLst>
                                          <p:attrName>style.visibility</p:attrName>
                                        </p:attrNameLst>
                                      </p:cBhvr>
                                      <p:to>
                                        <p:strVal val="hidden"/>
                                      </p:to>
                                    </p:set>
                                  </p:childTnLst>
                                </p:cTn>
                              </p:par>
                              <p:par>
                                <p:cTn id="51" presetID="1" presetClass="exit" presetSubtype="0" fill="hold" grpId="29" nodeType="withEffect">
                                  <p:stCondLst>
                                    <p:cond delay="0"/>
                                  </p:stCondLst>
                                  <p:childTnLst>
                                    <p:set>
                                      <p:cBhvr>
                                        <p:cTn id="52" dur="1" fill="hold">
                                          <p:stCondLst>
                                            <p:cond delay="0"/>
                                          </p:stCondLst>
                                        </p:cTn>
                                        <p:tgtEl>
                                          <p:spTgt spid="67"/>
                                        </p:tgtEl>
                                        <p:attrNameLst>
                                          <p:attrName>style.visibility</p:attrName>
                                        </p:attrNameLst>
                                      </p:cBhvr>
                                      <p:to>
                                        <p:strVal val="hidden"/>
                                      </p:to>
                                    </p:set>
                                  </p:childTnLst>
                                </p:cTn>
                              </p:par>
                              <p:par>
                                <p:cTn id="53" presetID="1" presetClass="exit" presetSubtype="0" fill="hold" grpId="29" nodeType="withEffect">
                                  <p:stCondLst>
                                    <p:cond delay="0"/>
                                  </p:stCondLst>
                                  <p:childTnLst>
                                    <p:set>
                                      <p:cBhvr>
                                        <p:cTn id="54" dur="1" fill="hold">
                                          <p:stCondLst>
                                            <p:cond delay="0"/>
                                          </p:stCondLst>
                                        </p:cTn>
                                        <p:tgtEl>
                                          <p:spTgt spid="68"/>
                                        </p:tgtEl>
                                        <p:attrNameLst>
                                          <p:attrName>style.visibility</p:attrName>
                                        </p:attrNameLst>
                                      </p:cBhvr>
                                      <p:to>
                                        <p:strVal val="hidden"/>
                                      </p:to>
                                    </p:set>
                                  </p:childTnLst>
                                </p:cTn>
                              </p:par>
                              <p:par>
                                <p:cTn id="55" presetID="1" presetClass="exit" presetSubtype="0" fill="hold" grpId="29" nodeType="withEffect">
                                  <p:stCondLst>
                                    <p:cond delay="0"/>
                                  </p:stCondLst>
                                  <p:childTnLst>
                                    <p:set>
                                      <p:cBhvr>
                                        <p:cTn id="56" dur="1" fill="hold">
                                          <p:stCondLst>
                                            <p:cond delay="0"/>
                                          </p:stCondLst>
                                        </p:cTn>
                                        <p:tgtEl>
                                          <p:spTgt spid="69"/>
                                        </p:tgtEl>
                                        <p:attrNameLst>
                                          <p:attrName>style.visibility</p:attrName>
                                        </p:attrNameLst>
                                      </p:cBhvr>
                                      <p:to>
                                        <p:strVal val="hidden"/>
                                      </p:to>
                                    </p:set>
                                  </p:childTnLst>
                                </p:cTn>
                              </p:par>
                              <p:par>
                                <p:cTn id="57" presetID="1" presetClass="exit" presetSubtype="0" fill="hold" grpId="29" nodeType="withEffect">
                                  <p:stCondLst>
                                    <p:cond delay="0"/>
                                  </p:stCondLst>
                                  <p:childTnLst>
                                    <p:set>
                                      <p:cBhvr>
                                        <p:cTn id="58" dur="1" fill="hold">
                                          <p:stCondLst>
                                            <p:cond delay="0"/>
                                          </p:stCondLst>
                                        </p:cTn>
                                        <p:tgtEl>
                                          <p:spTgt spid="70"/>
                                        </p:tgtEl>
                                        <p:attrNameLst>
                                          <p:attrName>style.visibility</p:attrName>
                                        </p:attrNameLst>
                                      </p:cBhvr>
                                      <p:to>
                                        <p:strVal val="hidden"/>
                                      </p:to>
                                    </p:set>
                                  </p:childTnLst>
                                </p:cTn>
                              </p:par>
                              <p:par>
                                <p:cTn id="59" presetID="1" presetClass="exit" presetSubtype="0" fill="hold" grpId="29" nodeType="withEffect">
                                  <p:stCondLst>
                                    <p:cond delay="0"/>
                                  </p:stCondLst>
                                  <p:childTnLst>
                                    <p:set>
                                      <p:cBhvr>
                                        <p:cTn id="60" dur="1" fill="hold">
                                          <p:stCondLst>
                                            <p:cond delay="0"/>
                                          </p:stCondLst>
                                        </p:cTn>
                                        <p:tgtEl>
                                          <p:spTgt spid="71"/>
                                        </p:tgtEl>
                                        <p:attrNameLst>
                                          <p:attrName>style.visibility</p:attrName>
                                        </p:attrNameLst>
                                      </p:cBhvr>
                                      <p:to>
                                        <p:strVal val="hidden"/>
                                      </p:to>
                                    </p:set>
                                  </p:childTnLst>
                                </p:cTn>
                              </p:par>
                              <p:par>
                                <p:cTn id="61" presetID="1" presetClass="exit" presetSubtype="0" fill="hold" grpId="29" nodeType="withEffect">
                                  <p:stCondLst>
                                    <p:cond delay="0"/>
                                  </p:stCondLst>
                                  <p:childTnLst>
                                    <p:set>
                                      <p:cBhvr>
                                        <p:cTn id="62"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childTnLst>
                                </p:cTn>
                              </p:par>
                              <p:par>
                                <p:cTn id="68" presetID="1" presetClass="exit"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45"/>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47"/>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48"/>
                                        </p:tgtEl>
                                        <p:attrNameLst>
                                          <p:attrName>style.visibility</p:attrName>
                                        </p:attrNameLst>
                                      </p:cBhvr>
                                      <p:to>
                                        <p:strVal val="hidden"/>
                                      </p:to>
                                    </p:set>
                                  </p:childTnLst>
                                </p:cTn>
                              </p:par>
                              <p:par>
                                <p:cTn id="76" presetID="1" presetClass="exit" presetSubtype="0" fill="hold" grpId="0" nodeType="withEffect">
                                  <p:stCondLst>
                                    <p:cond delay="0"/>
                                  </p:stCondLst>
                                  <p:childTnLst>
                                    <p:set>
                                      <p:cBhvr>
                                        <p:cTn id="77" dur="1" fill="hold">
                                          <p:stCondLst>
                                            <p:cond delay="0"/>
                                          </p:stCondLst>
                                        </p:cTn>
                                        <p:tgtEl>
                                          <p:spTgt spid="49"/>
                                        </p:tgtEl>
                                        <p:attrNameLst>
                                          <p:attrName>style.visibility</p:attrName>
                                        </p:attrNameLst>
                                      </p:cBhvr>
                                      <p:to>
                                        <p:strVal val="hidden"/>
                                      </p:to>
                                    </p:set>
                                  </p:childTnLst>
                                </p:cTn>
                              </p:par>
                              <p:par>
                                <p:cTn id="78" presetID="1" presetClass="exit" presetSubtype="0" fill="hold" grpId="0" nodeType="withEffect">
                                  <p:stCondLst>
                                    <p:cond delay="0"/>
                                  </p:stCondLst>
                                  <p:childTnLst>
                                    <p:set>
                                      <p:cBhvr>
                                        <p:cTn id="79" dur="1" fill="hold">
                                          <p:stCondLst>
                                            <p:cond delay="0"/>
                                          </p:stCondLst>
                                        </p:cTn>
                                        <p:tgtEl>
                                          <p:spTgt spid="50"/>
                                        </p:tgtEl>
                                        <p:attrNameLst>
                                          <p:attrName>style.visibility</p:attrName>
                                        </p:attrNameLst>
                                      </p:cBhvr>
                                      <p:to>
                                        <p:strVal val="hidden"/>
                                      </p:to>
                                    </p:set>
                                  </p:childTnLst>
                                </p:cTn>
                              </p:par>
                              <p:par>
                                <p:cTn id="80" presetID="1" presetClass="exit" presetSubtype="0" fill="hold" grpId="0" nodeType="withEffect">
                                  <p:stCondLst>
                                    <p:cond delay="0"/>
                                  </p:stCondLst>
                                  <p:childTnLst>
                                    <p:set>
                                      <p:cBhvr>
                                        <p:cTn id="81" dur="1" fill="hold">
                                          <p:stCondLst>
                                            <p:cond delay="0"/>
                                          </p:stCondLst>
                                        </p:cTn>
                                        <p:tgtEl>
                                          <p:spTgt spid="51"/>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52"/>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53"/>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56"/>
                                        </p:tgtEl>
                                        <p:attrNameLst>
                                          <p:attrName>style.visibility</p:attrName>
                                        </p:attrNameLst>
                                      </p:cBhvr>
                                      <p:to>
                                        <p:strVal val="hidden"/>
                                      </p:to>
                                    </p:set>
                                  </p:childTnLst>
                                </p:cTn>
                              </p:par>
                              <p:par>
                                <p:cTn id="92" presetID="1" presetClass="exit" presetSubtype="0" fill="hold" grpId="0" nodeType="withEffect">
                                  <p:stCondLst>
                                    <p:cond delay="0"/>
                                  </p:stCondLst>
                                  <p:childTnLst>
                                    <p:set>
                                      <p:cBhvr>
                                        <p:cTn id="93" dur="1" fill="hold">
                                          <p:stCondLst>
                                            <p:cond delay="0"/>
                                          </p:stCondLst>
                                        </p:cTn>
                                        <p:tgtEl>
                                          <p:spTgt spid="57"/>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58"/>
                                        </p:tgtEl>
                                        <p:attrNameLst>
                                          <p:attrName>style.visibility</p:attrName>
                                        </p:attrNameLst>
                                      </p:cBhvr>
                                      <p:to>
                                        <p:strVal val="hidden"/>
                                      </p:to>
                                    </p:set>
                                  </p:childTnLst>
                                </p:cTn>
                              </p:par>
                              <p:par>
                                <p:cTn id="96" presetID="1" presetClass="exit" presetSubtype="0" fill="hold" grpId="0" nodeType="withEffect">
                                  <p:stCondLst>
                                    <p:cond delay="0"/>
                                  </p:stCondLst>
                                  <p:childTnLst>
                                    <p:set>
                                      <p:cBhvr>
                                        <p:cTn id="97" dur="1" fill="hold">
                                          <p:stCondLst>
                                            <p:cond delay="0"/>
                                          </p:stCondLst>
                                        </p:cTn>
                                        <p:tgtEl>
                                          <p:spTgt spid="59"/>
                                        </p:tgtEl>
                                        <p:attrNameLst>
                                          <p:attrName>style.visibility</p:attrName>
                                        </p:attrNameLst>
                                      </p:cBhvr>
                                      <p:to>
                                        <p:strVal val="hidden"/>
                                      </p:to>
                                    </p:set>
                                  </p:childTnLst>
                                </p:cTn>
                              </p:par>
                              <p:par>
                                <p:cTn id="98" presetID="1" presetClass="exit" presetSubtype="0" fill="hold" grpId="0" nodeType="withEffect">
                                  <p:stCondLst>
                                    <p:cond delay="0"/>
                                  </p:stCondLst>
                                  <p:childTnLst>
                                    <p:set>
                                      <p:cBhvr>
                                        <p:cTn id="99" dur="1" fill="hold">
                                          <p:stCondLst>
                                            <p:cond delay="0"/>
                                          </p:stCondLst>
                                        </p:cTn>
                                        <p:tgtEl>
                                          <p:spTgt spid="60"/>
                                        </p:tgtEl>
                                        <p:attrNameLst>
                                          <p:attrName>style.visibility</p:attrName>
                                        </p:attrNameLst>
                                      </p:cBhvr>
                                      <p:to>
                                        <p:strVal val="hidden"/>
                                      </p:to>
                                    </p:set>
                                  </p:childTnLst>
                                </p:cTn>
                              </p:par>
                              <p:par>
                                <p:cTn id="100" presetID="1" presetClass="exit" presetSubtype="0" fill="hold" grpId="0" nodeType="withEffect">
                                  <p:stCondLst>
                                    <p:cond delay="0"/>
                                  </p:stCondLst>
                                  <p:childTnLst>
                                    <p:set>
                                      <p:cBhvr>
                                        <p:cTn id="101" dur="1" fill="hold">
                                          <p:stCondLst>
                                            <p:cond delay="0"/>
                                          </p:stCondLst>
                                        </p:cTn>
                                        <p:tgtEl>
                                          <p:spTgt spid="61"/>
                                        </p:tgtEl>
                                        <p:attrNameLst>
                                          <p:attrName>style.visibility</p:attrName>
                                        </p:attrNameLst>
                                      </p:cBhvr>
                                      <p:to>
                                        <p:strVal val="hidden"/>
                                      </p:to>
                                    </p:set>
                                  </p:childTnLst>
                                </p:cTn>
                              </p:par>
                              <p:par>
                                <p:cTn id="102" presetID="1" presetClass="exit" presetSubtype="0" fill="hold" grpId="0" nodeType="withEffect">
                                  <p:stCondLst>
                                    <p:cond delay="0"/>
                                  </p:stCondLst>
                                  <p:childTnLst>
                                    <p:set>
                                      <p:cBhvr>
                                        <p:cTn id="103" dur="1" fill="hold">
                                          <p:stCondLst>
                                            <p:cond delay="0"/>
                                          </p:stCondLst>
                                        </p:cTn>
                                        <p:tgtEl>
                                          <p:spTgt spid="62"/>
                                        </p:tgtEl>
                                        <p:attrNameLst>
                                          <p:attrName>style.visibility</p:attrName>
                                        </p:attrNameLst>
                                      </p:cBhvr>
                                      <p:to>
                                        <p:strVal val="hidden"/>
                                      </p:to>
                                    </p:set>
                                  </p:childTnLst>
                                </p:cTn>
                              </p:par>
                              <p:par>
                                <p:cTn id="104" presetID="1" presetClass="exit" presetSubtype="0" fill="hold" grpId="0" nodeType="withEffect">
                                  <p:stCondLst>
                                    <p:cond delay="0"/>
                                  </p:stCondLst>
                                  <p:childTnLst>
                                    <p:set>
                                      <p:cBhvr>
                                        <p:cTn id="105" dur="1" fill="hold">
                                          <p:stCondLst>
                                            <p:cond delay="0"/>
                                          </p:stCondLst>
                                        </p:cTn>
                                        <p:tgtEl>
                                          <p:spTgt spid="63"/>
                                        </p:tgtEl>
                                        <p:attrNameLst>
                                          <p:attrName>style.visibility</p:attrName>
                                        </p:attrNameLst>
                                      </p:cBhvr>
                                      <p:to>
                                        <p:strVal val="hidden"/>
                                      </p:to>
                                    </p:set>
                                  </p:childTnLst>
                                </p:cTn>
                              </p:par>
                              <p:par>
                                <p:cTn id="106" presetID="1" presetClass="exit" presetSubtype="0" fill="hold" grpId="0" nodeType="withEffect">
                                  <p:stCondLst>
                                    <p:cond delay="0"/>
                                  </p:stCondLst>
                                  <p:childTnLst>
                                    <p:set>
                                      <p:cBhvr>
                                        <p:cTn id="107" dur="1" fill="hold">
                                          <p:stCondLst>
                                            <p:cond delay="0"/>
                                          </p:stCondLst>
                                        </p:cTn>
                                        <p:tgtEl>
                                          <p:spTgt spid="64"/>
                                        </p:tgtEl>
                                        <p:attrNameLst>
                                          <p:attrName>style.visibility</p:attrName>
                                        </p:attrNameLst>
                                      </p:cBhvr>
                                      <p:to>
                                        <p:strVal val="hidden"/>
                                      </p:to>
                                    </p:set>
                                  </p:childTnLst>
                                </p:cTn>
                              </p:par>
                              <p:par>
                                <p:cTn id="108" presetID="1" presetClass="exit" presetSubtype="0" fill="hold" grpId="0" nodeType="withEffect">
                                  <p:stCondLst>
                                    <p:cond delay="0"/>
                                  </p:stCondLst>
                                  <p:childTnLst>
                                    <p:set>
                                      <p:cBhvr>
                                        <p:cTn id="109" dur="1" fill="hold">
                                          <p:stCondLst>
                                            <p:cond delay="0"/>
                                          </p:stCondLst>
                                        </p:cTn>
                                        <p:tgtEl>
                                          <p:spTgt spid="65"/>
                                        </p:tgtEl>
                                        <p:attrNameLst>
                                          <p:attrName>style.visibility</p:attrName>
                                        </p:attrNameLst>
                                      </p:cBhvr>
                                      <p:to>
                                        <p:strVal val="hidden"/>
                                      </p:to>
                                    </p:set>
                                  </p:childTnLst>
                                </p:cTn>
                              </p:par>
                              <p:par>
                                <p:cTn id="110" presetID="1" presetClass="exit" presetSubtype="0" fill="hold" grpId="0" nodeType="withEffect">
                                  <p:stCondLst>
                                    <p:cond delay="0"/>
                                  </p:stCondLst>
                                  <p:childTnLst>
                                    <p:set>
                                      <p:cBhvr>
                                        <p:cTn id="111" dur="1" fill="hold">
                                          <p:stCondLst>
                                            <p:cond delay="0"/>
                                          </p:stCondLst>
                                        </p:cTn>
                                        <p:tgtEl>
                                          <p:spTgt spid="66"/>
                                        </p:tgtEl>
                                        <p:attrNameLst>
                                          <p:attrName>style.visibility</p:attrName>
                                        </p:attrNameLst>
                                      </p:cBhvr>
                                      <p:to>
                                        <p:strVal val="hidden"/>
                                      </p:to>
                                    </p:set>
                                  </p:childTnLst>
                                </p:cTn>
                              </p:par>
                              <p:par>
                                <p:cTn id="112" presetID="1" presetClass="exit" presetSubtype="0" fill="hold" grpId="0" nodeType="withEffect">
                                  <p:stCondLst>
                                    <p:cond delay="0"/>
                                  </p:stCondLst>
                                  <p:childTnLst>
                                    <p:set>
                                      <p:cBhvr>
                                        <p:cTn id="113" dur="1" fill="hold">
                                          <p:stCondLst>
                                            <p:cond delay="0"/>
                                          </p:stCondLst>
                                        </p:cTn>
                                        <p:tgtEl>
                                          <p:spTgt spid="67"/>
                                        </p:tgtEl>
                                        <p:attrNameLst>
                                          <p:attrName>style.visibility</p:attrName>
                                        </p:attrNameLst>
                                      </p:cBhvr>
                                      <p:to>
                                        <p:strVal val="hidden"/>
                                      </p:to>
                                    </p:set>
                                  </p:childTnLst>
                                </p:cTn>
                              </p:par>
                              <p:par>
                                <p:cTn id="114" presetID="1" presetClass="exit" presetSubtype="0" fill="hold" grpId="0" nodeType="withEffect">
                                  <p:stCondLst>
                                    <p:cond delay="0"/>
                                  </p:stCondLst>
                                  <p:childTnLst>
                                    <p:set>
                                      <p:cBhvr>
                                        <p:cTn id="115" dur="1" fill="hold">
                                          <p:stCondLst>
                                            <p:cond delay="0"/>
                                          </p:stCondLst>
                                        </p:cTn>
                                        <p:tgtEl>
                                          <p:spTgt spid="68"/>
                                        </p:tgtEl>
                                        <p:attrNameLst>
                                          <p:attrName>style.visibility</p:attrName>
                                        </p:attrNameLst>
                                      </p:cBhvr>
                                      <p:to>
                                        <p:strVal val="hidden"/>
                                      </p:to>
                                    </p:set>
                                  </p:childTnLst>
                                </p:cTn>
                              </p:par>
                              <p:par>
                                <p:cTn id="116" presetID="1" presetClass="exit" presetSubtype="0" fill="hold" grpId="0" nodeType="withEffect">
                                  <p:stCondLst>
                                    <p:cond delay="0"/>
                                  </p:stCondLst>
                                  <p:childTnLst>
                                    <p:set>
                                      <p:cBhvr>
                                        <p:cTn id="117" dur="1" fill="hold">
                                          <p:stCondLst>
                                            <p:cond delay="0"/>
                                          </p:stCondLst>
                                        </p:cTn>
                                        <p:tgtEl>
                                          <p:spTgt spid="69"/>
                                        </p:tgtEl>
                                        <p:attrNameLst>
                                          <p:attrName>style.visibility</p:attrName>
                                        </p:attrNameLst>
                                      </p:cBhvr>
                                      <p:to>
                                        <p:strVal val="hidden"/>
                                      </p:to>
                                    </p:set>
                                  </p:childTnLst>
                                </p:cTn>
                              </p:par>
                              <p:par>
                                <p:cTn id="118" presetID="1" presetClass="exit" presetSubtype="0" fill="hold" grpId="0" nodeType="withEffect">
                                  <p:stCondLst>
                                    <p:cond delay="0"/>
                                  </p:stCondLst>
                                  <p:childTnLst>
                                    <p:set>
                                      <p:cBhvr>
                                        <p:cTn id="119" dur="1" fill="hold">
                                          <p:stCondLst>
                                            <p:cond delay="0"/>
                                          </p:stCondLst>
                                        </p:cTn>
                                        <p:tgtEl>
                                          <p:spTgt spid="70"/>
                                        </p:tgtEl>
                                        <p:attrNameLst>
                                          <p:attrName>style.visibility</p:attrName>
                                        </p:attrNameLst>
                                      </p:cBhvr>
                                      <p:to>
                                        <p:strVal val="hidden"/>
                                      </p:to>
                                    </p:set>
                                  </p:childTnLst>
                                </p:cTn>
                              </p:par>
                              <p:par>
                                <p:cTn id="120" presetID="1" presetClass="exit" presetSubtype="0" fill="hold" grpId="0" nodeType="withEffect">
                                  <p:stCondLst>
                                    <p:cond delay="0"/>
                                  </p:stCondLst>
                                  <p:childTnLst>
                                    <p:set>
                                      <p:cBhvr>
                                        <p:cTn id="121" dur="1" fill="hold">
                                          <p:stCondLst>
                                            <p:cond delay="0"/>
                                          </p:stCondLst>
                                        </p:cTn>
                                        <p:tgtEl>
                                          <p:spTgt spid="71"/>
                                        </p:tgtEl>
                                        <p:attrNameLst>
                                          <p:attrName>style.visibility</p:attrName>
                                        </p:attrNameLst>
                                      </p:cBhvr>
                                      <p:to>
                                        <p:strVal val="hidden"/>
                                      </p:to>
                                    </p:set>
                                  </p:childTnLst>
                                </p:cTn>
                              </p:par>
                              <p:par>
                                <p:cTn id="122" presetID="1" presetClass="exit" presetSubtype="0" fill="hold" grpId="0" nodeType="withEffect">
                                  <p:stCondLst>
                                    <p:cond delay="0"/>
                                  </p:stCondLst>
                                  <p:childTnLst>
                                    <p:set>
                                      <p:cBhvr>
                                        <p:cTn id="123"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4" restart="whenNotActive" fill="hold" evtFilter="cancelBubble" nodeType="interactiveSeq">
                <p:stCondLst>
                  <p:cond evt="onClick" delay="0">
                    <p:tgtEl>
                      <p:spTgt spid="10"/>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30"/>
                                        </p:tgtEl>
                                        <p:attrNameLst>
                                          <p:attrName>style.visibility</p:attrName>
                                        </p:attrNameLst>
                                      </p:cBhvr>
                                      <p:to>
                                        <p:strVal val="hidden"/>
                                      </p:to>
                                    </p:set>
                                  </p:childTnLst>
                                </p:cTn>
                              </p:par>
                              <p:par>
                                <p:cTn id="129" presetID="1" presetClass="entr" presetSubtype="0" fill="hold" grpId="1" nodeType="withEffect">
                                  <p:stCondLst>
                                    <p:cond delay="0"/>
                                  </p:stCondLst>
                                  <p:childTnLst>
                                    <p:set>
                                      <p:cBhvr>
                                        <p:cTn id="130" dur="1" fill="hold">
                                          <p:stCondLst>
                                            <p:cond delay="0"/>
                                          </p:stCondLst>
                                        </p:cTn>
                                        <p:tgtEl>
                                          <p:spTgt spid="44"/>
                                        </p:tgtEl>
                                        <p:attrNameLst>
                                          <p:attrName>style.visibility</p:attrName>
                                        </p:attrNameLst>
                                      </p:cBhvr>
                                      <p:to>
                                        <p:strVal val="visible"/>
                                      </p:to>
                                    </p:set>
                                  </p:childTnLst>
                                </p:cTn>
                              </p:par>
                              <p:par>
                                <p:cTn id="131" presetID="1" presetClass="exit" presetSubtype="0" fill="hold" grpId="1" nodeType="withEffect">
                                  <p:stCondLst>
                                    <p:cond delay="0"/>
                                  </p:stCondLst>
                                  <p:childTnLst>
                                    <p:set>
                                      <p:cBhvr>
                                        <p:cTn id="132" dur="1" fill="hold">
                                          <p:stCondLst>
                                            <p:cond delay="0"/>
                                          </p:stCondLst>
                                        </p:cTn>
                                        <p:tgtEl>
                                          <p:spTgt spid="45"/>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47"/>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48"/>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49"/>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50"/>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51"/>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52"/>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5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54"/>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55"/>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56"/>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57"/>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58"/>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59"/>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60"/>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61"/>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62"/>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63"/>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64"/>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65"/>
                                        </p:tgtEl>
                                        <p:attrNameLst>
                                          <p:attrName>style.visibility</p:attrName>
                                        </p:attrNameLst>
                                      </p:cBhvr>
                                      <p:to>
                                        <p:strVal val="hidden"/>
                                      </p:to>
                                    </p:set>
                                  </p:childTnLst>
                                </p:cTn>
                              </p:par>
                              <p:par>
                                <p:cTn id="171" presetID="1" presetClass="exit" presetSubtype="0" fill="hold" grpId="1" nodeType="withEffect">
                                  <p:stCondLst>
                                    <p:cond delay="0"/>
                                  </p:stCondLst>
                                  <p:childTnLst>
                                    <p:set>
                                      <p:cBhvr>
                                        <p:cTn id="172" dur="1" fill="hold">
                                          <p:stCondLst>
                                            <p:cond delay="0"/>
                                          </p:stCondLst>
                                        </p:cTn>
                                        <p:tgtEl>
                                          <p:spTgt spid="66"/>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67"/>
                                        </p:tgtEl>
                                        <p:attrNameLst>
                                          <p:attrName>style.visibility</p:attrName>
                                        </p:attrNameLst>
                                      </p:cBhvr>
                                      <p:to>
                                        <p:strVal val="hidden"/>
                                      </p:to>
                                    </p:set>
                                  </p:childTnLst>
                                </p:cTn>
                              </p:par>
                              <p:par>
                                <p:cTn id="175" presetID="1" presetClass="exit" presetSubtype="0" fill="hold" grpId="1" nodeType="withEffect">
                                  <p:stCondLst>
                                    <p:cond delay="0"/>
                                  </p:stCondLst>
                                  <p:childTnLst>
                                    <p:set>
                                      <p:cBhvr>
                                        <p:cTn id="176" dur="1" fill="hold">
                                          <p:stCondLst>
                                            <p:cond delay="0"/>
                                          </p:stCondLst>
                                        </p:cTn>
                                        <p:tgtEl>
                                          <p:spTgt spid="68"/>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69"/>
                                        </p:tgtEl>
                                        <p:attrNameLst>
                                          <p:attrName>style.visibility</p:attrName>
                                        </p:attrNameLst>
                                      </p:cBhvr>
                                      <p:to>
                                        <p:strVal val="hidden"/>
                                      </p:to>
                                    </p:set>
                                  </p:childTnLst>
                                </p:cTn>
                              </p:par>
                              <p:par>
                                <p:cTn id="179" presetID="1" presetClass="exit" presetSubtype="0" fill="hold" grpId="1" nodeType="withEffect">
                                  <p:stCondLst>
                                    <p:cond delay="0"/>
                                  </p:stCondLst>
                                  <p:childTnLst>
                                    <p:set>
                                      <p:cBhvr>
                                        <p:cTn id="180" dur="1" fill="hold">
                                          <p:stCondLst>
                                            <p:cond delay="0"/>
                                          </p:stCondLst>
                                        </p:cTn>
                                        <p:tgtEl>
                                          <p:spTgt spid="70"/>
                                        </p:tgtEl>
                                        <p:attrNameLst>
                                          <p:attrName>style.visibility</p:attrName>
                                        </p:attrNameLst>
                                      </p:cBhvr>
                                      <p:to>
                                        <p:strVal val="hidden"/>
                                      </p:to>
                                    </p:set>
                                  </p:childTnLst>
                                </p:cTn>
                              </p:par>
                              <p:par>
                                <p:cTn id="181" presetID="1" presetClass="exit" presetSubtype="0" fill="hold" grpId="1" nodeType="withEffect">
                                  <p:stCondLst>
                                    <p:cond delay="0"/>
                                  </p:stCondLst>
                                  <p:childTnLst>
                                    <p:set>
                                      <p:cBhvr>
                                        <p:cTn id="182" dur="1" fill="hold">
                                          <p:stCondLst>
                                            <p:cond delay="0"/>
                                          </p:stCondLst>
                                        </p:cTn>
                                        <p:tgtEl>
                                          <p:spTgt spid="71"/>
                                        </p:tgtEl>
                                        <p:attrNameLst>
                                          <p:attrName>style.visibility</p:attrName>
                                        </p:attrNameLst>
                                      </p:cBhvr>
                                      <p:to>
                                        <p:strVal val="hidden"/>
                                      </p:to>
                                    </p:set>
                                  </p:childTnLst>
                                </p:cTn>
                              </p:par>
                              <p:par>
                                <p:cTn id="183" presetID="1" presetClass="exit" presetSubtype="0" fill="hold" grpId="1" nodeType="withEffect">
                                  <p:stCondLst>
                                    <p:cond delay="0"/>
                                  </p:stCondLst>
                                  <p:childTnLst>
                                    <p:set>
                                      <p:cBhvr>
                                        <p:cTn id="184"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85" restart="whenNotActive" fill="hold" evtFilter="cancelBubble" nodeType="interactiveSeq">
                <p:stCondLst>
                  <p:cond evt="onClick" delay="0">
                    <p:tgtEl>
                      <p:spTgt spid="11"/>
                    </p:tgtEl>
                  </p:cond>
                </p:stCondLst>
                <p:endSync evt="end" delay="0">
                  <p:rtn val="all"/>
                </p:endSync>
                <p:childTnLst>
                  <p:par>
                    <p:cTn id="186" fill="hold">
                      <p:stCondLst>
                        <p:cond delay="0"/>
                      </p:stCondLst>
                      <p:childTnLst>
                        <p:par>
                          <p:cTn id="187" fill="hold">
                            <p:stCondLst>
                              <p:cond delay="0"/>
                            </p:stCondLst>
                            <p:childTnLst>
                              <p:par>
                                <p:cTn id="188" presetID="1" presetClass="exit" presetSubtype="0" fill="hold" grpId="2" nodeType="clickEffect">
                                  <p:stCondLst>
                                    <p:cond delay="0"/>
                                  </p:stCondLst>
                                  <p:childTnLst>
                                    <p:set>
                                      <p:cBhvr>
                                        <p:cTn id="189" dur="1" fill="hold">
                                          <p:stCondLst>
                                            <p:cond delay="0"/>
                                          </p:stCondLst>
                                        </p:cTn>
                                        <p:tgtEl>
                                          <p:spTgt spid="30"/>
                                        </p:tgtEl>
                                        <p:attrNameLst>
                                          <p:attrName>style.visibility</p:attrName>
                                        </p:attrNameLst>
                                      </p:cBhvr>
                                      <p:to>
                                        <p:strVal val="hidden"/>
                                      </p:to>
                                    </p:set>
                                  </p:childTnLst>
                                </p:cTn>
                              </p:par>
                              <p:par>
                                <p:cTn id="190" presetID="1" presetClass="exit" presetSubtype="0" fill="hold" grpId="2" nodeType="withEffect">
                                  <p:stCondLst>
                                    <p:cond delay="0"/>
                                  </p:stCondLst>
                                  <p:childTnLst>
                                    <p:set>
                                      <p:cBhvr>
                                        <p:cTn id="191" dur="1" fill="hold">
                                          <p:stCondLst>
                                            <p:cond delay="0"/>
                                          </p:stCondLst>
                                        </p:cTn>
                                        <p:tgtEl>
                                          <p:spTgt spid="44"/>
                                        </p:tgtEl>
                                        <p:attrNameLst>
                                          <p:attrName>style.visibility</p:attrName>
                                        </p:attrNameLst>
                                      </p:cBhvr>
                                      <p:to>
                                        <p:strVal val="hidden"/>
                                      </p:to>
                                    </p:set>
                                  </p:childTnLst>
                                </p:cTn>
                              </p:par>
                              <p:par>
                                <p:cTn id="192" presetID="1" presetClass="entr" presetSubtype="0" fill="hold" grpId="2" nodeType="withEffect">
                                  <p:stCondLst>
                                    <p:cond delay="0"/>
                                  </p:stCondLst>
                                  <p:childTnLst>
                                    <p:set>
                                      <p:cBhvr>
                                        <p:cTn id="193" dur="1" fill="hold">
                                          <p:stCondLst>
                                            <p:cond delay="0"/>
                                          </p:stCondLst>
                                        </p:cTn>
                                        <p:tgtEl>
                                          <p:spTgt spid="45"/>
                                        </p:tgtEl>
                                        <p:attrNameLst>
                                          <p:attrName>style.visibility</p:attrName>
                                        </p:attrNameLst>
                                      </p:cBhvr>
                                      <p:to>
                                        <p:strVal val="visible"/>
                                      </p:to>
                                    </p:set>
                                  </p:childTnLst>
                                </p:cTn>
                              </p:par>
                              <p:par>
                                <p:cTn id="194" presetID="1" presetClass="exit" presetSubtype="0" fill="hold" grpId="2" nodeType="withEffect">
                                  <p:stCondLst>
                                    <p:cond delay="0"/>
                                  </p:stCondLst>
                                  <p:childTnLst>
                                    <p:set>
                                      <p:cBhvr>
                                        <p:cTn id="195" dur="1" fill="hold">
                                          <p:stCondLst>
                                            <p:cond delay="0"/>
                                          </p:stCondLst>
                                        </p:cTn>
                                        <p:tgtEl>
                                          <p:spTgt spid="47"/>
                                        </p:tgtEl>
                                        <p:attrNameLst>
                                          <p:attrName>style.visibility</p:attrName>
                                        </p:attrNameLst>
                                      </p:cBhvr>
                                      <p:to>
                                        <p:strVal val="hidden"/>
                                      </p:to>
                                    </p:set>
                                  </p:childTnLst>
                                </p:cTn>
                              </p:par>
                              <p:par>
                                <p:cTn id="196" presetID="1" presetClass="exit" presetSubtype="0" fill="hold" grpId="2" nodeType="withEffect">
                                  <p:stCondLst>
                                    <p:cond delay="0"/>
                                  </p:stCondLst>
                                  <p:childTnLst>
                                    <p:set>
                                      <p:cBhvr>
                                        <p:cTn id="197" dur="1" fill="hold">
                                          <p:stCondLst>
                                            <p:cond delay="0"/>
                                          </p:stCondLst>
                                        </p:cTn>
                                        <p:tgtEl>
                                          <p:spTgt spid="48"/>
                                        </p:tgtEl>
                                        <p:attrNameLst>
                                          <p:attrName>style.visibility</p:attrName>
                                        </p:attrNameLst>
                                      </p:cBhvr>
                                      <p:to>
                                        <p:strVal val="hidden"/>
                                      </p:to>
                                    </p:set>
                                  </p:childTnLst>
                                </p:cTn>
                              </p:par>
                              <p:par>
                                <p:cTn id="198" presetID="1" presetClass="exit" presetSubtype="0" fill="hold" grpId="2" nodeType="withEffect">
                                  <p:stCondLst>
                                    <p:cond delay="0"/>
                                  </p:stCondLst>
                                  <p:childTnLst>
                                    <p:set>
                                      <p:cBhvr>
                                        <p:cTn id="199" dur="1" fill="hold">
                                          <p:stCondLst>
                                            <p:cond delay="0"/>
                                          </p:stCondLst>
                                        </p:cTn>
                                        <p:tgtEl>
                                          <p:spTgt spid="49"/>
                                        </p:tgtEl>
                                        <p:attrNameLst>
                                          <p:attrName>style.visibility</p:attrName>
                                        </p:attrNameLst>
                                      </p:cBhvr>
                                      <p:to>
                                        <p:strVal val="hidden"/>
                                      </p:to>
                                    </p:set>
                                  </p:childTnLst>
                                </p:cTn>
                              </p:par>
                              <p:par>
                                <p:cTn id="200" presetID="1" presetClass="exit" presetSubtype="0" fill="hold" grpId="2" nodeType="withEffect">
                                  <p:stCondLst>
                                    <p:cond delay="0"/>
                                  </p:stCondLst>
                                  <p:childTnLst>
                                    <p:set>
                                      <p:cBhvr>
                                        <p:cTn id="201" dur="1" fill="hold">
                                          <p:stCondLst>
                                            <p:cond delay="0"/>
                                          </p:stCondLst>
                                        </p:cTn>
                                        <p:tgtEl>
                                          <p:spTgt spid="50"/>
                                        </p:tgtEl>
                                        <p:attrNameLst>
                                          <p:attrName>style.visibility</p:attrName>
                                        </p:attrNameLst>
                                      </p:cBhvr>
                                      <p:to>
                                        <p:strVal val="hidden"/>
                                      </p:to>
                                    </p:set>
                                  </p:childTnLst>
                                </p:cTn>
                              </p:par>
                              <p:par>
                                <p:cTn id="202" presetID="1" presetClass="exit" presetSubtype="0" fill="hold" grpId="2" nodeType="withEffect">
                                  <p:stCondLst>
                                    <p:cond delay="0"/>
                                  </p:stCondLst>
                                  <p:childTnLst>
                                    <p:set>
                                      <p:cBhvr>
                                        <p:cTn id="203" dur="1" fill="hold">
                                          <p:stCondLst>
                                            <p:cond delay="0"/>
                                          </p:stCondLst>
                                        </p:cTn>
                                        <p:tgtEl>
                                          <p:spTgt spid="51"/>
                                        </p:tgtEl>
                                        <p:attrNameLst>
                                          <p:attrName>style.visibility</p:attrName>
                                        </p:attrNameLst>
                                      </p:cBhvr>
                                      <p:to>
                                        <p:strVal val="hidden"/>
                                      </p:to>
                                    </p:set>
                                  </p:childTnLst>
                                </p:cTn>
                              </p:par>
                              <p:par>
                                <p:cTn id="204" presetID="1" presetClass="exit" presetSubtype="0" fill="hold" grpId="2" nodeType="withEffect">
                                  <p:stCondLst>
                                    <p:cond delay="0"/>
                                  </p:stCondLst>
                                  <p:childTnLst>
                                    <p:set>
                                      <p:cBhvr>
                                        <p:cTn id="205" dur="1" fill="hold">
                                          <p:stCondLst>
                                            <p:cond delay="0"/>
                                          </p:stCondLst>
                                        </p:cTn>
                                        <p:tgtEl>
                                          <p:spTgt spid="52"/>
                                        </p:tgtEl>
                                        <p:attrNameLst>
                                          <p:attrName>style.visibility</p:attrName>
                                        </p:attrNameLst>
                                      </p:cBhvr>
                                      <p:to>
                                        <p:strVal val="hidden"/>
                                      </p:to>
                                    </p:set>
                                  </p:childTnLst>
                                </p:cTn>
                              </p:par>
                              <p:par>
                                <p:cTn id="206" presetID="1" presetClass="exit" presetSubtype="0" fill="hold" grpId="2" nodeType="withEffect">
                                  <p:stCondLst>
                                    <p:cond delay="0"/>
                                  </p:stCondLst>
                                  <p:childTnLst>
                                    <p:set>
                                      <p:cBhvr>
                                        <p:cTn id="207" dur="1" fill="hold">
                                          <p:stCondLst>
                                            <p:cond delay="0"/>
                                          </p:stCondLst>
                                        </p:cTn>
                                        <p:tgtEl>
                                          <p:spTgt spid="53"/>
                                        </p:tgtEl>
                                        <p:attrNameLst>
                                          <p:attrName>style.visibility</p:attrName>
                                        </p:attrNameLst>
                                      </p:cBhvr>
                                      <p:to>
                                        <p:strVal val="hidden"/>
                                      </p:to>
                                    </p:set>
                                  </p:childTnLst>
                                </p:cTn>
                              </p:par>
                              <p:par>
                                <p:cTn id="208" presetID="1" presetClass="exit" presetSubtype="0" fill="hold" grpId="2" nodeType="withEffect">
                                  <p:stCondLst>
                                    <p:cond delay="0"/>
                                  </p:stCondLst>
                                  <p:childTnLst>
                                    <p:set>
                                      <p:cBhvr>
                                        <p:cTn id="209" dur="1" fill="hold">
                                          <p:stCondLst>
                                            <p:cond delay="0"/>
                                          </p:stCondLst>
                                        </p:cTn>
                                        <p:tgtEl>
                                          <p:spTgt spid="54"/>
                                        </p:tgtEl>
                                        <p:attrNameLst>
                                          <p:attrName>style.visibility</p:attrName>
                                        </p:attrNameLst>
                                      </p:cBhvr>
                                      <p:to>
                                        <p:strVal val="hidden"/>
                                      </p:to>
                                    </p:set>
                                  </p:childTnLst>
                                </p:cTn>
                              </p:par>
                              <p:par>
                                <p:cTn id="210" presetID="1" presetClass="exit" presetSubtype="0" fill="hold" grpId="2" nodeType="withEffect">
                                  <p:stCondLst>
                                    <p:cond delay="0"/>
                                  </p:stCondLst>
                                  <p:childTnLst>
                                    <p:set>
                                      <p:cBhvr>
                                        <p:cTn id="211" dur="1" fill="hold">
                                          <p:stCondLst>
                                            <p:cond delay="0"/>
                                          </p:stCondLst>
                                        </p:cTn>
                                        <p:tgtEl>
                                          <p:spTgt spid="55"/>
                                        </p:tgtEl>
                                        <p:attrNameLst>
                                          <p:attrName>style.visibility</p:attrName>
                                        </p:attrNameLst>
                                      </p:cBhvr>
                                      <p:to>
                                        <p:strVal val="hidden"/>
                                      </p:to>
                                    </p:set>
                                  </p:childTnLst>
                                </p:cTn>
                              </p:par>
                              <p:par>
                                <p:cTn id="212" presetID="1" presetClass="exit" presetSubtype="0" fill="hold" grpId="2" nodeType="withEffect">
                                  <p:stCondLst>
                                    <p:cond delay="0"/>
                                  </p:stCondLst>
                                  <p:childTnLst>
                                    <p:set>
                                      <p:cBhvr>
                                        <p:cTn id="213" dur="1" fill="hold">
                                          <p:stCondLst>
                                            <p:cond delay="0"/>
                                          </p:stCondLst>
                                        </p:cTn>
                                        <p:tgtEl>
                                          <p:spTgt spid="56"/>
                                        </p:tgtEl>
                                        <p:attrNameLst>
                                          <p:attrName>style.visibility</p:attrName>
                                        </p:attrNameLst>
                                      </p:cBhvr>
                                      <p:to>
                                        <p:strVal val="hidden"/>
                                      </p:to>
                                    </p:set>
                                  </p:childTnLst>
                                </p:cTn>
                              </p:par>
                              <p:par>
                                <p:cTn id="214" presetID="1" presetClass="exit" presetSubtype="0" fill="hold" grpId="2" nodeType="withEffect">
                                  <p:stCondLst>
                                    <p:cond delay="0"/>
                                  </p:stCondLst>
                                  <p:childTnLst>
                                    <p:set>
                                      <p:cBhvr>
                                        <p:cTn id="215" dur="1" fill="hold">
                                          <p:stCondLst>
                                            <p:cond delay="0"/>
                                          </p:stCondLst>
                                        </p:cTn>
                                        <p:tgtEl>
                                          <p:spTgt spid="57"/>
                                        </p:tgtEl>
                                        <p:attrNameLst>
                                          <p:attrName>style.visibility</p:attrName>
                                        </p:attrNameLst>
                                      </p:cBhvr>
                                      <p:to>
                                        <p:strVal val="hidden"/>
                                      </p:to>
                                    </p:set>
                                  </p:childTnLst>
                                </p:cTn>
                              </p:par>
                              <p:par>
                                <p:cTn id="216" presetID="1" presetClass="exit" presetSubtype="0" fill="hold" grpId="2" nodeType="withEffect">
                                  <p:stCondLst>
                                    <p:cond delay="0"/>
                                  </p:stCondLst>
                                  <p:childTnLst>
                                    <p:set>
                                      <p:cBhvr>
                                        <p:cTn id="217" dur="1" fill="hold">
                                          <p:stCondLst>
                                            <p:cond delay="0"/>
                                          </p:stCondLst>
                                        </p:cTn>
                                        <p:tgtEl>
                                          <p:spTgt spid="58"/>
                                        </p:tgtEl>
                                        <p:attrNameLst>
                                          <p:attrName>style.visibility</p:attrName>
                                        </p:attrNameLst>
                                      </p:cBhvr>
                                      <p:to>
                                        <p:strVal val="hidden"/>
                                      </p:to>
                                    </p:set>
                                  </p:childTnLst>
                                </p:cTn>
                              </p:par>
                              <p:par>
                                <p:cTn id="218" presetID="1" presetClass="exit" presetSubtype="0" fill="hold" grpId="2" nodeType="withEffect">
                                  <p:stCondLst>
                                    <p:cond delay="0"/>
                                  </p:stCondLst>
                                  <p:childTnLst>
                                    <p:set>
                                      <p:cBhvr>
                                        <p:cTn id="219" dur="1" fill="hold">
                                          <p:stCondLst>
                                            <p:cond delay="0"/>
                                          </p:stCondLst>
                                        </p:cTn>
                                        <p:tgtEl>
                                          <p:spTgt spid="59"/>
                                        </p:tgtEl>
                                        <p:attrNameLst>
                                          <p:attrName>style.visibility</p:attrName>
                                        </p:attrNameLst>
                                      </p:cBhvr>
                                      <p:to>
                                        <p:strVal val="hidden"/>
                                      </p:to>
                                    </p:set>
                                  </p:childTnLst>
                                </p:cTn>
                              </p:par>
                              <p:par>
                                <p:cTn id="220" presetID="1" presetClass="exit" presetSubtype="0" fill="hold" grpId="2" nodeType="withEffect">
                                  <p:stCondLst>
                                    <p:cond delay="0"/>
                                  </p:stCondLst>
                                  <p:childTnLst>
                                    <p:set>
                                      <p:cBhvr>
                                        <p:cTn id="221" dur="1" fill="hold">
                                          <p:stCondLst>
                                            <p:cond delay="0"/>
                                          </p:stCondLst>
                                        </p:cTn>
                                        <p:tgtEl>
                                          <p:spTgt spid="60"/>
                                        </p:tgtEl>
                                        <p:attrNameLst>
                                          <p:attrName>style.visibility</p:attrName>
                                        </p:attrNameLst>
                                      </p:cBhvr>
                                      <p:to>
                                        <p:strVal val="hidden"/>
                                      </p:to>
                                    </p:set>
                                  </p:childTnLst>
                                </p:cTn>
                              </p:par>
                              <p:par>
                                <p:cTn id="222" presetID="1" presetClass="exit" presetSubtype="0" fill="hold" grpId="2" nodeType="withEffect">
                                  <p:stCondLst>
                                    <p:cond delay="0"/>
                                  </p:stCondLst>
                                  <p:childTnLst>
                                    <p:set>
                                      <p:cBhvr>
                                        <p:cTn id="223" dur="1" fill="hold">
                                          <p:stCondLst>
                                            <p:cond delay="0"/>
                                          </p:stCondLst>
                                        </p:cTn>
                                        <p:tgtEl>
                                          <p:spTgt spid="61"/>
                                        </p:tgtEl>
                                        <p:attrNameLst>
                                          <p:attrName>style.visibility</p:attrName>
                                        </p:attrNameLst>
                                      </p:cBhvr>
                                      <p:to>
                                        <p:strVal val="hidden"/>
                                      </p:to>
                                    </p:set>
                                  </p:childTnLst>
                                </p:cTn>
                              </p:par>
                              <p:par>
                                <p:cTn id="224" presetID="1" presetClass="exit" presetSubtype="0" fill="hold" grpId="2" nodeType="withEffect">
                                  <p:stCondLst>
                                    <p:cond delay="0"/>
                                  </p:stCondLst>
                                  <p:childTnLst>
                                    <p:set>
                                      <p:cBhvr>
                                        <p:cTn id="225" dur="1" fill="hold">
                                          <p:stCondLst>
                                            <p:cond delay="0"/>
                                          </p:stCondLst>
                                        </p:cTn>
                                        <p:tgtEl>
                                          <p:spTgt spid="62"/>
                                        </p:tgtEl>
                                        <p:attrNameLst>
                                          <p:attrName>style.visibility</p:attrName>
                                        </p:attrNameLst>
                                      </p:cBhvr>
                                      <p:to>
                                        <p:strVal val="hidden"/>
                                      </p:to>
                                    </p:set>
                                  </p:childTnLst>
                                </p:cTn>
                              </p:par>
                              <p:par>
                                <p:cTn id="226" presetID="1" presetClass="exit" presetSubtype="0" fill="hold" grpId="2" nodeType="withEffect">
                                  <p:stCondLst>
                                    <p:cond delay="0"/>
                                  </p:stCondLst>
                                  <p:childTnLst>
                                    <p:set>
                                      <p:cBhvr>
                                        <p:cTn id="227" dur="1" fill="hold">
                                          <p:stCondLst>
                                            <p:cond delay="0"/>
                                          </p:stCondLst>
                                        </p:cTn>
                                        <p:tgtEl>
                                          <p:spTgt spid="63"/>
                                        </p:tgtEl>
                                        <p:attrNameLst>
                                          <p:attrName>style.visibility</p:attrName>
                                        </p:attrNameLst>
                                      </p:cBhvr>
                                      <p:to>
                                        <p:strVal val="hidden"/>
                                      </p:to>
                                    </p:set>
                                  </p:childTnLst>
                                </p:cTn>
                              </p:par>
                              <p:par>
                                <p:cTn id="228" presetID="1" presetClass="exit" presetSubtype="0" fill="hold" grpId="2" nodeType="withEffect">
                                  <p:stCondLst>
                                    <p:cond delay="0"/>
                                  </p:stCondLst>
                                  <p:childTnLst>
                                    <p:set>
                                      <p:cBhvr>
                                        <p:cTn id="229" dur="1" fill="hold">
                                          <p:stCondLst>
                                            <p:cond delay="0"/>
                                          </p:stCondLst>
                                        </p:cTn>
                                        <p:tgtEl>
                                          <p:spTgt spid="64"/>
                                        </p:tgtEl>
                                        <p:attrNameLst>
                                          <p:attrName>style.visibility</p:attrName>
                                        </p:attrNameLst>
                                      </p:cBhvr>
                                      <p:to>
                                        <p:strVal val="hidden"/>
                                      </p:to>
                                    </p:set>
                                  </p:childTnLst>
                                </p:cTn>
                              </p:par>
                              <p:par>
                                <p:cTn id="230" presetID="1" presetClass="exit" presetSubtype="0" fill="hold" grpId="2" nodeType="withEffect">
                                  <p:stCondLst>
                                    <p:cond delay="0"/>
                                  </p:stCondLst>
                                  <p:childTnLst>
                                    <p:set>
                                      <p:cBhvr>
                                        <p:cTn id="231" dur="1" fill="hold">
                                          <p:stCondLst>
                                            <p:cond delay="0"/>
                                          </p:stCondLst>
                                        </p:cTn>
                                        <p:tgtEl>
                                          <p:spTgt spid="65"/>
                                        </p:tgtEl>
                                        <p:attrNameLst>
                                          <p:attrName>style.visibility</p:attrName>
                                        </p:attrNameLst>
                                      </p:cBhvr>
                                      <p:to>
                                        <p:strVal val="hidden"/>
                                      </p:to>
                                    </p:set>
                                  </p:childTnLst>
                                </p:cTn>
                              </p:par>
                              <p:par>
                                <p:cTn id="232" presetID="1" presetClass="exit" presetSubtype="0" fill="hold" grpId="2" nodeType="withEffect">
                                  <p:stCondLst>
                                    <p:cond delay="0"/>
                                  </p:stCondLst>
                                  <p:childTnLst>
                                    <p:set>
                                      <p:cBhvr>
                                        <p:cTn id="233" dur="1" fill="hold">
                                          <p:stCondLst>
                                            <p:cond delay="0"/>
                                          </p:stCondLst>
                                        </p:cTn>
                                        <p:tgtEl>
                                          <p:spTgt spid="66"/>
                                        </p:tgtEl>
                                        <p:attrNameLst>
                                          <p:attrName>style.visibility</p:attrName>
                                        </p:attrNameLst>
                                      </p:cBhvr>
                                      <p:to>
                                        <p:strVal val="hidden"/>
                                      </p:to>
                                    </p:set>
                                  </p:childTnLst>
                                </p:cTn>
                              </p:par>
                              <p:par>
                                <p:cTn id="234" presetID="1" presetClass="exit" presetSubtype="0" fill="hold" grpId="2" nodeType="withEffect">
                                  <p:stCondLst>
                                    <p:cond delay="0"/>
                                  </p:stCondLst>
                                  <p:childTnLst>
                                    <p:set>
                                      <p:cBhvr>
                                        <p:cTn id="235" dur="1" fill="hold">
                                          <p:stCondLst>
                                            <p:cond delay="0"/>
                                          </p:stCondLst>
                                        </p:cTn>
                                        <p:tgtEl>
                                          <p:spTgt spid="67"/>
                                        </p:tgtEl>
                                        <p:attrNameLst>
                                          <p:attrName>style.visibility</p:attrName>
                                        </p:attrNameLst>
                                      </p:cBhvr>
                                      <p:to>
                                        <p:strVal val="hidden"/>
                                      </p:to>
                                    </p:set>
                                  </p:childTnLst>
                                </p:cTn>
                              </p:par>
                              <p:par>
                                <p:cTn id="236" presetID="1" presetClass="exit" presetSubtype="0" fill="hold" grpId="2" nodeType="withEffect">
                                  <p:stCondLst>
                                    <p:cond delay="0"/>
                                  </p:stCondLst>
                                  <p:childTnLst>
                                    <p:set>
                                      <p:cBhvr>
                                        <p:cTn id="237" dur="1" fill="hold">
                                          <p:stCondLst>
                                            <p:cond delay="0"/>
                                          </p:stCondLst>
                                        </p:cTn>
                                        <p:tgtEl>
                                          <p:spTgt spid="68"/>
                                        </p:tgtEl>
                                        <p:attrNameLst>
                                          <p:attrName>style.visibility</p:attrName>
                                        </p:attrNameLst>
                                      </p:cBhvr>
                                      <p:to>
                                        <p:strVal val="hidden"/>
                                      </p:to>
                                    </p:set>
                                  </p:childTnLst>
                                </p:cTn>
                              </p:par>
                              <p:par>
                                <p:cTn id="238" presetID="1" presetClass="exit" presetSubtype="0" fill="hold" grpId="2" nodeType="withEffect">
                                  <p:stCondLst>
                                    <p:cond delay="0"/>
                                  </p:stCondLst>
                                  <p:childTnLst>
                                    <p:set>
                                      <p:cBhvr>
                                        <p:cTn id="239" dur="1" fill="hold">
                                          <p:stCondLst>
                                            <p:cond delay="0"/>
                                          </p:stCondLst>
                                        </p:cTn>
                                        <p:tgtEl>
                                          <p:spTgt spid="69"/>
                                        </p:tgtEl>
                                        <p:attrNameLst>
                                          <p:attrName>style.visibility</p:attrName>
                                        </p:attrNameLst>
                                      </p:cBhvr>
                                      <p:to>
                                        <p:strVal val="hidden"/>
                                      </p:to>
                                    </p:set>
                                  </p:childTnLst>
                                </p:cTn>
                              </p:par>
                              <p:par>
                                <p:cTn id="240" presetID="1" presetClass="exit" presetSubtype="0" fill="hold" grpId="2" nodeType="withEffect">
                                  <p:stCondLst>
                                    <p:cond delay="0"/>
                                  </p:stCondLst>
                                  <p:childTnLst>
                                    <p:set>
                                      <p:cBhvr>
                                        <p:cTn id="241" dur="1" fill="hold">
                                          <p:stCondLst>
                                            <p:cond delay="0"/>
                                          </p:stCondLst>
                                        </p:cTn>
                                        <p:tgtEl>
                                          <p:spTgt spid="70"/>
                                        </p:tgtEl>
                                        <p:attrNameLst>
                                          <p:attrName>style.visibility</p:attrName>
                                        </p:attrNameLst>
                                      </p:cBhvr>
                                      <p:to>
                                        <p:strVal val="hidden"/>
                                      </p:to>
                                    </p:set>
                                  </p:childTnLst>
                                </p:cTn>
                              </p:par>
                              <p:par>
                                <p:cTn id="242" presetID="1" presetClass="exit" presetSubtype="0" fill="hold" grpId="2" nodeType="withEffect">
                                  <p:stCondLst>
                                    <p:cond delay="0"/>
                                  </p:stCondLst>
                                  <p:childTnLst>
                                    <p:set>
                                      <p:cBhvr>
                                        <p:cTn id="243" dur="1" fill="hold">
                                          <p:stCondLst>
                                            <p:cond delay="0"/>
                                          </p:stCondLst>
                                        </p:cTn>
                                        <p:tgtEl>
                                          <p:spTgt spid="71"/>
                                        </p:tgtEl>
                                        <p:attrNameLst>
                                          <p:attrName>style.visibility</p:attrName>
                                        </p:attrNameLst>
                                      </p:cBhvr>
                                      <p:to>
                                        <p:strVal val="hidden"/>
                                      </p:to>
                                    </p:set>
                                  </p:childTnLst>
                                </p:cTn>
                              </p:par>
                              <p:par>
                                <p:cTn id="244" presetID="1" presetClass="exit" presetSubtype="0" fill="hold" grpId="2" nodeType="withEffect">
                                  <p:stCondLst>
                                    <p:cond delay="0"/>
                                  </p:stCondLst>
                                  <p:childTnLst>
                                    <p:set>
                                      <p:cBhvr>
                                        <p:cTn id="245"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46" restart="whenNotActive" fill="hold" evtFilter="cancelBubble" nodeType="interactiveSeq">
                <p:stCondLst>
                  <p:cond evt="onClick" delay="0">
                    <p:tgtEl>
                      <p:spTgt spid="1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grpId="3" nodeType="clickEffect">
                                  <p:stCondLst>
                                    <p:cond delay="0"/>
                                  </p:stCondLst>
                                  <p:childTnLst>
                                    <p:set>
                                      <p:cBhvr>
                                        <p:cTn id="250" dur="1" fill="hold">
                                          <p:stCondLst>
                                            <p:cond delay="0"/>
                                          </p:stCondLst>
                                        </p:cTn>
                                        <p:tgtEl>
                                          <p:spTgt spid="30"/>
                                        </p:tgtEl>
                                        <p:attrNameLst>
                                          <p:attrName>style.visibility</p:attrName>
                                        </p:attrNameLst>
                                      </p:cBhvr>
                                      <p:to>
                                        <p:strVal val="hidden"/>
                                      </p:to>
                                    </p:set>
                                  </p:childTnLst>
                                </p:cTn>
                              </p:par>
                              <p:par>
                                <p:cTn id="251" presetID="1" presetClass="exit" presetSubtype="0" fill="hold" grpId="3" nodeType="withEffect">
                                  <p:stCondLst>
                                    <p:cond delay="0"/>
                                  </p:stCondLst>
                                  <p:childTnLst>
                                    <p:set>
                                      <p:cBhvr>
                                        <p:cTn id="252" dur="1" fill="hold">
                                          <p:stCondLst>
                                            <p:cond delay="0"/>
                                          </p:stCondLst>
                                        </p:cTn>
                                        <p:tgtEl>
                                          <p:spTgt spid="44"/>
                                        </p:tgtEl>
                                        <p:attrNameLst>
                                          <p:attrName>style.visibility</p:attrName>
                                        </p:attrNameLst>
                                      </p:cBhvr>
                                      <p:to>
                                        <p:strVal val="hidden"/>
                                      </p:to>
                                    </p:set>
                                  </p:childTnLst>
                                </p:cTn>
                              </p:par>
                              <p:par>
                                <p:cTn id="253" presetID="1" presetClass="exit" presetSubtype="0" fill="hold" grpId="3" nodeType="withEffect">
                                  <p:stCondLst>
                                    <p:cond delay="0"/>
                                  </p:stCondLst>
                                  <p:childTnLst>
                                    <p:set>
                                      <p:cBhvr>
                                        <p:cTn id="254" dur="1" fill="hold">
                                          <p:stCondLst>
                                            <p:cond delay="0"/>
                                          </p:stCondLst>
                                        </p:cTn>
                                        <p:tgtEl>
                                          <p:spTgt spid="45"/>
                                        </p:tgtEl>
                                        <p:attrNameLst>
                                          <p:attrName>style.visibility</p:attrName>
                                        </p:attrNameLst>
                                      </p:cBhvr>
                                      <p:to>
                                        <p:strVal val="hidden"/>
                                      </p:to>
                                    </p:set>
                                  </p:childTnLst>
                                </p:cTn>
                              </p:par>
                              <p:par>
                                <p:cTn id="255" presetID="1" presetClass="entr" presetSubtype="0" fill="hold" grpId="3" nodeType="withEffect">
                                  <p:stCondLst>
                                    <p:cond delay="0"/>
                                  </p:stCondLst>
                                  <p:childTnLst>
                                    <p:set>
                                      <p:cBhvr>
                                        <p:cTn id="256" dur="1" fill="hold">
                                          <p:stCondLst>
                                            <p:cond delay="0"/>
                                          </p:stCondLst>
                                        </p:cTn>
                                        <p:tgtEl>
                                          <p:spTgt spid="47"/>
                                        </p:tgtEl>
                                        <p:attrNameLst>
                                          <p:attrName>style.visibility</p:attrName>
                                        </p:attrNameLst>
                                      </p:cBhvr>
                                      <p:to>
                                        <p:strVal val="visible"/>
                                      </p:to>
                                    </p:set>
                                  </p:childTnLst>
                                </p:cTn>
                              </p:par>
                              <p:par>
                                <p:cTn id="257" presetID="1" presetClass="exit" presetSubtype="0" fill="hold" grpId="3" nodeType="withEffect">
                                  <p:stCondLst>
                                    <p:cond delay="0"/>
                                  </p:stCondLst>
                                  <p:childTnLst>
                                    <p:set>
                                      <p:cBhvr>
                                        <p:cTn id="258" dur="1" fill="hold">
                                          <p:stCondLst>
                                            <p:cond delay="0"/>
                                          </p:stCondLst>
                                        </p:cTn>
                                        <p:tgtEl>
                                          <p:spTgt spid="48"/>
                                        </p:tgtEl>
                                        <p:attrNameLst>
                                          <p:attrName>style.visibility</p:attrName>
                                        </p:attrNameLst>
                                      </p:cBhvr>
                                      <p:to>
                                        <p:strVal val="hidden"/>
                                      </p:to>
                                    </p:set>
                                  </p:childTnLst>
                                </p:cTn>
                              </p:par>
                              <p:par>
                                <p:cTn id="259" presetID="1" presetClass="exit" presetSubtype="0" fill="hold" grpId="3" nodeType="withEffect">
                                  <p:stCondLst>
                                    <p:cond delay="0"/>
                                  </p:stCondLst>
                                  <p:childTnLst>
                                    <p:set>
                                      <p:cBhvr>
                                        <p:cTn id="260" dur="1" fill="hold">
                                          <p:stCondLst>
                                            <p:cond delay="0"/>
                                          </p:stCondLst>
                                        </p:cTn>
                                        <p:tgtEl>
                                          <p:spTgt spid="49"/>
                                        </p:tgtEl>
                                        <p:attrNameLst>
                                          <p:attrName>style.visibility</p:attrName>
                                        </p:attrNameLst>
                                      </p:cBhvr>
                                      <p:to>
                                        <p:strVal val="hidden"/>
                                      </p:to>
                                    </p:set>
                                  </p:childTnLst>
                                </p:cTn>
                              </p:par>
                              <p:par>
                                <p:cTn id="261" presetID="1" presetClass="exit" presetSubtype="0" fill="hold" grpId="3" nodeType="withEffect">
                                  <p:stCondLst>
                                    <p:cond delay="0"/>
                                  </p:stCondLst>
                                  <p:childTnLst>
                                    <p:set>
                                      <p:cBhvr>
                                        <p:cTn id="262" dur="1" fill="hold">
                                          <p:stCondLst>
                                            <p:cond delay="0"/>
                                          </p:stCondLst>
                                        </p:cTn>
                                        <p:tgtEl>
                                          <p:spTgt spid="50"/>
                                        </p:tgtEl>
                                        <p:attrNameLst>
                                          <p:attrName>style.visibility</p:attrName>
                                        </p:attrNameLst>
                                      </p:cBhvr>
                                      <p:to>
                                        <p:strVal val="hidden"/>
                                      </p:to>
                                    </p:set>
                                  </p:childTnLst>
                                </p:cTn>
                              </p:par>
                              <p:par>
                                <p:cTn id="263" presetID="1" presetClass="exit" presetSubtype="0" fill="hold" grpId="3" nodeType="withEffect">
                                  <p:stCondLst>
                                    <p:cond delay="0"/>
                                  </p:stCondLst>
                                  <p:childTnLst>
                                    <p:set>
                                      <p:cBhvr>
                                        <p:cTn id="264" dur="1" fill="hold">
                                          <p:stCondLst>
                                            <p:cond delay="0"/>
                                          </p:stCondLst>
                                        </p:cTn>
                                        <p:tgtEl>
                                          <p:spTgt spid="51"/>
                                        </p:tgtEl>
                                        <p:attrNameLst>
                                          <p:attrName>style.visibility</p:attrName>
                                        </p:attrNameLst>
                                      </p:cBhvr>
                                      <p:to>
                                        <p:strVal val="hidden"/>
                                      </p:to>
                                    </p:set>
                                  </p:childTnLst>
                                </p:cTn>
                              </p:par>
                              <p:par>
                                <p:cTn id="265" presetID="1" presetClass="exit" presetSubtype="0" fill="hold" grpId="3" nodeType="withEffect">
                                  <p:stCondLst>
                                    <p:cond delay="0"/>
                                  </p:stCondLst>
                                  <p:childTnLst>
                                    <p:set>
                                      <p:cBhvr>
                                        <p:cTn id="266" dur="1" fill="hold">
                                          <p:stCondLst>
                                            <p:cond delay="0"/>
                                          </p:stCondLst>
                                        </p:cTn>
                                        <p:tgtEl>
                                          <p:spTgt spid="52"/>
                                        </p:tgtEl>
                                        <p:attrNameLst>
                                          <p:attrName>style.visibility</p:attrName>
                                        </p:attrNameLst>
                                      </p:cBhvr>
                                      <p:to>
                                        <p:strVal val="hidden"/>
                                      </p:to>
                                    </p:set>
                                  </p:childTnLst>
                                </p:cTn>
                              </p:par>
                              <p:par>
                                <p:cTn id="267" presetID="1" presetClass="exit" presetSubtype="0" fill="hold" grpId="3" nodeType="withEffect">
                                  <p:stCondLst>
                                    <p:cond delay="0"/>
                                  </p:stCondLst>
                                  <p:childTnLst>
                                    <p:set>
                                      <p:cBhvr>
                                        <p:cTn id="268" dur="1" fill="hold">
                                          <p:stCondLst>
                                            <p:cond delay="0"/>
                                          </p:stCondLst>
                                        </p:cTn>
                                        <p:tgtEl>
                                          <p:spTgt spid="53"/>
                                        </p:tgtEl>
                                        <p:attrNameLst>
                                          <p:attrName>style.visibility</p:attrName>
                                        </p:attrNameLst>
                                      </p:cBhvr>
                                      <p:to>
                                        <p:strVal val="hidden"/>
                                      </p:to>
                                    </p:set>
                                  </p:childTnLst>
                                </p:cTn>
                              </p:par>
                              <p:par>
                                <p:cTn id="269" presetID="1" presetClass="exit" presetSubtype="0" fill="hold" grpId="3" nodeType="withEffect">
                                  <p:stCondLst>
                                    <p:cond delay="0"/>
                                  </p:stCondLst>
                                  <p:childTnLst>
                                    <p:set>
                                      <p:cBhvr>
                                        <p:cTn id="270" dur="1" fill="hold">
                                          <p:stCondLst>
                                            <p:cond delay="0"/>
                                          </p:stCondLst>
                                        </p:cTn>
                                        <p:tgtEl>
                                          <p:spTgt spid="54"/>
                                        </p:tgtEl>
                                        <p:attrNameLst>
                                          <p:attrName>style.visibility</p:attrName>
                                        </p:attrNameLst>
                                      </p:cBhvr>
                                      <p:to>
                                        <p:strVal val="hidden"/>
                                      </p:to>
                                    </p:set>
                                  </p:childTnLst>
                                </p:cTn>
                              </p:par>
                              <p:par>
                                <p:cTn id="271" presetID="1" presetClass="exit" presetSubtype="0" fill="hold" grpId="3" nodeType="withEffect">
                                  <p:stCondLst>
                                    <p:cond delay="0"/>
                                  </p:stCondLst>
                                  <p:childTnLst>
                                    <p:set>
                                      <p:cBhvr>
                                        <p:cTn id="272" dur="1" fill="hold">
                                          <p:stCondLst>
                                            <p:cond delay="0"/>
                                          </p:stCondLst>
                                        </p:cTn>
                                        <p:tgtEl>
                                          <p:spTgt spid="55"/>
                                        </p:tgtEl>
                                        <p:attrNameLst>
                                          <p:attrName>style.visibility</p:attrName>
                                        </p:attrNameLst>
                                      </p:cBhvr>
                                      <p:to>
                                        <p:strVal val="hidden"/>
                                      </p:to>
                                    </p:set>
                                  </p:childTnLst>
                                </p:cTn>
                              </p:par>
                              <p:par>
                                <p:cTn id="273" presetID="1" presetClass="exit" presetSubtype="0" fill="hold" grpId="3" nodeType="withEffect">
                                  <p:stCondLst>
                                    <p:cond delay="0"/>
                                  </p:stCondLst>
                                  <p:childTnLst>
                                    <p:set>
                                      <p:cBhvr>
                                        <p:cTn id="274" dur="1" fill="hold">
                                          <p:stCondLst>
                                            <p:cond delay="0"/>
                                          </p:stCondLst>
                                        </p:cTn>
                                        <p:tgtEl>
                                          <p:spTgt spid="56"/>
                                        </p:tgtEl>
                                        <p:attrNameLst>
                                          <p:attrName>style.visibility</p:attrName>
                                        </p:attrNameLst>
                                      </p:cBhvr>
                                      <p:to>
                                        <p:strVal val="hidden"/>
                                      </p:to>
                                    </p:set>
                                  </p:childTnLst>
                                </p:cTn>
                              </p:par>
                              <p:par>
                                <p:cTn id="275" presetID="1" presetClass="exit" presetSubtype="0" fill="hold" grpId="3" nodeType="withEffect">
                                  <p:stCondLst>
                                    <p:cond delay="0"/>
                                  </p:stCondLst>
                                  <p:childTnLst>
                                    <p:set>
                                      <p:cBhvr>
                                        <p:cTn id="276" dur="1" fill="hold">
                                          <p:stCondLst>
                                            <p:cond delay="0"/>
                                          </p:stCondLst>
                                        </p:cTn>
                                        <p:tgtEl>
                                          <p:spTgt spid="57"/>
                                        </p:tgtEl>
                                        <p:attrNameLst>
                                          <p:attrName>style.visibility</p:attrName>
                                        </p:attrNameLst>
                                      </p:cBhvr>
                                      <p:to>
                                        <p:strVal val="hidden"/>
                                      </p:to>
                                    </p:set>
                                  </p:childTnLst>
                                </p:cTn>
                              </p:par>
                              <p:par>
                                <p:cTn id="277" presetID="1" presetClass="exit" presetSubtype="0" fill="hold" grpId="3" nodeType="withEffect">
                                  <p:stCondLst>
                                    <p:cond delay="0"/>
                                  </p:stCondLst>
                                  <p:childTnLst>
                                    <p:set>
                                      <p:cBhvr>
                                        <p:cTn id="278" dur="1" fill="hold">
                                          <p:stCondLst>
                                            <p:cond delay="0"/>
                                          </p:stCondLst>
                                        </p:cTn>
                                        <p:tgtEl>
                                          <p:spTgt spid="58"/>
                                        </p:tgtEl>
                                        <p:attrNameLst>
                                          <p:attrName>style.visibility</p:attrName>
                                        </p:attrNameLst>
                                      </p:cBhvr>
                                      <p:to>
                                        <p:strVal val="hidden"/>
                                      </p:to>
                                    </p:set>
                                  </p:childTnLst>
                                </p:cTn>
                              </p:par>
                              <p:par>
                                <p:cTn id="279" presetID="1" presetClass="exit" presetSubtype="0" fill="hold" grpId="3" nodeType="withEffect">
                                  <p:stCondLst>
                                    <p:cond delay="0"/>
                                  </p:stCondLst>
                                  <p:childTnLst>
                                    <p:set>
                                      <p:cBhvr>
                                        <p:cTn id="280" dur="1" fill="hold">
                                          <p:stCondLst>
                                            <p:cond delay="0"/>
                                          </p:stCondLst>
                                        </p:cTn>
                                        <p:tgtEl>
                                          <p:spTgt spid="59"/>
                                        </p:tgtEl>
                                        <p:attrNameLst>
                                          <p:attrName>style.visibility</p:attrName>
                                        </p:attrNameLst>
                                      </p:cBhvr>
                                      <p:to>
                                        <p:strVal val="hidden"/>
                                      </p:to>
                                    </p:set>
                                  </p:childTnLst>
                                </p:cTn>
                              </p:par>
                              <p:par>
                                <p:cTn id="281" presetID="1" presetClass="exit" presetSubtype="0" fill="hold" grpId="3" nodeType="withEffect">
                                  <p:stCondLst>
                                    <p:cond delay="0"/>
                                  </p:stCondLst>
                                  <p:childTnLst>
                                    <p:set>
                                      <p:cBhvr>
                                        <p:cTn id="282" dur="1" fill="hold">
                                          <p:stCondLst>
                                            <p:cond delay="0"/>
                                          </p:stCondLst>
                                        </p:cTn>
                                        <p:tgtEl>
                                          <p:spTgt spid="60"/>
                                        </p:tgtEl>
                                        <p:attrNameLst>
                                          <p:attrName>style.visibility</p:attrName>
                                        </p:attrNameLst>
                                      </p:cBhvr>
                                      <p:to>
                                        <p:strVal val="hidden"/>
                                      </p:to>
                                    </p:set>
                                  </p:childTnLst>
                                </p:cTn>
                              </p:par>
                              <p:par>
                                <p:cTn id="283" presetID="1" presetClass="exit" presetSubtype="0" fill="hold" grpId="3" nodeType="withEffect">
                                  <p:stCondLst>
                                    <p:cond delay="0"/>
                                  </p:stCondLst>
                                  <p:childTnLst>
                                    <p:set>
                                      <p:cBhvr>
                                        <p:cTn id="284" dur="1" fill="hold">
                                          <p:stCondLst>
                                            <p:cond delay="0"/>
                                          </p:stCondLst>
                                        </p:cTn>
                                        <p:tgtEl>
                                          <p:spTgt spid="61"/>
                                        </p:tgtEl>
                                        <p:attrNameLst>
                                          <p:attrName>style.visibility</p:attrName>
                                        </p:attrNameLst>
                                      </p:cBhvr>
                                      <p:to>
                                        <p:strVal val="hidden"/>
                                      </p:to>
                                    </p:set>
                                  </p:childTnLst>
                                </p:cTn>
                              </p:par>
                              <p:par>
                                <p:cTn id="285" presetID="1" presetClass="exit" presetSubtype="0" fill="hold" grpId="3" nodeType="withEffect">
                                  <p:stCondLst>
                                    <p:cond delay="0"/>
                                  </p:stCondLst>
                                  <p:childTnLst>
                                    <p:set>
                                      <p:cBhvr>
                                        <p:cTn id="286" dur="1" fill="hold">
                                          <p:stCondLst>
                                            <p:cond delay="0"/>
                                          </p:stCondLst>
                                        </p:cTn>
                                        <p:tgtEl>
                                          <p:spTgt spid="62"/>
                                        </p:tgtEl>
                                        <p:attrNameLst>
                                          <p:attrName>style.visibility</p:attrName>
                                        </p:attrNameLst>
                                      </p:cBhvr>
                                      <p:to>
                                        <p:strVal val="hidden"/>
                                      </p:to>
                                    </p:set>
                                  </p:childTnLst>
                                </p:cTn>
                              </p:par>
                              <p:par>
                                <p:cTn id="287" presetID="1" presetClass="exit" presetSubtype="0" fill="hold" grpId="3" nodeType="withEffect">
                                  <p:stCondLst>
                                    <p:cond delay="0"/>
                                  </p:stCondLst>
                                  <p:childTnLst>
                                    <p:set>
                                      <p:cBhvr>
                                        <p:cTn id="288" dur="1" fill="hold">
                                          <p:stCondLst>
                                            <p:cond delay="0"/>
                                          </p:stCondLst>
                                        </p:cTn>
                                        <p:tgtEl>
                                          <p:spTgt spid="63"/>
                                        </p:tgtEl>
                                        <p:attrNameLst>
                                          <p:attrName>style.visibility</p:attrName>
                                        </p:attrNameLst>
                                      </p:cBhvr>
                                      <p:to>
                                        <p:strVal val="hidden"/>
                                      </p:to>
                                    </p:set>
                                  </p:childTnLst>
                                </p:cTn>
                              </p:par>
                              <p:par>
                                <p:cTn id="289" presetID="1" presetClass="exit" presetSubtype="0" fill="hold" grpId="3" nodeType="withEffect">
                                  <p:stCondLst>
                                    <p:cond delay="0"/>
                                  </p:stCondLst>
                                  <p:childTnLst>
                                    <p:set>
                                      <p:cBhvr>
                                        <p:cTn id="290" dur="1" fill="hold">
                                          <p:stCondLst>
                                            <p:cond delay="0"/>
                                          </p:stCondLst>
                                        </p:cTn>
                                        <p:tgtEl>
                                          <p:spTgt spid="64"/>
                                        </p:tgtEl>
                                        <p:attrNameLst>
                                          <p:attrName>style.visibility</p:attrName>
                                        </p:attrNameLst>
                                      </p:cBhvr>
                                      <p:to>
                                        <p:strVal val="hidden"/>
                                      </p:to>
                                    </p:set>
                                  </p:childTnLst>
                                </p:cTn>
                              </p:par>
                              <p:par>
                                <p:cTn id="291" presetID="1" presetClass="exit" presetSubtype="0" fill="hold" grpId="3" nodeType="withEffect">
                                  <p:stCondLst>
                                    <p:cond delay="0"/>
                                  </p:stCondLst>
                                  <p:childTnLst>
                                    <p:set>
                                      <p:cBhvr>
                                        <p:cTn id="292" dur="1" fill="hold">
                                          <p:stCondLst>
                                            <p:cond delay="0"/>
                                          </p:stCondLst>
                                        </p:cTn>
                                        <p:tgtEl>
                                          <p:spTgt spid="65"/>
                                        </p:tgtEl>
                                        <p:attrNameLst>
                                          <p:attrName>style.visibility</p:attrName>
                                        </p:attrNameLst>
                                      </p:cBhvr>
                                      <p:to>
                                        <p:strVal val="hidden"/>
                                      </p:to>
                                    </p:set>
                                  </p:childTnLst>
                                </p:cTn>
                              </p:par>
                              <p:par>
                                <p:cTn id="293" presetID="1" presetClass="exit" presetSubtype="0" fill="hold" grpId="3" nodeType="withEffect">
                                  <p:stCondLst>
                                    <p:cond delay="0"/>
                                  </p:stCondLst>
                                  <p:childTnLst>
                                    <p:set>
                                      <p:cBhvr>
                                        <p:cTn id="294" dur="1" fill="hold">
                                          <p:stCondLst>
                                            <p:cond delay="0"/>
                                          </p:stCondLst>
                                        </p:cTn>
                                        <p:tgtEl>
                                          <p:spTgt spid="66"/>
                                        </p:tgtEl>
                                        <p:attrNameLst>
                                          <p:attrName>style.visibility</p:attrName>
                                        </p:attrNameLst>
                                      </p:cBhvr>
                                      <p:to>
                                        <p:strVal val="hidden"/>
                                      </p:to>
                                    </p:set>
                                  </p:childTnLst>
                                </p:cTn>
                              </p:par>
                              <p:par>
                                <p:cTn id="295" presetID="1" presetClass="exit" presetSubtype="0" fill="hold" grpId="3" nodeType="withEffect">
                                  <p:stCondLst>
                                    <p:cond delay="0"/>
                                  </p:stCondLst>
                                  <p:childTnLst>
                                    <p:set>
                                      <p:cBhvr>
                                        <p:cTn id="296" dur="1" fill="hold">
                                          <p:stCondLst>
                                            <p:cond delay="0"/>
                                          </p:stCondLst>
                                        </p:cTn>
                                        <p:tgtEl>
                                          <p:spTgt spid="67"/>
                                        </p:tgtEl>
                                        <p:attrNameLst>
                                          <p:attrName>style.visibility</p:attrName>
                                        </p:attrNameLst>
                                      </p:cBhvr>
                                      <p:to>
                                        <p:strVal val="hidden"/>
                                      </p:to>
                                    </p:set>
                                  </p:childTnLst>
                                </p:cTn>
                              </p:par>
                              <p:par>
                                <p:cTn id="297" presetID="1" presetClass="exit" presetSubtype="0" fill="hold" grpId="3" nodeType="withEffect">
                                  <p:stCondLst>
                                    <p:cond delay="0"/>
                                  </p:stCondLst>
                                  <p:childTnLst>
                                    <p:set>
                                      <p:cBhvr>
                                        <p:cTn id="298" dur="1" fill="hold">
                                          <p:stCondLst>
                                            <p:cond delay="0"/>
                                          </p:stCondLst>
                                        </p:cTn>
                                        <p:tgtEl>
                                          <p:spTgt spid="68"/>
                                        </p:tgtEl>
                                        <p:attrNameLst>
                                          <p:attrName>style.visibility</p:attrName>
                                        </p:attrNameLst>
                                      </p:cBhvr>
                                      <p:to>
                                        <p:strVal val="hidden"/>
                                      </p:to>
                                    </p:set>
                                  </p:childTnLst>
                                </p:cTn>
                              </p:par>
                              <p:par>
                                <p:cTn id="299" presetID="1" presetClass="exit" presetSubtype="0" fill="hold" grpId="3" nodeType="withEffect">
                                  <p:stCondLst>
                                    <p:cond delay="0"/>
                                  </p:stCondLst>
                                  <p:childTnLst>
                                    <p:set>
                                      <p:cBhvr>
                                        <p:cTn id="300" dur="1" fill="hold">
                                          <p:stCondLst>
                                            <p:cond delay="0"/>
                                          </p:stCondLst>
                                        </p:cTn>
                                        <p:tgtEl>
                                          <p:spTgt spid="69"/>
                                        </p:tgtEl>
                                        <p:attrNameLst>
                                          <p:attrName>style.visibility</p:attrName>
                                        </p:attrNameLst>
                                      </p:cBhvr>
                                      <p:to>
                                        <p:strVal val="hidden"/>
                                      </p:to>
                                    </p:set>
                                  </p:childTnLst>
                                </p:cTn>
                              </p:par>
                              <p:par>
                                <p:cTn id="301" presetID="1" presetClass="exit" presetSubtype="0" fill="hold" grpId="3" nodeType="withEffect">
                                  <p:stCondLst>
                                    <p:cond delay="0"/>
                                  </p:stCondLst>
                                  <p:childTnLst>
                                    <p:set>
                                      <p:cBhvr>
                                        <p:cTn id="302" dur="1" fill="hold">
                                          <p:stCondLst>
                                            <p:cond delay="0"/>
                                          </p:stCondLst>
                                        </p:cTn>
                                        <p:tgtEl>
                                          <p:spTgt spid="70"/>
                                        </p:tgtEl>
                                        <p:attrNameLst>
                                          <p:attrName>style.visibility</p:attrName>
                                        </p:attrNameLst>
                                      </p:cBhvr>
                                      <p:to>
                                        <p:strVal val="hidden"/>
                                      </p:to>
                                    </p:set>
                                  </p:childTnLst>
                                </p:cTn>
                              </p:par>
                              <p:par>
                                <p:cTn id="303" presetID="1" presetClass="exit" presetSubtype="0" fill="hold" grpId="3" nodeType="withEffect">
                                  <p:stCondLst>
                                    <p:cond delay="0"/>
                                  </p:stCondLst>
                                  <p:childTnLst>
                                    <p:set>
                                      <p:cBhvr>
                                        <p:cTn id="304" dur="1" fill="hold">
                                          <p:stCondLst>
                                            <p:cond delay="0"/>
                                          </p:stCondLst>
                                        </p:cTn>
                                        <p:tgtEl>
                                          <p:spTgt spid="71"/>
                                        </p:tgtEl>
                                        <p:attrNameLst>
                                          <p:attrName>style.visibility</p:attrName>
                                        </p:attrNameLst>
                                      </p:cBhvr>
                                      <p:to>
                                        <p:strVal val="hidden"/>
                                      </p:to>
                                    </p:set>
                                  </p:childTnLst>
                                </p:cTn>
                              </p:par>
                              <p:par>
                                <p:cTn id="305" presetID="1" presetClass="exit" presetSubtype="0" fill="hold" grpId="3" nodeType="withEffect">
                                  <p:stCondLst>
                                    <p:cond delay="0"/>
                                  </p:stCondLst>
                                  <p:childTnLst>
                                    <p:set>
                                      <p:cBhvr>
                                        <p:cTn id="30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07" restart="whenNotActive" fill="hold" evtFilter="cancelBubble" nodeType="interactiveSeq">
                <p:stCondLst>
                  <p:cond evt="onClick" delay="0">
                    <p:tgtEl>
                      <p:spTgt spid="16"/>
                    </p:tgtEl>
                  </p:cond>
                </p:stCondLst>
                <p:endSync evt="end" delay="0">
                  <p:rtn val="all"/>
                </p:endSync>
                <p:childTnLst>
                  <p:par>
                    <p:cTn id="308" fill="hold">
                      <p:stCondLst>
                        <p:cond delay="0"/>
                      </p:stCondLst>
                      <p:childTnLst>
                        <p:par>
                          <p:cTn id="309" fill="hold">
                            <p:stCondLst>
                              <p:cond delay="0"/>
                            </p:stCondLst>
                            <p:childTnLst>
                              <p:par>
                                <p:cTn id="310" presetID="1" presetClass="exit" presetSubtype="0" fill="hold" grpId="4" nodeType="clickEffect">
                                  <p:stCondLst>
                                    <p:cond delay="0"/>
                                  </p:stCondLst>
                                  <p:childTnLst>
                                    <p:set>
                                      <p:cBhvr>
                                        <p:cTn id="311" dur="1" fill="hold">
                                          <p:stCondLst>
                                            <p:cond delay="0"/>
                                          </p:stCondLst>
                                        </p:cTn>
                                        <p:tgtEl>
                                          <p:spTgt spid="30"/>
                                        </p:tgtEl>
                                        <p:attrNameLst>
                                          <p:attrName>style.visibility</p:attrName>
                                        </p:attrNameLst>
                                      </p:cBhvr>
                                      <p:to>
                                        <p:strVal val="hidden"/>
                                      </p:to>
                                    </p:set>
                                  </p:childTnLst>
                                </p:cTn>
                              </p:par>
                              <p:par>
                                <p:cTn id="312" presetID="1" presetClass="exit" presetSubtype="0" fill="hold" grpId="4" nodeType="withEffect">
                                  <p:stCondLst>
                                    <p:cond delay="0"/>
                                  </p:stCondLst>
                                  <p:childTnLst>
                                    <p:set>
                                      <p:cBhvr>
                                        <p:cTn id="313" dur="1" fill="hold">
                                          <p:stCondLst>
                                            <p:cond delay="0"/>
                                          </p:stCondLst>
                                        </p:cTn>
                                        <p:tgtEl>
                                          <p:spTgt spid="44"/>
                                        </p:tgtEl>
                                        <p:attrNameLst>
                                          <p:attrName>style.visibility</p:attrName>
                                        </p:attrNameLst>
                                      </p:cBhvr>
                                      <p:to>
                                        <p:strVal val="hidden"/>
                                      </p:to>
                                    </p:set>
                                  </p:childTnLst>
                                </p:cTn>
                              </p:par>
                              <p:par>
                                <p:cTn id="314" presetID="1" presetClass="exit" presetSubtype="0" fill="hold" grpId="4" nodeType="withEffect">
                                  <p:stCondLst>
                                    <p:cond delay="0"/>
                                  </p:stCondLst>
                                  <p:childTnLst>
                                    <p:set>
                                      <p:cBhvr>
                                        <p:cTn id="315" dur="1" fill="hold">
                                          <p:stCondLst>
                                            <p:cond delay="0"/>
                                          </p:stCondLst>
                                        </p:cTn>
                                        <p:tgtEl>
                                          <p:spTgt spid="45"/>
                                        </p:tgtEl>
                                        <p:attrNameLst>
                                          <p:attrName>style.visibility</p:attrName>
                                        </p:attrNameLst>
                                      </p:cBhvr>
                                      <p:to>
                                        <p:strVal val="hidden"/>
                                      </p:to>
                                    </p:set>
                                  </p:childTnLst>
                                </p:cTn>
                              </p:par>
                              <p:par>
                                <p:cTn id="316" presetID="1" presetClass="exit" presetSubtype="0" fill="hold" grpId="4" nodeType="withEffect">
                                  <p:stCondLst>
                                    <p:cond delay="0"/>
                                  </p:stCondLst>
                                  <p:childTnLst>
                                    <p:set>
                                      <p:cBhvr>
                                        <p:cTn id="317" dur="1" fill="hold">
                                          <p:stCondLst>
                                            <p:cond delay="0"/>
                                          </p:stCondLst>
                                        </p:cTn>
                                        <p:tgtEl>
                                          <p:spTgt spid="47"/>
                                        </p:tgtEl>
                                        <p:attrNameLst>
                                          <p:attrName>style.visibility</p:attrName>
                                        </p:attrNameLst>
                                      </p:cBhvr>
                                      <p:to>
                                        <p:strVal val="hidden"/>
                                      </p:to>
                                    </p:set>
                                  </p:childTnLst>
                                </p:cTn>
                              </p:par>
                              <p:par>
                                <p:cTn id="318" presetID="1" presetClass="entr" presetSubtype="0" fill="hold" grpId="4" nodeType="withEffect">
                                  <p:stCondLst>
                                    <p:cond delay="0"/>
                                  </p:stCondLst>
                                  <p:childTnLst>
                                    <p:set>
                                      <p:cBhvr>
                                        <p:cTn id="319" dur="1" fill="hold">
                                          <p:stCondLst>
                                            <p:cond delay="0"/>
                                          </p:stCondLst>
                                        </p:cTn>
                                        <p:tgtEl>
                                          <p:spTgt spid="48"/>
                                        </p:tgtEl>
                                        <p:attrNameLst>
                                          <p:attrName>style.visibility</p:attrName>
                                        </p:attrNameLst>
                                      </p:cBhvr>
                                      <p:to>
                                        <p:strVal val="visible"/>
                                      </p:to>
                                    </p:set>
                                  </p:childTnLst>
                                </p:cTn>
                              </p:par>
                              <p:par>
                                <p:cTn id="320" presetID="1" presetClass="exit" presetSubtype="0" fill="hold" grpId="4" nodeType="withEffect">
                                  <p:stCondLst>
                                    <p:cond delay="0"/>
                                  </p:stCondLst>
                                  <p:childTnLst>
                                    <p:set>
                                      <p:cBhvr>
                                        <p:cTn id="321" dur="1" fill="hold">
                                          <p:stCondLst>
                                            <p:cond delay="0"/>
                                          </p:stCondLst>
                                        </p:cTn>
                                        <p:tgtEl>
                                          <p:spTgt spid="49"/>
                                        </p:tgtEl>
                                        <p:attrNameLst>
                                          <p:attrName>style.visibility</p:attrName>
                                        </p:attrNameLst>
                                      </p:cBhvr>
                                      <p:to>
                                        <p:strVal val="hidden"/>
                                      </p:to>
                                    </p:set>
                                  </p:childTnLst>
                                </p:cTn>
                              </p:par>
                              <p:par>
                                <p:cTn id="322" presetID="1" presetClass="exit" presetSubtype="0" fill="hold" grpId="4" nodeType="withEffect">
                                  <p:stCondLst>
                                    <p:cond delay="0"/>
                                  </p:stCondLst>
                                  <p:childTnLst>
                                    <p:set>
                                      <p:cBhvr>
                                        <p:cTn id="323" dur="1" fill="hold">
                                          <p:stCondLst>
                                            <p:cond delay="0"/>
                                          </p:stCondLst>
                                        </p:cTn>
                                        <p:tgtEl>
                                          <p:spTgt spid="50"/>
                                        </p:tgtEl>
                                        <p:attrNameLst>
                                          <p:attrName>style.visibility</p:attrName>
                                        </p:attrNameLst>
                                      </p:cBhvr>
                                      <p:to>
                                        <p:strVal val="hidden"/>
                                      </p:to>
                                    </p:set>
                                  </p:childTnLst>
                                </p:cTn>
                              </p:par>
                              <p:par>
                                <p:cTn id="324" presetID="1" presetClass="exit" presetSubtype="0" fill="hold" grpId="4" nodeType="withEffect">
                                  <p:stCondLst>
                                    <p:cond delay="0"/>
                                  </p:stCondLst>
                                  <p:childTnLst>
                                    <p:set>
                                      <p:cBhvr>
                                        <p:cTn id="325" dur="1" fill="hold">
                                          <p:stCondLst>
                                            <p:cond delay="0"/>
                                          </p:stCondLst>
                                        </p:cTn>
                                        <p:tgtEl>
                                          <p:spTgt spid="51"/>
                                        </p:tgtEl>
                                        <p:attrNameLst>
                                          <p:attrName>style.visibility</p:attrName>
                                        </p:attrNameLst>
                                      </p:cBhvr>
                                      <p:to>
                                        <p:strVal val="hidden"/>
                                      </p:to>
                                    </p:set>
                                  </p:childTnLst>
                                </p:cTn>
                              </p:par>
                              <p:par>
                                <p:cTn id="326" presetID="1" presetClass="exit" presetSubtype="0" fill="hold" grpId="4" nodeType="withEffect">
                                  <p:stCondLst>
                                    <p:cond delay="0"/>
                                  </p:stCondLst>
                                  <p:childTnLst>
                                    <p:set>
                                      <p:cBhvr>
                                        <p:cTn id="327" dur="1" fill="hold">
                                          <p:stCondLst>
                                            <p:cond delay="0"/>
                                          </p:stCondLst>
                                        </p:cTn>
                                        <p:tgtEl>
                                          <p:spTgt spid="52"/>
                                        </p:tgtEl>
                                        <p:attrNameLst>
                                          <p:attrName>style.visibility</p:attrName>
                                        </p:attrNameLst>
                                      </p:cBhvr>
                                      <p:to>
                                        <p:strVal val="hidden"/>
                                      </p:to>
                                    </p:set>
                                  </p:childTnLst>
                                </p:cTn>
                              </p:par>
                              <p:par>
                                <p:cTn id="328" presetID="1" presetClass="exit" presetSubtype="0" fill="hold" grpId="4" nodeType="withEffect">
                                  <p:stCondLst>
                                    <p:cond delay="0"/>
                                  </p:stCondLst>
                                  <p:childTnLst>
                                    <p:set>
                                      <p:cBhvr>
                                        <p:cTn id="329" dur="1" fill="hold">
                                          <p:stCondLst>
                                            <p:cond delay="0"/>
                                          </p:stCondLst>
                                        </p:cTn>
                                        <p:tgtEl>
                                          <p:spTgt spid="53"/>
                                        </p:tgtEl>
                                        <p:attrNameLst>
                                          <p:attrName>style.visibility</p:attrName>
                                        </p:attrNameLst>
                                      </p:cBhvr>
                                      <p:to>
                                        <p:strVal val="hidden"/>
                                      </p:to>
                                    </p:set>
                                  </p:childTnLst>
                                </p:cTn>
                              </p:par>
                              <p:par>
                                <p:cTn id="330" presetID="1" presetClass="exit" presetSubtype="0" fill="hold" grpId="4" nodeType="withEffect">
                                  <p:stCondLst>
                                    <p:cond delay="0"/>
                                  </p:stCondLst>
                                  <p:childTnLst>
                                    <p:set>
                                      <p:cBhvr>
                                        <p:cTn id="331" dur="1" fill="hold">
                                          <p:stCondLst>
                                            <p:cond delay="0"/>
                                          </p:stCondLst>
                                        </p:cTn>
                                        <p:tgtEl>
                                          <p:spTgt spid="54"/>
                                        </p:tgtEl>
                                        <p:attrNameLst>
                                          <p:attrName>style.visibility</p:attrName>
                                        </p:attrNameLst>
                                      </p:cBhvr>
                                      <p:to>
                                        <p:strVal val="hidden"/>
                                      </p:to>
                                    </p:set>
                                  </p:childTnLst>
                                </p:cTn>
                              </p:par>
                              <p:par>
                                <p:cTn id="332" presetID="1" presetClass="exit" presetSubtype="0" fill="hold" grpId="4" nodeType="withEffect">
                                  <p:stCondLst>
                                    <p:cond delay="0"/>
                                  </p:stCondLst>
                                  <p:childTnLst>
                                    <p:set>
                                      <p:cBhvr>
                                        <p:cTn id="333" dur="1" fill="hold">
                                          <p:stCondLst>
                                            <p:cond delay="0"/>
                                          </p:stCondLst>
                                        </p:cTn>
                                        <p:tgtEl>
                                          <p:spTgt spid="55"/>
                                        </p:tgtEl>
                                        <p:attrNameLst>
                                          <p:attrName>style.visibility</p:attrName>
                                        </p:attrNameLst>
                                      </p:cBhvr>
                                      <p:to>
                                        <p:strVal val="hidden"/>
                                      </p:to>
                                    </p:set>
                                  </p:childTnLst>
                                </p:cTn>
                              </p:par>
                              <p:par>
                                <p:cTn id="334" presetID="1" presetClass="exit" presetSubtype="0" fill="hold" grpId="4" nodeType="withEffect">
                                  <p:stCondLst>
                                    <p:cond delay="0"/>
                                  </p:stCondLst>
                                  <p:childTnLst>
                                    <p:set>
                                      <p:cBhvr>
                                        <p:cTn id="335" dur="1" fill="hold">
                                          <p:stCondLst>
                                            <p:cond delay="0"/>
                                          </p:stCondLst>
                                        </p:cTn>
                                        <p:tgtEl>
                                          <p:spTgt spid="56"/>
                                        </p:tgtEl>
                                        <p:attrNameLst>
                                          <p:attrName>style.visibility</p:attrName>
                                        </p:attrNameLst>
                                      </p:cBhvr>
                                      <p:to>
                                        <p:strVal val="hidden"/>
                                      </p:to>
                                    </p:set>
                                  </p:childTnLst>
                                </p:cTn>
                              </p:par>
                              <p:par>
                                <p:cTn id="336" presetID="1" presetClass="exit" presetSubtype="0" fill="hold" grpId="4" nodeType="withEffect">
                                  <p:stCondLst>
                                    <p:cond delay="0"/>
                                  </p:stCondLst>
                                  <p:childTnLst>
                                    <p:set>
                                      <p:cBhvr>
                                        <p:cTn id="337" dur="1" fill="hold">
                                          <p:stCondLst>
                                            <p:cond delay="0"/>
                                          </p:stCondLst>
                                        </p:cTn>
                                        <p:tgtEl>
                                          <p:spTgt spid="57"/>
                                        </p:tgtEl>
                                        <p:attrNameLst>
                                          <p:attrName>style.visibility</p:attrName>
                                        </p:attrNameLst>
                                      </p:cBhvr>
                                      <p:to>
                                        <p:strVal val="hidden"/>
                                      </p:to>
                                    </p:set>
                                  </p:childTnLst>
                                </p:cTn>
                              </p:par>
                              <p:par>
                                <p:cTn id="338" presetID="1" presetClass="exit" presetSubtype="0" fill="hold" grpId="4" nodeType="withEffect">
                                  <p:stCondLst>
                                    <p:cond delay="0"/>
                                  </p:stCondLst>
                                  <p:childTnLst>
                                    <p:set>
                                      <p:cBhvr>
                                        <p:cTn id="339" dur="1" fill="hold">
                                          <p:stCondLst>
                                            <p:cond delay="0"/>
                                          </p:stCondLst>
                                        </p:cTn>
                                        <p:tgtEl>
                                          <p:spTgt spid="58"/>
                                        </p:tgtEl>
                                        <p:attrNameLst>
                                          <p:attrName>style.visibility</p:attrName>
                                        </p:attrNameLst>
                                      </p:cBhvr>
                                      <p:to>
                                        <p:strVal val="hidden"/>
                                      </p:to>
                                    </p:set>
                                  </p:childTnLst>
                                </p:cTn>
                              </p:par>
                              <p:par>
                                <p:cTn id="340" presetID="1" presetClass="exit" presetSubtype="0" fill="hold" grpId="4" nodeType="withEffect">
                                  <p:stCondLst>
                                    <p:cond delay="0"/>
                                  </p:stCondLst>
                                  <p:childTnLst>
                                    <p:set>
                                      <p:cBhvr>
                                        <p:cTn id="341" dur="1" fill="hold">
                                          <p:stCondLst>
                                            <p:cond delay="0"/>
                                          </p:stCondLst>
                                        </p:cTn>
                                        <p:tgtEl>
                                          <p:spTgt spid="59"/>
                                        </p:tgtEl>
                                        <p:attrNameLst>
                                          <p:attrName>style.visibility</p:attrName>
                                        </p:attrNameLst>
                                      </p:cBhvr>
                                      <p:to>
                                        <p:strVal val="hidden"/>
                                      </p:to>
                                    </p:set>
                                  </p:childTnLst>
                                </p:cTn>
                              </p:par>
                              <p:par>
                                <p:cTn id="342" presetID="1" presetClass="exit" presetSubtype="0" fill="hold" grpId="4" nodeType="withEffect">
                                  <p:stCondLst>
                                    <p:cond delay="0"/>
                                  </p:stCondLst>
                                  <p:childTnLst>
                                    <p:set>
                                      <p:cBhvr>
                                        <p:cTn id="343" dur="1" fill="hold">
                                          <p:stCondLst>
                                            <p:cond delay="0"/>
                                          </p:stCondLst>
                                        </p:cTn>
                                        <p:tgtEl>
                                          <p:spTgt spid="60"/>
                                        </p:tgtEl>
                                        <p:attrNameLst>
                                          <p:attrName>style.visibility</p:attrName>
                                        </p:attrNameLst>
                                      </p:cBhvr>
                                      <p:to>
                                        <p:strVal val="hidden"/>
                                      </p:to>
                                    </p:set>
                                  </p:childTnLst>
                                </p:cTn>
                              </p:par>
                              <p:par>
                                <p:cTn id="344" presetID="1" presetClass="exit" presetSubtype="0" fill="hold" grpId="4" nodeType="withEffect">
                                  <p:stCondLst>
                                    <p:cond delay="0"/>
                                  </p:stCondLst>
                                  <p:childTnLst>
                                    <p:set>
                                      <p:cBhvr>
                                        <p:cTn id="345" dur="1" fill="hold">
                                          <p:stCondLst>
                                            <p:cond delay="0"/>
                                          </p:stCondLst>
                                        </p:cTn>
                                        <p:tgtEl>
                                          <p:spTgt spid="61"/>
                                        </p:tgtEl>
                                        <p:attrNameLst>
                                          <p:attrName>style.visibility</p:attrName>
                                        </p:attrNameLst>
                                      </p:cBhvr>
                                      <p:to>
                                        <p:strVal val="hidden"/>
                                      </p:to>
                                    </p:set>
                                  </p:childTnLst>
                                </p:cTn>
                              </p:par>
                              <p:par>
                                <p:cTn id="346" presetID="1" presetClass="exit" presetSubtype="0" fill="hold" grpId="4" nodeType="withEffect">
                                  <p:stCondLst>
                                    <p:cond delay="0"/>
                                  </p:stCondLst>
                                  <p:childTnLst>
                                    <p:set>
                                      <p:cBhvr>
                                        <p:cTn id="347" dur="1" fill="hold">
                                          <p:stCondLst>
                                            <p:cond delay="0"/>
                                          </p:stCondLst>
                                        </p:cTn>
                                        <p:tgtEl>
                                          <p:spTgt spid="62"/>
                                        </p:tgtEl>
                                        <p:attrNameLst>
                                          <p:attrName>style.visibility</p:attrName>
                                        </p:attrNameLst>
                                      </p:cBhvr>
                                      <p:to>
                                        <p:strVal val="hidden"/>
                                      </p:to>
                                    </p:set>
                                  </p:childTnLst>
                                </p:cTn>
                              </p:par>
                              <p:par>
                                <p:cTn id="348" presetID="1" presetClass="exit" presetSubtype="0" fill="hold" grpId="4" nodeType="withEffect">
                                  <p:stCondLst>
                                    <p:cond delay="0"/>
                                  </p:stCondLst>
                                  <p:childTnLst>
                                    <p:set>
                                      <p:cBhvr>
                                        <p:cTn id="349" dur="1" fill="hold">
                                          <p:stCondLst>
                                            <p:cond delay="0"/>
                                          </p:stCondLst>
                                        </p:cTn>
                                        <p:tgtEl>
                                          <p:spTgt spid="63"/>
                                        </p:tgtEl>
                                        <p:attrNameLst>
                                          <p:attrName>style.visibility</p:attrName>
                                        </p:attrNameLst>
                                      </p:cBhvr>
                                      <p:to>
                                        <p:strVal val="hidden"/>
                                      </p:to>
                                    </p:set>
                                  </p:childTnLst>
                                </p:cTn>
                              </p:par>
                              <p:par>
                                <p:cTn id="350" presetID="1" presetClass="exit" presetSubtype="0" fill="hold" grpId="4" nodeType="withEffect">
                                  <p:stCondLst>
                                    <p:cond delay="0"/>
                                  </p:stCondLst>
                                  <p:childTnLst>
                                    <p:set>
                                      <p:cBhvr>
                                        <p:cTn id="351" dur="1" fill="hold">
                                          <p:stCondLst>
                                            <p:cond delay="0"/>
                                          </p:stCondLst>
                                        </p:cTn>
                                        <p:tgtEl>
                                          <p:spTgt spid="64"/>
                                        </p:tgtEl>
                                        <p:attrNameLst>
                                          <p:attrName>style.visibility</p:attrName>
                                        </p:attrNameLst>
                                      </p:cBhvr>
                                      <p:to>
                                        <p:strVal val="hidden"/>
                                      </p:to>
                                    </p:set>
                                  </p:childTnLst>
                                </p:cTn>
                              </p:par>
                              <p:par>
                                <p:cTn id="352" presetID="1" presetClass="exit" presetSubtype="0" fill="hold" grpId="4" nodeType="withEffect">
                                  <p:stCondLst>
                                    <p:cond delay="0"/>
                                  </p:stCondLst>
                                  <p:childTnLst>
                                    <p:set>
                                      <p:cBhvr>
                                        <p:cTn id="353" dur="1" fill="hold">
                                          <p:stCondLst>
                                            <p:cond delay="0"/>
                                          </p:stCondLst>
                                        </p:cTn>
                                        <p:tgtEl>
                                          <p:spTgt spid="65"/>
                                        </p:tgtEl>
                                        <p:attrNameLst>
                                          <p:attrName>style.visibility</p:attrName>
                                        </p:attrNameLst>
                                      </p:cBhvr>
                                      <p:to>
                                        <p:strVal val="hidden"/>
                                      </p:to>
                                    </p:set>
                                  </p:childTnLst>
                                </p:cTn>
                              </p:par>
                              <p:par>
                                <p:cTn id="354" presetID="1" presetClass="exit" presetSubtype="0" fill="hold" grpId="4" nodeType="withEffect">
                                  <p:stCondLst>
                                    <p:cond delay="0"/>
                                  </p:stCondLst>
                                  <p:childTnLst>
                                    <p:set>
                                      <p:cBhvr>
                                        <p:cTn id="355" dur="1" fill="hold">
                                          <p:stCondLst>
                                            <p:cond delay="0"/>
                                          </p:stCondLst>
                                        </p:cTn>
                                        <p:tgtEl>
                                          <p:spTgt spid="66"/>
                                        </p:tgtEl>
                                        <p:attrNameLst>
                                          <p:attrName>style.visibility</p:attrName>
                                        </p:attrNameLst>
                                      </p:cBhvr>
                                      <p:to>
                                        <p:strVal val="hidden"/>
                                      </p:to>
                                    </p:set>
                                  </p:childTnLst>
                                </p:cTn>
                              </p:par>
                              <p:par>
                                <p:cTn id="356" presetID="1" presetClass="exit" presetSubtype="0" fill="hold" grpId="4" nodeType="withEffect">
                                  <p:stCondLst>
                                    <p:cond delay="0"/>
                                  </p:stCondLst>
                                  <p:childTnLst>
                                    <p:set>
                                      <p:cBhvr>
                                        <p:cTn id="357" dur="1" fill="hold">
                                          <p:stCondLst>
                                            <p:cond delay="0"/>
                                          </p:stCondLst>
                                        </p:cTn>
                                        <p:tgtEl>
                                          <p:spTgt spid="67"/>
                                        </p:tgtEl>
                                        <p:attrNameLst>
                                          <p:attrName>style.visibility</p:attrName>
                                        </p:attrNameLst>
                                      </p:cBhvr>
                                      <p:to>
                                        <p:strVal val="hidden"/>
                                      </p:to>
                                    </p:set>
                                  </p:childTnLst>
                                </p:cTn>
                              </p:par>
                              <p:par>
                                <p:cTn id="358" presetID="1" presetClass="exit" presetSubtype="0" fill="hold" grpId="4" nodeType="withEffect">
                                  <p:stCondLst>
                                    <p:cond delay="0"/>
                                  </p:stCondLst>
                                  <p:childTnLst>
                                    <p:set>
                                      <p:cBhvr>
                                        <p:cTn id="359" dur="1" fill="hold">
                                          <p:stCondLst>
                                            <p:cond delay="0"/>
                                          </p:stCondLst>
                                        </p:cTn>
                                        <p:tgtEl>
                                          <p:spTgt spid="68"/>
                                        </p:tgtEl>
                                        <p:attrNameLst>
                                          <p:attrName>style.visibility</p:attrName>
                                        </p:attrNameLst>
                                      </p:cBhvr>
                                      <p:to>
                                        <p:strVal val="hidden"/>
                                      </p:to>
                                    </p:set>
                                  </p:childTnLst>
                                </p:cTn>
                              </p:par>
                              <p:par>
                                <p:cTn id="360" presetID="1" presetClass="exit" presetSubtype="0" fill="hold" grpId="4" nodeType="withEffect">
                                  <p:stCondLst>
                                    <p:cond delay="0"/>
                                  </p:stCondLst>
                                  <p:childTnLst>
                                    <p:set>
                                      <p:cBhvr>
                                        <p:cTn id="361" dur="1" fill="hold">
                                          <p:stCondLst>
                                            <p:cond delay="0"/>
                                          </p:stCondLst>
                                        </p:cTn>
                                        <p:tgtEl>
                                          <p:spTgt spid="69"/>
                                        </p:tgtEl>
                                        <p:attrNameLst>
                                          <p:attrName>style.visibility</p:attrName>
                                        </p:attrNameLst>
                                      </p:cBhvr>
                                      <p:to>
                                        <p:strVal val="hidden"/>
                                      </p:to>
                                    </p:set>
                                  </p:childTnLst>
                                </p:cTn>
                              </p:par>
                              <p:par>
                                <p:cTn id="362" presetID="1" presetClass="exit" presetSubtype="0" fill="hold" grpId="4" nodeType="withEffect">
                                  <p:stCondLst>
                                    <p:cond delay="0"/>
                                  </p:stCondLst>
                                  <p:childTnLst>
                                    <p:set>
                                      <p:cBhvr>
                                        <p:cTn id="363" dur="1" fill="hold">
                                          <p:stCondLst>
                                            <p:cond delay="0"/>
                                          </p:stCondLst>
                                        </p:cTn>
                                        <p:tgtEl>
                                          <p:spTgt spid="70"/>
                                        </p:tgtEl>
                                        <p:attrNameLst>
                                          <p:attrName>style.visibility</p:attrName>
                                        </p:attrNameLst>
                                      </p:cBhvr>
                                      <p:to>
                                        <p:strVal val="hidden"/>
                                      </p:to>
                                    </p:set>
                                  </p:childTnLst>
                                </p:cTn>
                              </p:par>
                              <p:par>
                                <p:cTn id="364" presetID="1" presetClass="exit" presetSubtype="0" fill="hold" grpId="4" nodeType="withEffect">
                                  <p:stCondLst>
                                    <p:cond delay="0"/>
                                  </p:stCondLst>
                                  <p:childTnLst>
                                    <p:set>
                                      <p:cBhvr>
                                        <p:cTn id="365" dur="1" fill="hold">
                                          <p:stCondLst>
                                            <p:cond delay="0"/>
                                          </p:stCondLst>
                                        </p:cTn>
                                        <p:tgtEl>
                                          <p:spTgt spid="71"/>
                                        </p:tgtEl>
                                        <p:attrNameLst>
                                          <p:attrName>style.visibility</p:attrName>
                                        </p:attrNameLst>
                                      </p:cBhvr>
                                      <p:to>
                                        <p:strVal val="hidden"/>
                                      </p:to>
                                    </p:set>
                                  </p:childTnLst>
                                </p:cTn>
                              </p:par>
                              <p:par>
                                <p:cTn id="366" presetID="1" presetClass="exit" presetSubtype="0" fill="hold" grpId="4" nodeType="withEffect">
                                  <p:stCondLst>
                                    <p:cond delay="0"/>
                                  </p:stCondLst>
                                  <p:childTnLst>
                                    <p:set>
                                      <p:cBhvr>
                                        <p:cTn id="367"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68" restart="whenNotActive" fill="hold" evtFilter="cancelBubble" nodeType="interactiveSeq">
                <p:stCondLst>
                  <p:cond evt="onClick" delay="0">
                    <p:tgtEl>
                      <p:spTgt spid="17"/>
                    </p:tgtEl>
                  </p:cond>
                </p:stCondLst>
                <p:endSync evt="end" delay="0">
                  <p:rtn val="all"/>
                </p:endSync>
                <p:childTnLst>
                  <p:par>
                    <p:cTn id="369" fill="hold">
                      <p:stCondLst>
                        <p:cond delay="0"/>
                      </p:stCondLst>
                      <p:childTnLst>
                        <p:par>
                          <p:cTn id="370" fill="hold">
                            <p:stCondLst>
                              <p:cond delay="0"/>
                            </p:stCondLst>
                            <p:childTnLst>
                              <p:par>
                                <p:cTn id="371" presetID="1" presetClass="exit" presetSubtype="0" fill="hold" grpId="5" nodeType="clickEffect">
                                  <p:stCondLst>
                                    <p:cond delay="0"/>
                                  </p:stCondLst>
                                  <p:childTnLst>
                                    <p:set>
                                      <p:cBhvr>
                                        <p:cTn id="372" dur="1" fill="hold">
                                          <p:stCondLst>
                                            <p:cond delay="0"/>
                                          </p:stCondLst>
                                        </p:cTn>
                                        <p:tgtEl>
                                          <p:spTgt spid="30"/>
                                        </p:tgtEl>
                                        <p:attrNameLst>
                                          <p:attrName>style.visibility</p:attrName>
                                        </p:attrNameLst>
                                      </p:cBhvr>
                                      <p:to>
                                        <p:strVal val="hidden"/>
                                      </p:to>
                                    </p:set>
                                  </p:childTnLst>
                                </p:cTn>
                              </p:par>
                              <p:par>
                                <p:cTn id="373" presetID="1" presetClass="exit" presetSubtype="0" fill="hold" grpId="5" nodeType="withEffect">
                                  <p:stCondLst>
                                    <p:cond delay="0"/>
                                  </p:stCondLst>
                                  <p:childTnLst>
                                    <p:set>
                                      <p:cBhvr>
                                        <p:cTn id="374" dur="1" fill="hold">
                                          <p:stCondLst>
                                            <p:cond delay="0"/>
                                          </p:stCondLst>
                                        </p:cTn>
                                        <p:tgtEl>
                                          <p:spTgt spid="44"/>
                                        </p:tgtEl>
                                        <p:attrNameLst>
                                          <p:attrName>style.visibility</p:attrName>
                                        </p:attrNameLst>
                                      </p:cBhvr>
                                      <p:to>
                                        <p:strVal val="hidden"/>
                                      </p:to>
                                    </p:set>
                                  </p:childTnLst>
                                </p:cTn>
                              </p:par>
                              <p:par>
                                <p:cTn id="375" presetID="1" presetClass="exit" presetSubtype="0" fill="hold" grpId="5" nodeType="withEffect">
                                  <p:stCondLst>
                                    <p:cond delay="0"/>
                                  </p:stCondLst>
                                  <p:childTnLst>
                                    <p:set>
                                      <p:cBhvr>
                                        <p:cTn id="376" dur="1" fill="hold">
                                          <p:stCondLst>
                                            <p:cond delay="0"/>
                                          </p:stCondLst>
                                        </p:cTn>
                                        <p:tgtEl>
                                          <p:spTgt spid="45"/>
                                        </p:tgtEl>
                                        <p:attrNameLst>
                                          <p:attrName>style.visibility</p:attrName>
                                        </p:attrNameLst>
                                      </p:cBhvr>
                                      <p:to>
                                        <p:strVal val="hidden"/>
                                      </p:to>
                                    </p:set>
                                  </p:childTnLst>
                                </p:cTn>
                              </p:par>
                              <p:par>
                                <p:cTn id="377" presetID="1" presetClass="exit" presetSubtype="0" fill="hold" grpId="5" nodeType="withEffect">
                                  <p:stCondLst>
                                    <p:cond delay="0"/>
                                  </p:stCondLst>
                                  <p:childTnLst>
                                    <p:set>
                                      <p:cBhvr>
                                        <p:cTn id="378" dur="1" fill="hold">
                                          <p:stCondLst>
                                            <p:cond delay="0"/>
                                          </p:stCondLst>
                                        </p:cTn>
                                        <p:tgtEl>
                                          <p:spTgt spid="47"/>
                                        </p:tgtEl>
                                        <p:attrNameLst>
                                          <p:attrName>style.visibility</p:attrName>
                                        </p:attrNameLst>
                                      </p:cBhvr>
                                      <p:to>
                                        <p:strVal val="hidden"/>
                                      </p:to>
                                    </p:set>
                                  </p:childTnLst>
                                </p:cTn>
                              </p:par>
                              <p:par>
                                <p:cTn id="379" presetID="1" presetClass="exit" presetSubtype="0" fill="hold" grpId="5" nodeType="withEffect">
                                  <p:stCondLst>
                                    <p:cond delay="0"/>
                                  </p:stCondLst>
                                  <p:childTnLst>
                                    <p:set>
                                      <p:cBhvr>
                                        <p:cTn id="380" dur="1" fill="hold">
                                          <p:stCondLst>
                                            <p:cond delay="0"/>
                                          </p:stCondLst>
                                        </p:cTn>
                                        <p:tgtEl>
                                          <p:spTgt spid="48"/>
                                        </p:tgtEl>
                                        <p:attrNameLst>
                                          <p:attrName>style.visibility</p:attrName>
                                        </p:attrNameLst>
                                      </p:cBhvr>
                                      <p:to>
                                        <p:strVal val="hidden"/>
                                      </p:to>
                                    </p:set>
                                  </p:childTnLst>
                                </p:cTn>
                              </p:par>
                              <p:par>
                                <p:cTn id="381" presetID="1" presetClass="entr" presetSubtype="0" fill="hold" grpId="5" nodeType="withEffect">
                                  <p:stCondLst>
                                    <p:cond delay="0"/>
                                  </p:stCondLst>
                                  <p:childTnLst>
                                    <p:set>
                                      <p:cBhvr>
                                        <p:cTn id="382" dur="1" fill="hold">
                                          <p:stCondLst>
                                            <p:cond delay="0"/>
                                          </p:stCondLst>
                                        </p:cTn>
                                        <p:tgtEl>
                                          <p:spTgt spid="49"/>
                                        </p:tgtEl>
                                        <p:attrNameLst>
                                          <p:attrName>style.visibility</p:attrName>
                                        </p:attrNameLst>
                                      </p:cBhvr>
                                      <p:to>
                                        <p:strVal val="visible"/>
                                      </p:to>
                                    </p:set>
                                  </p:childTnLst>
                                </p:cTn>
                              </p:par>
                              <p:par>
                                <p:cTn id="383" presetID="1" presetClass="exit" presetSubtype="0" fill="hold" grpId="5" nodeType="withEffect">
                                  <p:stCondLst>
                                    <p:cond delay="0"/>
                                  </p:stCondLst>
                                  <p:childTnLst>
                                    <p:set>
                                      <p:cBhvr>
                                        <p:cTn id="384" dur="1" fill="hold">
                                          <p:stCondLst>
                                            <p:cond delay="0"/>
                                          </p:stCondLst>
                                        </p:cTn>
                                        <p:tgtEl>
                                          <p:spTgt spid="50"/>
                                        </p:tgtEl>
                                        <p:attrNameLst>
                                          <p:attrName>style.visibility</p:attrName>
                                        </p:attrNameLst>
                                      </p:cBhvr>
                                      <p:to>
                                        <p:strVal val="hidden"/>
                                      </p:to>
                                    </p:set>
                                  </p:childTnLst>
                                </p:cTn>
                              </p:par>
                              <p:par>
                                <p:cTn id="385" presetID="1" presetClass="exit" presetSubtype="0" fill="hold" grpId="5" nodeType="withEffect">
                                  <p:stCondLst>
                                    <p:cond delay="0"/>
                                  </p:stCondLst>
                                  <p:childTnLst>
                                    <p:set>
                                      <p:cBhvr>
                                        <p:cTn id="386" dur="1" fill="hold">
                                          <p:stCondLst>
                                            <p:cond delay="0"/>
                                          </p:stCondLst>
                                        </p:cTn>
                                        <p:tgtEl>
                                          <p:spTgt spid="51"/>
                                        </p:tgtEl>
                                        <p:attrNameLst>
                                          <p:attrName>style.visibility</p:attrName>
                                        </p:attrNameLst>
                                      </p:cBhvr>
                                      <p:to>
                                        <p:strVal val="hidden"/>
                                      </p:to>
                                    </p:set>
                                  </p:childTnLst>
                                </p:cTn>
                              </p:par>
                              <p:par>
                                <p:cTn id="387" presetID="1" presetClass="exit" presetSubtype="0" fill="hold" grpId="5" nodeType="withEffect">
                                  <p:stCondLst>
                                    <p:cond delay="0"/>
                                  </p:stCondLst>
                                  <p:childTnLst>
                                    <p:set>
                                      <p:cBhvr>
                                        <p:cTn id="388" dur="1" fill="hold">
                                          <p:stCondLst>
                                            <p:cond delay="0"/>
                                          </p:stCondLst>
                                        </p:cTn>
                                        <p:tgtEl>
                                          <p:spTgt spid="52"/>
                                        </p:tgtEl>
                                        <p:attrNameLst>
                                          <p:attrName>style.visibility</p:attrName>
                                        </p:attrNameLst>
                                      </p:cBhvr>
                                      <p:to>
                                        <p:strVal val="hidden"/>
                                      </p:to>
                                    </p:set>
                                  </p:childTnLst>
                                </p:cTn>
                              </p:par>
                              <p:par>
                                <p:cTn id="389" presetID="1" presetClass="exit" presetSubtype="0" fill="hold" grpId="5" nodeType="withEffect">
                                  <p:stCondLst>
                                    <p:cond delay="0"/>
                                  </p:stCondLst>
                                  <p:childTnLst>
                                    <p:set>
                                      <p:cBhvr>
                                        <p:cTn id="390" dur="1" fill="hold">
                                          <p:stCondLst>
                                            <p:cond delay="0"/>
                                          </p:stCondLst>
                                        </p:cTn>
                                        <p:tgtEl>
                                          <p:spTgt spid="53"/>
                                        </p:tgtEl>
                                        <p:attrNameLst>
                                          <p:attrName>style.visibility</p:attrName>
                                        </p:attrNameLst>
                                      </p:cBhvr>
                                      <p:to>
                                        <p:strVal val="hidden"/>
                                      </p:to>
                                    </p:set>
                                  </p:childTnLst>
                                </p:cTn>
                              </p:par>
                              <p:par>
                                <p:cTn id="391" presetID="1" presetClass="exit" presetSubtype="0" fill="hold" grpId="5" nodeType="withEffect">
                                  <p:stCondLst>
                                    <p:cond delay="0"/>
                                  </p:stCondLst>
                                  <p:childTnLst>
                                    <p:set>
                                      <p:cBhvr>
                                        <p:cTn id="392" dur="1" fill="hold">
                                          <p:stCondLst>
                                            <p:cond delay="0"/>
                                          </p:stCondLst>
                                        </p:cTn>
                                        <p:tgtEl>
                                          <p:spTgt spid="54"/>
                                        </p:tgtEl>
                                        <p:attrNameLst>
                                          <p:attrName>style.visibility</p:attrName>
                                        </p:attrNameLst>
                                      </p:cBhvr>
                                      <p:to>
                                        <p:strVal val="hidden"/>
                                      </p:to>
                                    </p:set>
                                  </p:childTnLst>
                                </p:cTn>
                              </p:par>
                              <p:par>
                                <p:cTn id="393" presetID="1" presetClass="exit" presetSubtype="0" fill="hold" grpId="5" nodeType="withEffect">
                                  <p:stCondLst>
                                    <p:cond delay="0"/>
                                  </p:stCondLst>
                                  <p:childTnLst>
                                    <p:set>
                                      <p:cBhvr>
                                        <p:cTn id="394" dur="1" fill="hold">
                                          <p:stCondLst>
                                            <p:cond delay="0"/>
                                          </p:stCondLst>
                                        </p:cTn>
                                        <p:tgtEl>
                                          <p:spTgt spid="55"/>
                                        </p:tgtEl>
                                        <p:attrNameLst>
                                          <p:attrName>style.visibility</p:attrName>
                                        </p:attrNameLst>
                                      </p:cBhvr>
                                      <p:to>
                                        <p:strVal val="hidden"/>
                                      </p:to>
                                    </p:set>
                                  </p:childTnLst>
                                </p:cTn>
                              </p:par>
                              <p:par>
                                <p:cTn id="395" presetID="1" presetClass="exit" presetSubtype="0" fill="hold" grpId="5" nodeType="withEffect">
                                  <p:stCondLst>
                                    <p:cond delay="0"/>
                                  </p:stCondLst>
                                  <p:childTnLst>
                                    <p:set>
                                      <p:cBhvr>
                                        <p:cTn id="396" dur="1" fill="hold">
                                          <p:stCondLst>
                                            <p:cond delay="0"/>
                                          </p:stCondLst>
                                        </p:cTn>
                                        <p:tgtEl>
                                          <p:spTgt spid="56"/>
                                        </p:tgtEl>
                                        <p:attrNameLst>
                                          <p:attrName>style.visibility</p:attrName>
                                        </p:attrNameLst>
                                      </p:cBhvr>
                                      <p:to>
                                        <p:strVal val="hidden"/>
                                      </p:to>
                                    </p:set>
                                  </p:childTnLst>
                                </p:cTn>
                              </p:par>
                              <p:par>
                                <p:cTn id="397" presetID="1" presetClass="exit" presetSubtype="0" fill="hold" grpId="5" nodeType="withEffect">
                                  <p:stCondLst>
                                    <p:cond delay="0"/>
                                  </p:stCondLst>
                                  <p:childTnLst>
                                    <p:set>
                                      <p:cBhvr>
                                        <p:cTn id="398" dur="1" fill="hold">
                                          <p:stCondLst>
                                            <p:cond delay="0"/>
                                          </p:stCondLst>
                                        </p:cTn>
                                        <p:tgtEl>
                                          <p:spTgt spid="57"/>
                                        </p:tgtEl>
                                        <p:attrNameLst>
                                          <p:attrName>style.visibility</p:attrName>
                                        </p:attrNameLst>
                                      </p:cBhvr>
                                      <p:to>
                                        <p:strVal val="hidden"/>
                                      </p:to>
                                    </p:set>
                                  </p:childTnLst>
                                </p:cTn>
                              </p:par>
                              <p:par>
                                <p:cTn id="399" presetID="1" presetClass="exit" presetSubtype="0" fill="hold" grpId="5" nodeType="withEffect">
                                  <p:stCondLst>
                                    <p:cond delay="0"/>
                                  </p:stCondLst>
                                  <p:childTnLst>
                                    <p:set>
                                      <p:cBhvr>
                                        <p:cTn id="400" dur="1" fill="hold">
                                          <p:stCondLst>
                                            <p:cond delay="0"/>
                                          </p:stCondLst>
                                        </p:cTn>
                                        <p:tgtEl>
                                          <p:spTgt spid="58"/>
                                        </p:tgtEl>
                                        <p:attrNameLst>
                                          <p:attrName>style.visibility</p:attrName>
                                        </p:attrNameLst>
                                      </p:cBhvr>
                                      <p:to>
                                        <p:strVal val="hidden"/>
                                      </p:to>
                                    </p:set>
                                  </p:childTnLst>
                                </p:cTn>
                              </p:par>
                              <p:par>
                                <p:cTn id="401" presetID="1" presetClass="exit" presetSubtype="0" fill="hold" grpId="5" nodeType="withEffect">
                                  <p:stCondLst>
                                    <p:cond delay="0"/>
                                  </p:stCondLst>
                                  <p:childTnLst>
                                    <p:set>
                                      <p:cBhvr>
                                        <p:cTn id="402" dur="1" fill="hold">
                                          <p:stCondLst>
                                            <p:cond delay="0"/>
                                          </p:stCondLst>
                                        </p:cTn>
                                        <p:tgtEl>
                                          <p:spTgt spid="59"/>
                                        </p:tgtEl>
                                        <p:attrNameLst>
                                          <p:attrName>style.visibility</p:attrName>
                                        </p:attrNameLst>
                                      </p:cBhvr>
                                      <p:to>
                                        <p:strVal val="hidden"/>
                                      </p:to>
                                    </p:set>
                                  </p:childTnLst>
                                </p:cTn>
                              </p:par>
                              <p:par>
                                <p:cTn id="403" presetID="1" presetClass="exit" presetSubtype="0" fill="hold" grpId="5" nodeType="withEffect">
                                  <p:stCondLst>
                                    <p:cond delay="0"/>
                                  </p:stCondLst>
                                  <p:childTnLst>
                                    <p:set>
                                      <p:cBhvr>
                                        <p:cTn id="404" dur="1" fill="hold">
                                          <p:stCondLst>
                                            <p:cond delay="0"/>
                                          </p:stCondLst>
                                        </p:cTn>
                                        <p:tgtEl>
                                          <p:spTgt spid="60"/>
                                        </p:tgtEl>
                                        <p:attrNameLst>
                                          <p:attrName>style.visibility</p:attrName>
                                        </p:attrNameLst>
                                      </p:cBhvr>
                                      <p:to>
                                        <p:strVal val="hidden"/>
                                      </p:to>
                                    </p:set>
                                  </p:childTnLst>
                                </p:cTn>
                              </p:par>
                              <p:par>
                                <p:cTn id="405" presetID="1" presetClass="exit" presetSubtype="0" fill="hold" grpId="5" nodeType="withEffect">
                                  <p:stCondLst>
                                    <p:cond delay="0"/>
                                  </p:stCondLst>
                                  <p:childTnLst>
                                    <p:set>
                                      <p:cBhvr>
                                        <p:cTn id="406" dur="1" fill="hold">
                                          <p:stCondLst>
                                            <p:cond delay="0"/>
                                          </p:stCondLst>
                                        </p:cTn>
                                        <p:tgtEl>
                                          <p:spTgt spid="61"/>
                                        </p:tgtEl>
                                        <p:attrNameLst>
                                          <p:attrName>style.visibility</p:attrName>
                                        </p:attrNameLst>
                                      </p:cBhvr>
                                      <p:to>
                                        <p:strVal val="hidden"/>
                                      </p:to>
                                    </p:set>
                                  </p:childTnLst>
                                </p:cTn>
                              </p:par>
                              <p:par>
                                <p:cTn id="407" presetID="1" presetClass="exit" presetSubtype="0" fill="hold" grpId="5" nodeType="withEffect">
                                  <p:stCondLst>
                                    <p:cond delay="0"/>
                                  </p:stCondLst>
                                  <p:childTnLst>
                                    <p:set>
                                      <p:cBhvr>
                                        <p:cTn id="408" dur="1" fill="hold">
                                          <p:stCondLst>
                                            <p:cond delay="0"/>
                                          </p:stCondLst>
                                        </p:cTn>
                                        <p:tgtEl>
                                          <p:spTgt spid="62"/>
                                        </p:tgtEl>
                                        <p:attrNameLst>
                                          <p:attrName>style.visibility</p:attrName>
                                        </p:attrNameLst>
                                      </p:cBhvr>
                                      <p:to>
                                        <p:strVal val="hidden"/>
                                      </p:to>
                                    </p:set>
                                  </p:childTnLst>
                                </p:cTn>
                              </p:par>
                              <p:par>
                                <p:cTn id="409" presetID="1" presetClass="exit" presetSubtype="0" fill="hold" grpId="5" nodeType="withEffect">
                                  <p:stCondLst>
                                    <p:cond delay="0"/>
                                  </p:stCondLst>
                                  <p:childTnLst>
                                    <p:set>
                                      <p:cBhvr>
                                        <p:cTn id="410" dur="1" fill="hold">
                                          <p:stCondLst>
                                            <p:cond delay="0"/>
                                          </p:stCondLst>
                                        </p:cTn>
                                        <p:tgtEl>
                                          <p:spTgt spid="63"/>
                                        </p:tgtEl>
                                        <p:attrNameLst>
                                          <p:attrName>style.visibility</p:attrName>
                                        </p:attrNameLst>
                                      </p:cBhvr>
                                      <p:to>
                                        <p:strVal val="hidden"/>
                                      </p:to>
                                    </p:set>
                                  </p:childTnLst>
                                </p:cTn>
                              </p:par>
                              <p:par>
                                <p:cTn id="411" presetID="1" presetClass="exit" presetSubtype="0" fill="hold" grpId="5" nodeType="withEffect">
                                  <p:stCondLst>
                                    <p:cond delay="0"/>
                                  </p:stCondLst>
                                  <p:childTnLst>
                                    <p:set>
                                      <p:cBhvr>
                                        <p:cTn id="412" dur="1" fill="hold">
                                          <p:stCondLst>
                                            <p:cond delay="0"/>
                                          </p:stCondLst>
                                        </p:cTn>
                                        <p:tgtEl>
                                          <p:spTgt spid="64"/>
                                        </p:tgtEl>
                                        <p:attrNameLst>
                                          <p:attrName>style.visibility</p:attrName>
                                        </p:attrNameLst>
                                      </p:cBhvr>
                                      <p:to>
                                        <p:strVal val="hidden"/>
                                      </p:to>
                                    </p:set>
                                  </p:childTnLst>
                                </p:cTn>
                              </p:par>
                              <p:par>
                                <p:cTn id="413" presetID="1" presetClass="exit" presetSubtype="0" fill="hold" grpId="5" nodeType="withEffect">
                                  <p:stCondLst>
                                    <p:cond delay="0"/>
                                  </p:stCondLst>
                                  <p:childTnLst>
                                    <p:set>
                                      <p:cBhvr>
                                        <p:cTn id="414" dur="1" fill="hold">
                                          <p:stCondLst>
                                            <p:cond delay="0"/>
                                          </p:stCondLst>
                                        </p:cTn>
                                        <p:tgtEl>
                                          <p:spTgt spid="65"/>
                                        </p:tgtEl>
                                        <p:attrNameLst>
                                          <p:attrName>style.visibility</p:attrName>
                                        </p:attrNameLst>
                                      </p:cBhvr>
                                      <p:to>
                                        <p:strVal val="hidden"/>
                                      </p:to>
                                    </p:set>
                                  </p:childTnLst>
                                </p:cTn>
                              </p:par>
                              <p:par>
                                <p:cTn id="415" presetID="1" presetClass="exit" presetSubtype="0" fill="hold" grpId="5" nodeType="withEffect">
                                  <p:stCondLst>
                                    <p:cond delay="0"/>
                                  </p:stCondLst>
                                  <p:childTnLst>
                                    <p:set>
                                      <p:cBhvr>
                                        <p:cTn id="416" dur="1" fill="hold">
                                          <p:stCondLst>
                                            <p:cond delay="0"/>
                                          </p:stCondLst>
                                        </p:cTn>
                                        <p:tgtEl>
                                          <p:spTgt spid="66"/>
                                        </p:tgtEl>
                                        <p:attrNameLst>
                                          <p:attrName>style.visibility</p:attrName>
                                        </p:attrNameLst>
                                      </p:cBhvr>
                                      <p:to>
                                        <p:strVal val="hidden"/>
                                      </p:to>
                                    </p:set>
                                  </p:childTnLst>
                                </p:cTn>
                              </p:par>
                              <p:par>
                                <p:cTn id="417" presetID="1" presetClass="exit" presetSubtype="0" fill="hold" grpId="5" nodeType="withEffect">
                                  <p:stCondLst>
                                    <p:cond delay="0"/>
                                  </p:stCondLst>
                                  <p:childTnLst>
                                    <p:set>
                                      <p:cBhvr>
                                        <p:cTn id="418" dur="1" fill="hold">
                                          <p:stCondLst>
                                            <p:cond delay="0"/>
                                          </p:stCondLst>
                                        </p:cTn>
                                        <p:tgtEl>
                                          <p:spTgt spid="67"/>
                                        </p:tgtEl>
                                        <p:attrNameLst>
                                          <p:attrName>style.visibility</p:attrName>
                                        </p:attrNameLst>
                                      </p:cBhvr>
                                      <p:to>
                                        <p:strVal val="hidden"/>
                                      </p:to>
                                    </p:set>
                                  </p:childTnLst>
                                </p:cTn>
                              </p:par>
                              <p:par>
                                <p:cTn id="419" presetID="1" presetClass="exit" presetSubtype="0" fill="hold" grpId="5" nodeType="withEffect">
                                  <p:stCondLst>
                                    <p:cond delay="0"/>
                                  </p:stCondLst>
                                  <p:childTnLst>
                                    <p:set>
                                      <p:cBhvr>
                                        <p:cTn id="420" dur="1" fill="hold">
                                          <p:stCondLst>
                                            <p:cond delay="0"/>
                                          </p:stCondLst>
                                        </p:cTn>
                                        <p:tgtEl>
                                          <p:spTgt spid="68"/>
                                        </p:tgtEl>
                                        <p:attrNameLst>
                                          <p:attrName>style.visibility</p:attrName>
                                        </p:attrNameLst>
                                      </p:cBhvr>
                                      <p:to>
                                        <p:strVal val="hidden"/>
                                      </p:to>
                                    </p:set>
                                  </p:childTnLst>
                                </p:cTn>
                              </p:par>
                              <p:par>
                                <p:cTn id="421" presetID="1" presetClass="exit" presetSubtype="0" fill="hold" grpId="5" nodeType="withEffect">
                                  <p:stCondLst>
                                    <p:cond delay="0"/>
                                  </p:stCondLst>
                                  <p:childTnLst>
                                    <p:set>
                                      <p:cBhvr>
                                        <p:cTn id="422" dur="1" fill="hold">
                                          <p:stCondLst>
                                            <p:cond delay="0"/>
                                          </p:stCondLst>
                                        </p:cTn>
                                        <p:tgtEl>
                                          <p:spTgt spid="69"/>
                                        </p:tgtEl>
                                        <p:attrNameLst>
                                          <p:attrName>style.visibility</p:attrName>
                                        </p:attrNameLst>
                                      </p:cBhvr>
                                      <p:to>
                                        <p:strVal val="hidden"/>
                                      </p:to>
                                    </p:set>
                                  </p:childTnLst>
                                </p:cTn>
                              </p:par>
                              <p:par>
                                <p:cTn id="423" presetID="1" presetClass="exit" presetSubtype="0" fill="hold" grpId="5" nodeType="withEffect">
                                  <p:stCondLst>
                                    <p:cond delay="0"/>
                                  </p:stCondLst>
                                  <p:childTnLst>
                                    <p:set>
                                      <p:cBhvr>
                                        <p:cTn id="424" dur="1" fill="hold">
                                          <p:stCondLst>
                                            <p:cond delay="0"/>
                                          </p:stCondLst>
                                        </p:cTn>
                                        <p:tgtEl>
                                          <p:spTgt spid="70"/>
                                        </p:tgtEl>
                                        <p:attrNameLst>
                                          <p:attrName>style.visibility</p:attrName>
                                        </p:attrNameLst>
                                      </p:cBhvr>
                                      <p:to>
                                        <p:strVal val="hidden"/>
                                      </p:to>
                                    </p:set>
                                  </p:childTnLst>
                                </p:cTn>
                              </p:par>
                              <p:par>
                                <p:cTn id="425" presetID="1" presetClass="exit" presetSubtype="0" fill="hold" grpId="5" nodeType="withEffect">
                                  <p:stCondLst>
                                    <p:cond delay="0"/>
                                  </p:stCondLst>
                                  <p:childTnLst>
                                    <p:set>
                                      <p:cBhvr>
                                        <p:cTn id="426" dur="1" fill="hold">
                                          <p:stCondLst>
                                            <p:cond delay="0"/>
                                          </p:stCondLst>
                                        </p:cTn>
                                        <p:tgtEl>
                                          <p:spTgt spid="71"/>
                                        </p:tgtEl>
                                        <p:attrNameLst>
                                          <p:attrName>style.visibility</p:attrName>
                                        </p:attrNameLst>
                                      </p:cBhvr>
                                      <p:to>
                                        <p:strVal val="hidden"/>
                                      </p:to>
                                    </p:set>
                                  </p:childTnLst>
                                </p:cTn>
                              </p:par>
                              <p:par>
                                <p:cTn id="427" presetID="1" presetClass="exit" presetSubtype="0" fill="hold" grpId="5" nodeType="withEffect">
                                  <p:stCondLst>
                                    <p:cond delay="0"/>
                                  </p:stCondLst>
                                  <p:childTnLst>
                                    <p:set>
                                      <p:cBhvr>
                                        <p:cTn id="428"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29" restart="whenNotActive" fill="hold" evtFilter="cancelBubble" nodeType="interactiveSeq">
                <p:stCondLst>
                  <p:cond evt="onClick" delay="0">
                    <p:tgtEl>
                      <p:spTgt spid="18"/>
                    </p:tgtEl>
                  </p:cond>
                </p:stCondLst>
                <p:endSync evt="end" delay="0">
                  <p:rtn val="all"/>
                </p:endSync>
                <p:childTnLst>
                  <p:par>
                    <p:cTn id="430" fill="hold">
                      <p:stCondLst>
                        <p:cond delay="0"/>
                      </p:stCondLst>
                      <p:childTnLst>
                        <p:par>
                          <p:cTn id="431" fill="hold">
                            <p:stCondLst>
                              <p:cond delay="0"/>
                            </p:stCondLst>
                            <p:childTnLst>
                              <p:par>
                                <p:cTn id="432" presetID="1" presetClass="exit" presetSubtype="0" fill="hold" grpId="6" nodeType="clickEffect">
                                  <p:stCondLst>
                                    <p:cond delay="0"/>
                                  </p:stCondLst>
                                  <p:childTnLst>
                                    <p:set>
                                      <p:cBhvr>
                                        <p:cTn id="433" dur="1" fill="hold">
                                          <p:stCondLst>
                                            <p:cond delay="0"/>
                                          </p:stCondLst>
                                        </p:cTn>
                                        <p:tgtEl>
                                          <p:spTgt spid="30"/>
                                        </p:tgtEl>
                                        <p:attrNameLst>
                                          <p:attrName>style.visibility</p:attrName>
                                        </p:attrNameLst>
                                      </p:cBhvr>
                                      <p:to>
                                        <p:strVal val="hidden"/>
                                      </p:to>
                                    </p:set>
                                  </p:childTnLst>
                                </p:cTn>
                              </p:par>
                              <p:par>
                                <p:cTn id="434" presetID="1" presetClass="exit" presetSubtype="0" fill="hold" grpId="6" nodeType="withEffect">
                                  <p:stCondLst>
                                    <p:cond delay="0"/>
                                  </p:stCondLst>
                                  <p:childTnLst>
                                    <p:set>
                                      <p:cBhvr>
                                        <p:cTn id="435" dur="1" fill="hold">
                                          <p:stCondLst>
                                            <p:cond delay="0"/>
                                          </p:stCondLst>
                                        </p:cTn>
                                        <p:tgtEl>
                                          <p:spTgt spid="44"/>
                                        </p:tgtEl>
                                        <p:attrNameLst>
                                          <p:attrName>style.visibility</p:attrName>
                                        </p:attrNameLst>
                                      </p:cBhvr>
                                      <p:to>
                                        <p:strVal val="hidden"/>
                                      </p:to>
                                    </p:set>
                                  </p:childTnLst>
                                </p:cTn>
                              </p:par>
                              <p:par>
                                <p:cTn id="436" presetID="1" presetClass="exit" presetSubtype="0" fill="hold" grpId="6" nodeType="withEffect">
                                  <p:stCondLst>
                                    <p:cond delay="0"/>
                                  </p:stCondLst>
                                  <p:childTnLst>
                                    <p:set>
                                      <p:cBhvr>
                                        <p:cTn id="437" dur="1" fill="hold">
                                          <p:stCondLst>
                                            <p:cond delay="0"/>
                                          </p:stCondLst>
                                        </p:cTn>
                                        <p:tgtEl>
                                          <p:spTgt spid="45"/>
                                        </p:tgtEl>
                                        <p:attrNameLst>
                                          <p:attrName>style.visibility</p:attrName>
                                        </p:attrNameLst>
                                      </p:cBhvr>
                                      <p:to>
                                        <p:strVal val="hidden"/>
                                      </p:to>
                                    </p:set>
                                  </p:childTnLst>
                                </p:cTn>
                              </p:par>
                              <p:par>
                                <p:cTn id="438" presetID="1" presetClass="exit" presetSubtype="0" fill="hold" grpId="6" nodeType="withEffect">
                                  <p:stCondLst>
                                    <p:cond delay="0"/>
                                  </p:stCondLst>
                                  <p:childTnLst>
                                    <p:set>
                                      <p:cBhvr>
                                        <p:cTn id="439" dur="1" fill="hold">
                                          <p:stCondLst>
                                            <p:cond delay="0"/>
                                          </p:stCondLst>
                                        </p:cTn>
                                        <p:tgtEl>
                                          <p:spTgt spid="47"/>
                                        </p:tgtEl>
                                        <p:attrNameLst>
                                          <p:attrName>style.visibility</p:attrName>
                                        </p:attrNameLst>
                                      </p:cBhvr>
                                      <p:to>
                                        <p:strVal val="hidden"/>
                                      </p:to>
                                    </p:set>
                                  </p:childTnLst>
                                </p:cTn>
                              </p:par>
                              <p:par>
                                <p:cTn id="440" presetID="1" presetClass="exit" presetSubtype="0" fill="hold" grpId="6" nodeType="withEffect">
                                  <p:stCondLst>
                                    <p:cond delay="0"/>
                                  </p:stCondLst>
                                  <p:childTnLst>
                                    <p:set>
                                      <p:cBhvr>
                                        <p:cTn id="441" dur="1" fill="hold">
                                          <p:stCondLst>
                                            <p:cond delay="0"/>
                                          </p:stCondLst>
                                        </p:cTn>
                                        <p:tgtEl>
                                          <p:spTgt spid="48"/>
                                        </p:tgtEl>
                                        <p:attrNameLst>
                                          <p:attrName>style.visibility</p:attrName>
                                        </p:attrNameLst>
                                      </p:cBhvr>
                                      <p:to>
                                        <p:strVal val="hidden"/>
                                      </p:to>
                                    </p:set>
                                  </p:childTnLst>
                                </p:cTn>
                              </p:par>
                              <p:par>
                                <p:cTn id="442" presetID="1" presetClass="exit" presetSubtype="0" fill="hold" grpId="6" nodeType="withEffect">
                                  <p:stCondLst>
                                    <p:cond delay="0"/>
                                  </p:stCondLst>
                                  <p:childTnLst>
                                    <p:set>
                                      <p:cBhvr>
                                        <p:cTn id="443" dur="1" fill="hold">
                                          <p:stCondLst>
                                            <p:cond delay="0"/>
                                          </p:stCondLst>
                                        </p:cTn>
                                        <p:tgtEl>
                                          <p:spTgt spid="49"/>
                                        </p:tgtEl>
                                        <p:attrNameLst>
                                          <p:attrName>style.visibility</p:attrName>
                                        </p:attrNameLst>
                                      </p:cBhvr>
                                      <p:to>
                                        <p:strVal val="hidden"/>
                                      </p:to>
                                    </p:set>
                                  </p:childTnLst>
                                </p:cTn>
                              </p:par>
                              <p:par>
                                <p:cTn id="444" presetID="1" presetClass="entr" presetSubtype="0" fill="hold" grpId="6" nodeType="withEffect">
                                  <p:stCondLst>
                                    <p:cond delay="0"/>
                                  </p:stCondLst>
                                  <p:childTnLst>
                                    <p:set>
                                      <p:cBhvr>
                                        <p:cTn id="445" dur="1" fill="hold">
                                          <p:stCondLst>
                                            <p:cond delay="0"/>
                                          </p:stCondLst>
                                        </p:cTn>
                                        <p:tgtEl>
                                          <p:spTgt spid="50"/>
                                        </p:tgtEl>
                                        <p:attrNameLst>
                                          <p:attrName>style.visibility</p:attrName>
                                        </p:attrNameLst>
                                      </p:cBhvr>
                                      <p:to>
                                        <p:strVal val="visible"/>
                                      </p:to>
                                    </p:set>
                                  </p:childTnLst>
                                </p:cTn>
                              </p:par>
                              <p:par>
                                <p:cTn id="446" presetID="1" presetClass="exit" presetSubtype="0" fill="hold" grpId="6" nodeType="withEffect">
                                  <p:stCondLst>
                                    <p:cond delay="0"/>
                                  </p:stCondLst>
                                  <p:childTnLst>
                                    <p:set>
                                      <p:cBhvr>
                                        <p:cTn id="447" dur="1" fill="hold">
                                          <p:stCondLst>
                                            <p:cond delay="0"/>
                                          </p:stCondLst>
                                        </p:cTn>
                                        <p:tgtEl>
                                          <p:spTgt spid="51"/>
                                        </p:tgtEl>
                                        <p:attrNameLst>
                                          <p:attrName>style.visibility</p:attrName>
                                        </p:attrNameLst>
                                      </p:cBhvr>
                                      <p:to>
                                        <p:strVal val="hidden"/>
                                      </p:to>
                                    </p:set>
                                  </p:childTnLst>
                                </p:cTn>
                              </p:par>
                              <p:par>
                                <p:cTn id="448" presetID="1" presetClass="exit" presetSubtype="0" fill="hold" grpId="6" nodeType="withEffect">
                                  <p:stCondLst>
                                    <p:cond delay="0"/>
                                  </p:stCondLst>
                                  <p:childTnLst>
                                    <p:set>
                                      <p:cBhvr>
                                        <p:cTn id="449" dur="1" fill="hold">
                                          <p:stCondLst>
                                            <p:cond delay="0"/>
                                          </p:stCondLst>
                                        </p:cTn>
                                        <p:tgtEl>
                                          <p:spTgt spid="52"/>
                                        </p:tgtEl>
                                        <p:attrNameLst>
                                          <p:attrName>style.visibility</p:attrName>
                                        </p:attrNameLst>
                                      </p:cBhvr>
                                      <p:to>
                                        <p:strVal val="hidden"/>
                                      </p:to>
                                    </p:set>
                                  </p:childTnLst>
                                </p:cTn>
                              </p:par>
                              <p:par>
                                <p:cTn id="450" presetID="1" presetClass="exit" presetSubtype="0" fill="hold" grpId="6" nodeType="withEffect">
                                  <p:stCondLst>
                                    <p:cond delay="0"/>
                                  </p:stCondLst>
                                  <p:childTnLst>
                                    <p:set>
                                      <p:cBhvr>
                                        <p:cTn id="451" dur="1" fill="hold">
                                          <p:stCondLst>
                                            <p:cond delay="0"/>
                                          </p:stCondLst>
                                        </p:cTn>
                                        <p:tgtEl>
                                          <p:spTgt spid="53"/>
                                        </p:tgtEl>
                                        <p:attrNameLst>
                                          <p:attrName>style.visibility</p:attrName>
                                        </p:attrNameLst>
                                      </p:cBhvr>
                                      <p:to>
                                        <p:strVal val="hidden"/>
                                      </p:to>
                                    </p:set>
                                  </p:childTnLst>
                                </p:cTn>
                              </p:par>
                              <p:par>
                                <p:cTn id="452" presetID="1" presetClass="exit" presetSubtype="0" fill="hold" grpId="6" nodeType="withEffect">
                                  <p:stCondLst>
                                    <p:cond delay="0"/>
                                  </p:stCondLst>
                                  <p:childTnLst>
                                    <p:set>
                                      <p:cBhvr>
                                        <p:cTn id="453" dur="1" fill="hold">
                                          <p:stCondLst>
                                            <p:cond delay="0"/>
                                          </p:stCondLst>
                                        </p:cTn>
                                        <p:tgtEl>
                                          <p:spTgt spid="54"/>
                                        </p:tgtEl>
                                        <p:attrNameLst>
                                          <p:attrName>style.visibility</p:attrName>
                                        </p:attrNameLst>
                                      </p:cBhvr>
                                      <p:to>
                                        <p:strVal val="hidden"/>
                                      </p:to>
                                    </p:set>
                                  </p:childTnLst>
                                </p:cTn>
                              </p:par>
                              <p:par>
                                <p:cTn id="454" presetID="1" presetClass="exit" presetSubtype="0" fill="hold" grpId="6" nodeType="withEffect">
                                  <p:stCondLst>
                                    <p:cond delay="0"/>
                                  </p:stCondLst>
                                  <p:childTnLst>
                                    <p:set>
                                      <p:cBhvr>
                                        <p:cTn id="455" dur="1" fill="hold">
                                          <p:stCondLst>
                                            <p:cond delay="0"/>
                                          </p:stCondLst>
                                        </p:cTn>
                                        <p:tgtEl>
                                          <p:spTgt spid="55"/>
                                        </p:tgtEl>
                                        <p:attrNameLst>
                                          <p:attrName>style.visibility</p:attrName>
                                        </p:attrNameLst>
                                      </p:cBhvr>
                                      <p:to>
                                        <p:strVal val="hidden"/>
                                      </p:to>
                                    </p:set>
                                  </p:childTnLst>
                                </p:cTn>
                              </p:par>
                              <p:par>
                                <p:cTn id="456" presetID="1" presetClass="exit" presetSubtype="0" fill="hold" grpId="6" nodeType="withEffect">
                                  <p:stCondLst>
                                    <p:cond delay="0"/>
                                  </p:stCondLst>
                                  <p:childTnLst>
                                    <p:set>
                                      <p:cBhvr>
                                        <p:cTn id="457" dur="1" fill="hold">
                                          <p:stCondLst>
                                            <p:cond delay="0"/>
                                          </p:stCondLst>
                                        </p:cTn>
                                        <p:tgtEl>
                                          <p:spTgt spid="56"/>
                                        </p:tgtEl>
                                        <p:attrNameLst>
                                          <p:attrName>style.visibility</p:attrName>
                                        </p:attrNameLst>
                                      </p:cBhvr>
                                      <p:to>
                                        <p:strVal val="hidden"/>
                                      </p:to>
                                    </p:set>
                                  </p:childTnLst>
                                </p:cTn>
                              </p:par>
                              <p:par>
                                <p:cTn id="458" presetID="1" presetClass="exit" presetSubtype="0" fill="hold" grpId="6" nodeType="withEffect">
                                  <p:stCondLst>
                                    <p:cond delay="0"/>
                                  </p:stCondLst>
                                  <p:childTnLst>
                                    <p:set>
                                      <p:cBhvr>
                                        <p:cTn id="459" dur="1" fill="hold">
                                          <p:stCondLst>
                                            <p:cond delay="0"/>
                                          </p:stCondLst>
                                        </p:cTn>
                                        <p:tgtEl>
                                          <p:spTgt spid="57"/>
                                        </p:tgtEl>
                                        <p:attrNameLst>
                                          <p:attrName>style.visibility</p:attrName>
                                        </p:attrNameLst>
                                      </p:cBhvr>
                                      <p:to>
                                        <p:strVal val="hidden"/>
                                      </p:to>
                                    </p:set>
                                  </p:childTnLst>
                                </p:cTn>
                              </p:par>
                              <p:par>
                                <p:cTn id="460" presetID="1" presetClass="exit" presetSubtype="0" fill="hold" grpId="6" nodeType="withEffect">
                                  <p:stCondLst>
                                    <p:cond delay="0"/>
                                  </p:stCondLst>
                                  <p:childTnLst>
                                    <p:set>
                                      <p:cBhvr>
                                        <p:cTn id="461" dur="1" fill="hold">
                                          <p:stCondLst>
                                            <p:cond delay="0"/>
                                          </p:stCondLst>
                                        </p:cTn>
                                        <p:tgtEl>
                                          <p:spTgt spid="58"/>
                                        </p:tgtEl>
                                        <p:attrNameLst>
                                          <p:attrName>style.visibility</p:attrName>
                                        </p:attrNameLst>
                                      </p:cBhvr>
                                      <p:to>
                                        <p:strVal val="hidden"/>
                                      </p:to>
                                    </p:set>
                                  </p:childTnLst>
                                </p:cTn>
                              </p:par>
                              <p:par>
                                <p:cTn id="462" presetID="1" presetClass="exit" presetSubtype="0" fill="hold" grpId="6" nodeType="withEffect">
                                  <p:stCondLst>
                                    <p:cond delay="0"/>
                                  </p:stCondLst>
                                  <p:childTnLst>
                                    <p:set>
                                      <p:cBhvr>
                                        <p:cTn id="463" dur="1" fill="hold">
                                          <p:stCondLst>
                                            <p:cond delay="0"/>
                                          </p:stCondLst>
                                        </p:cTn>
                                        <p:tgtEl>
                                          <p:spTgt spid="59"/>
                                        </p:tgtEl>
                                        <p:attrNameLst>
                                          <p:attrName>style.visibility</p:attrName>
                                        </p:attrNameLst>
                                      </p:cBhvr>
                                      <p:to>
                                        <p:strVal val="hidden"/>
                                      </p:to>
                                    </p:set>
                                  </p:childTnLst>
                                </p:cTn>
                              </p:par>
                              <p:par>
                                <p:cTn id="464" presetID="1" presetClass="exit" presetSubtype="0" fill="hold" grpId="6" nodeType="withEffect">
                                  <p:stCondLst>
                                    <p:cond delay="0"/>
                                  </p:stCondLst>
                                  <p:childTnLst>
                                    <p:set>
                                      <p:cBhvr>
                                        <p:cTn id="465" dur="1" fill="hold">
                                          <p:stCondLst>
                                            <p:cond delay="0"/>
                                          </p:stCondLst>
                                        </p:cTn>
                                        <p:tgtEl>
                                          <p:spTgt spid="60"/>
                                        </p:tgtEl>
                                        <p:attrNameLst>
                                          <p:attrName>style.visibility</p:attrName>
                                        </p:attrNameLst>
                                      </p:cBhvr>
                                      <p:to>
                                        <p:strVal val="hidden"/>
                                      </p:to>
                                    </p:set>
                                  </p:childTnLst>
                                </p:cTn>
                              </p:par>
                              <p:par>
                                <p:cTn id="466" presetID="1" presetClass="exit" presetSubtype="0" fill="hold" grpId="6" nodeType="withEffect">
                                  <p:stCondLst>
                                    <p:cond delay="0"/>
                                  </p:stCondLst>
                                  <p:childTnLst>
                                    <p:set>
                                      <p:cBhvr>
                                        <p:cTn id="467" dur="1" fill="hold">
                                          <p:stCondLst>
                                            <p:cond delay="0"/>
                                          </p:stCondLst>
                                        </p:cTn>
                                        <p:tgtEl>
                                          <p:spTgt spid="61"/>
                                        </p:tgtEl>
                                        <p:attrNameLst>
                                          <p:attrName>style.visibility</p:attrName>
                                        </p:attrNameLst>
                                      </p:cBhvr>
                                      <p:to>
                                        <p:strVal val="hidden"/>
                                      </p:to>
                                    </p:set>
                                  </p:childTnLst>
                                </p:cTn>
                              </p:par>
                              <p:par>
                                <p:cTn id="468" presetID="1" presetClass="exit" presetSubtype="0" fill="hold" grpId="6" nodeType="withEffect">
                                  <p:stCondLst>
                                    <p:cond delay="0"/>
                                  </p:stCondLst>
                                  <p:childTnLst>
                                    <p:set>
                                      <p:cBhvr>
                                        <p:cTn id="469" dur="1" fill="hold">
                                          <p:stCondLst>
                                            <p:cond delay="0"/>
                                          </p:stCondLst>
                                        </p:cTn>
                                        <p:tgtEl>
                                          <p:spTgt spid="62"/>
                                        </p:tgtEl>
                                        <p:attrNameLst>
                                          <p:attrName>style.visibility</p:attrName>
                                        </p:attrNameLst>
                                      </p:cBhvr>
                                      <p:to>
                                        <p:strVal val="hidden"/>
                                      </p:to>
                                    </p:set>
                                  </p:childTnLst>
                                </p:cTn>
                              </p:par>
                              <p:par>
                                <p:cTn id="470" presetID="1" presetClass="exit" presetSubtype="0" fill="hold" grpId="6" nodeType="withEffect">
                                  <p:stCondLst>
                                    <p:cond delay="0"/>
                                  </p:stCondLst>
                                  <p:childTnLst>
                                    <p:set>
                                      <p:cBhvr>
                                        <p:cTn id="471" dur="1" fill="hold">
                                          <p:stCondLst>
                                            <p:cond delay="0"/>
                                          </p:stCondLst>
                                        </p:cTn>
                                        <p:tgtEl>
                                          <p:spTgt spid="63"/>
                                        </p:tgtEl>
                                        <p:attrNameLst>
                                          <p:attrName>style.visibility</p:attrName>
                                        </p:attrNameLst>
                                      </p:cBhvr>
                                      <p:to>
                                        <p:strVal val="hidden"/>
                                      </p:to>
                                    </p:set>
                                  </p:childTnLst>
                                </p:cTn>
                              </p:par>
                              <p:par>
                                <p:cTn id="472" presetID="1" presetClass="exit" presetSubtype="0" fill="hold" grpId="6" nodeType="withEffect">
                                  <p:stCondLst>
                                    <p:cond delay="0"/>
                                  </p:stCondLst>
                                  <p:childTnLst>
                                    <p:set>
                                      <p:cBhvr>
                                        <p:cTn id="473" dur="1" fill="hold">
                                          <p:stCondLst>
                                            <p:cond delay="0"/>
                                          </p:stCondLst>
                                        </p:cTn>
                                        <p:tgtEl>
                                          <p:spTgt spid="64"/>
                                        </p:tgtEl>
                                        <p:attrNameLst>
                                          <p:attrName>style.visibility</p:attrName>
                                        </p:attrNameLst>
                                      </p:cBhvr>
                                      <p:to>
                                        <p:strVal val="hidden"/>
                                      </p:to>
                                    </p:set>
                                  </p:childTnLst>
                                </p:cTn>
                              </p:par>
                              <p:par>
                                <p:cTn id="474" presetID="1" presetClass="exit" presetSubtype="0" fill="hold" grpId="6" nodeType="withEffect">
                                  <p:stCondLst>
                                    <p:cond delay="0"/>
                                  </p:stCondLst>
                                  <p:childTnLst>
                                    <p:set>
                                      <p:cBhvr>
                                        <p:cTn id="475" dur="1" fill="hold">
                                          <p:stCondLst>
                                            <p:cond delay="0"/>
                                          </p:stCondLst>
                                        </p:cTn>
                                        <p:tgtEl>
                                          <p:spTgt spid="65"/>
                                        </p:tgtEl>
                                        <p:attrNameLst>
                                          <p:attrName>style.visibility</p:attrName>
                                        </p:attrNameLst>
                                      </p:cBhvr>
                                      <p:to>
                                        <p:strVal val="hidden"/>
                                      </p:to>
                                    </p:set>
                                  </p:childTnLst>
                                </p:cTn>
                              </p:par>
                              <p:par>
                                <p:cTn id="476" presetID="1" presetClass="exit" presetSubtype="0" fill="hold" grpId="6" nodeType="withEffect">
                                  <p:stCondLst>
                                    <p:cond delay="0"/>
                                  </p:stCondLst>
                                  <p:childTnLst>
                                    <p:set>
                                      <p:cBhvr>
                                        <p:cTn id="477" dur="1" fill="hold">
                                          <p:stCondLst>
                                            <p:cond delay="0"/>
                                          </p:stCondLst>
                                        </p:cTn>
                                        <p:tgtEl>
                                          <p:spTgt spid="66"/>
                                        </p:tgtEl>
                                        <p:attrNameLst>
                                          <p:attrName>style.visibility</p:attrName>
                                        </p:attrNameLst>
                                      </p:cBhvr>
                                      <p:to>
                                        <p:strVal val="hidden"/>
                                      </p:to>
                                    </p:set>
                                  </p:childTnLst>
                                </p:cTn>
                              </p:par>
                              <p:par>
                                <p:cTn id="478" presetID="1" presetClass="exit" presetSubtype="0" fill="hold" grpId="6" nodeType="withEffect">
                                  <p:stCondLst>
                                    <p:cond delay="0"/>
                                  </p:stCondLst>
                                  <p:childTnLst>
                                    <p:set>
                                      <p:cBhvr>
                                        <p:cTn id="479" dur="1" fill="hold">
                                          <p:stCondLst>
                                            <p:cond delay="0"/>
                                          </p:stCondLst>
                                        </p:cTn>
                                        <p:tgtEl>
                                          <p:spTgt spid="67"/>
                                        </p:tgtEl>
                                        <p:attrNameLst>
                                          <p:attrName>style.visibility</p:attrName>
                                        </p:attrNameLst>
                                      </p:cBhvr>
                                      <p:to>
                                        <p:strVal val="hidden"/>
                                      </p:to>
                                    </p:set>
                                  </p:childTnLst>
                                </p:cTn>
                              </p:par>
                              <p:par>
                                <p:cTn id="480" presetID="1" presetClass="exit" presetSubtype="0" fill="hold" grpId="6" nodeType="withEffect">
                                  <p:stCondLst>
                                    <p:cond delay="0"/>
                                  </p:stCondLst>
                                  <p:childTnLst>
                                    <p:set>
                                      <p:cBhvr>
                                        <p:cTn id="481" dur="1" fill="hold">
                                          <p:stCondLst>
                                            <p:cond delay="0"/>
                                          </p:stCondLst>
                                        </p:cTn>
                                        <p:tgtEl>
                                          <p:spTgt spid="68"/>
                                        </p:tgtEl>
                                        <p:attrNameLst>
                                          <p:attrName>style.visibility</p:attrName>
                                        </p:attrNameLst>
                                      </p:cBhvr>
                                      <p:to>
                                        <p:strVal val="hidden"/>
                                      </p:to>
                                    </p:set>
                                  </p:childTnLst>
                                </p:cTn>
                              </p:par>
                              <p:par>
                                <p:cTn id="482" presetID="1" presetClass="exit" presetSubtype="0" fill="hold" grpId="6" nodeType="withEffect">
                                  <p:stCondLst>
                                    <p:cond delay="0"/>
                                  </p:stCondLst>
                                  <p:childTnLst>
                                    <p:set>
                                      <p:cBhvr>
                                        <p:cTn id="483" dur="1" fill="hold">
                                          <p:stCondLst>
                                            <p:cond delay="0"/>
                                          </p:stCondLst>
                                        </p:cTn>
                                        <p:tgtEl>
                                          <p:spTgt spid="69"/>
                                        </p:tgtEl>
                                        <p:attrNameLst>
                                          <p:attrName>style.visibility</p:attrName>
                                        </p:attrNameLst>
                                      </p:cBhvr>
                                      <p:to>
                                        <p:strVal val="hidden"/>
                                      </p:to>
                                    </p:set>
                                  </p:childTnLst>
                                </p:cTn>
                              </p:par>
                              <p:par>
                                <p:cTn id="484" presetID="1" presetClass="exit" presetSubtype="0" fill="hold" grpId="6" nodeType="withEffect">
                                  <p:stCondLst>
                                    <p:cond delay="0"/>
                                  </p:stCondLst>
                                  <p:childTnLst>
                                    <p:set>
                                      <p:cBhvr>
                                        <p:cTn id="485" dur="1" fill="hold">
                                          <p:stCondLst>
                                            <p:cond delay="0"/>
                                          </p:stCondLst>
                                        </p:cTn>
                                        <p:tgtEl>
                                          <p:spTgt spid="70"/>
                                        </p:tgtEl>
                                        <p:attrNameLst>
                                          <p:attrName>style.visibility</p:attrName>
                                        </p:attrNameLst>
                                      </p:cBhvr>
                                      <p:to>
                                        <p:strVal val="hidden"/>
                                      </p:to>
                                    </p:set>
                                  </p:childTnLst>
                                </p:cTn>
                              </p:par>
                              <p:par>
                                <p:cTn id="486" presetID="1" presetClass="exit" presetSubtype="0" fill="hold" grpId="6" nodeType="withEffect">
                                  <p:stCondLst>
                                    <p:cond delay="0"/>
                                  </p:stCondLst>
                                  <p:childTnLst>
                                    <p:set>
                                      <p:cBhvr>
                                        <p:cTn id="487" dur="1" fill="hold">
                                          <p:stCondLst>
                                            <p:cond delay="0"/>
                                          </p:stCondLst>
                                        </p:cTn>
                                        <p:tgtEl>
                                          <p:spTgt spid="71"/>
                                        </p:tgtEl>
                                        <p:attrNameLst>
                                          <p:attrName>style.visibility</p:attrName>
                                        </p:attrNameLst>
                                      </p:cBhvr>
                                      <p:to>
                                        <p:strVal val="hidden"/>
                                      </p:to>
                                    </p:set>
                                  </p:childTnLst>
                                </p:cTn>
                              </p:par>
                              <p:par>
                                <p:cTn id="488" presetID="1" presetClass="exit" presetSubtype="0" fill="hold" grpId="6" nodeType="withEffect">
                                  <p:stCondLst>
                                    <p:cond delay="0"/>
                                  </p:stCondLst>
                                  <p:childTnLst>
                                    <p:set>
                                      <p:cBhvr>
                                        <p:cTn id="48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0" restart="whenNotActive" fill="hold" evtFilter="cancelBubble" nodeType="interactiveSeq">
                <p:stCondLst>
                  <p:cond evt="onClick" delay="0">
                    <p:tgtEl>
                      <p:spTgt spid="19"/>
                    </p:tgtEl>
                  </p:cond>
                </p:stCondLst>
                <p:endSync evt="end" delay="0">
                  <p:rtn val="all"/>
                </p:endSync>
                <p:childTnLst>
                  <p:par>
                    <p:cTn id="491" fill="hold">
                      <p:stCondLst>
                        <p:cond delay="0"/>
                      </p:stCondLst>
                      <p:childTnLst>
                        <p:par>
                          <p:cTn id="492" fill="hold">
                            <p:stCondLst>
                              <p:cond delay="0"/>
                            </p:stCondLst>
                            <p:childTnLst>
                              <p:par>
                                <p:cTn id="493" presetID="1" presetClass="exit" presetSubtype="0" fill="hold" grpId="7" nodeType="clickEffect">
                                  <p:stCondLst>
                                    <p:cond delay="0"/>
                                  </p:stCondLst>
                                  <p:childTnLst>
                                    <p:set>
                                      <p:cBhvr>
                                        <p:cTn id="494" dur="1" fill="hold">
                                          <p:stCondLst>
                                            <p:cond delay="0"/>
                                          </p:stCondLst>
                                        </p:cTn>
                                        <p:tgtEl>
                                          <p:spTgt spid="30"/>
                                        </p:tgtEl>
                                        <p:attrNameLst>
                                          <p:attrName>style.visibility</p:attrName>
                                        </p:attrNameLst>
                                      </p:cBhvr>
                                      <p:to>
                                        <p:strVal val="hidden"/>
                                      </p:to>
                                    </p:set>
                                  </p:childTnLst>
                                </p:cTn>
                              </p:par>
                              <p:par>
                                <p:cTn id="495" presetID="1" presetClass="exit" presetSubtype="0" fill="hold" grpId="7" nodeType="withEffect">
                                  <p:stCondLst>
                                    <p:cond delay="0"/>
                                  </p:stCondLst>
                                  <p:childTnLst>
                                    <p:set>
                                      <p:cBhvr>
                                        <p:cTn id="496" dur="1" fill="hold">
                                          <p:stCondLst>
                                            <p:cond delay="0"/>
                                          </p:stCondLst>
                                        </p:cTn>
                                        <p:tgtEl>
                                          <p:spTgt spid="44"/>
                                        </p:tgtEl>
                                        <p:attrNameLst>
                                          <p:attrName>style.visibility</p:attrName>
                                        </p:attrNameLst>
                                      </p:cBhvr>
                                      <p:to>
                                        <p:strVal val="hidden"/>
                                      </p:to>
                                    </p:set>
                                  </p:childTnLst>
                                </p:cTn>
                              </p:par>
                              <p:par>
                                <p:cTn id="497" presetID="1" presetClass="exit" presetSubtype="0" fill="hold" grpId="7" nodeType="withEffect">
                                  <p:stCondLst>
                                    <p:cond delay="0"/>
                                  </p:stCondLst>
                                  <p:childTnLst>
                                    <p:set>
                                      <p:cBhvr>
                                        <p:cTn id="498" dur="1" fill="hold">
                                          <p:stCondLst>
                                            <p:cond delay="0"/>
                                          </p:stCondLst>
                                        </p:cTn>
                                        <p:tgtEl>
                                          <p:spTgt spid="45"/>
                                        </p:tgtEl>
                                        <p:attrNameLst>
                                          <p:attrName>style.visibility</p:attrName>
                                        </p:attrNameLst>
                                      </p:cBhvr>
                                      <p:to>
                                        <p:strVal val="hidden"/>
                                      </p:to>
                                    </p:set>
                                  </p:childTnLst>
                                </p:cTn>
                              </p:par>
                              <p:par>
                                <p:cTn id="499" presetID="1" presetClass="exit" presetSubtype="0" fill="hold" grpId="7" nodeType="withEffect">
                                  <p:stCondLst>
                                    <p:cond delay="0"/>
                                  </p:stCondLst>
                                  <p:childTnLst>
                                    <p:set>
                                      <p:cBhvr>
                                        <p:cTn id="500" dur="1" fill="hold">
                                          <p:stCondLst>
                                            <p:cond delay="0"/>
                                          </p:stCondLst>
                                        </p:cTn>
                                        <p:tgtEl>
                                          <p:spTgt spid="47"/>
                                        </p:tgtEl>
                                        <p:attrNameLst>
                                          <p:attrName>style.visibility</p:attrName>
                                        </p:attrNameLst>
                                      </p:cBhvr>
                                      <p:to>
                                        <p:strVal val="hidden"/>
                                      </p:to>
                                    </p:set>
                                  </p:childTnLst>
                                </p:cTn>
                              </p:par>
                              <p:par>
                                <p:cTn id="501" presetID="1" presetClass="exit" presetSubtype="0" fill="hold" grpId="7" nodeType="withEffect">
                                  <p:stCondLst>
                                    <p:cond delay="0"/>
                                  </p:stCondLst>
                                  <p:childTnLst>
                                    <p:set>
                                      <p:cBhvr>
                                        <p:cTn id="502" dur="1" fill="hold">
                                          <p:stCondLst>
                                            <p:cond delay="0"/>
                                          </p:stCondLst>
                                        </p:cTn>
                                        <p:tgtEl>
                                          <p:spTgt spid="48"/>
                                        </p:tgtEl>
                                        <p:attrNameLst>
                                          <p:attrName>style.visibility</p:attrName>
                                        </p:attrNameLst>
                                      </p:cBhvr>
                                      <p:to>
                                        <p:strVal val="hidden"/>
                                      </p:to>
                                    </p:set>
                                  </p:childTnLst>
                                </p:cTn>
                              </p:par>
                              <p:par>
                                <p:cTn id="503" presetID="1" presetClass="exit" presetSubtype="0" fill="hold" grpId="7" nodeType="withEffect">
                                  <p:stCondLst>
                                    <p:cond delay="0"/>
                                  </p:stCondLst>
                                  <p:childTnLst>
                                    <p:set>
                                      <p:cBhvr>
                                        <p:cTn id="504" dur="1" fill="hold">
                                          <p:stCondLst>
                                            <p:cond delay="0"/>
                                          </p:stCondLst>
                                        </p:cTn>
                                        <p:tgtEl>
                                          <p:spTgt spid="49"/>
                                        </p:tgtEl>
                                        <p:attrNameLst>
                                          <p:attrName>style.visibility</p:attrName>
                                        </p:attrNameLst>
                                      </p:cBhvr>
                                      <p:to>
                                        <p:strVal val="hidden"/>
                                      </p:to>
                                    </p:set>
                                  </p:childTnLst>
                                </p:cTn>
                              </p:par>
                              <p:par>
                                <p:cTn id="505" presetID="1" presetClass="exit" presetSubtype="0" fill="hold" grpId="7" nodeType="withEffect">
                                  <p:stCondLst>
                                    <p:cond delay="0"/>
                                  </p:stCondLst>
                                  <p:childTnLst>
                                    <p:set>
                                      <p:cBhvr>
                                        <p:cTn id="506" dur="1" fill="hold">
                                          <p:stCondLst>
                                            <p:cond delay="0"/>
                                          </p:stCondLst>
                                        </p:cTn>
                                        <p:tgtEl>
                                          <p:spTgt spid="50"/>
                                        </p:tgtEl>
                                        <p:attrNameLst>
                                          <p:attrName>style.visibility</p:attrName>
                                        </p:attrNameLst>
                                      </p:cBhvr>
                                      <p:to>
                                        <p:strVal val="hidden"/>
                                      </p:to>
                                    </p:set>
                                  </p:childTnLst>
                                </p:cTn>
                              </p:par>
                              <p:par>
                                <p:cTn id="507" presetID="1" presetClass="entr" presetSubtype="0" fill="hold" grpId="7" nodeType="withEffect">
                                  <p:stCondLst>
                                    <p:cond delay="0"/>
                                  </p:stCondLst>
                                  <p:childTnLst>
                                    <p:set>
                                      <p:cBhvr>
                                        <p:cTn id="508" dur="1" fill="hold">
                                          <p:stCondLst>
                                            <p:cond delay="0"/>
                                          </p:stCondLst>
                                        </p:cTn>
                                        <p:tgtEl>
                                          <p:spTgt spid="51"/>
                                        </p:tgtEl>
                                        <p:attrNameLst>
                                          <p:attrName>style.visibility</p:attrName>
                                        </p:attrNameLst>
                                      </p:cBhvr>
                                      <p:to>
                                        <p:strVal val="visible"/>
                                      </p:to>
                                    </p:set>
                                  </p:childTnLst>
                                </p:cTn>
                              </p:par>
                              <p:par>
                                <p:cTn id="509" presetID="1" presetClass="exit" presetSubtype="0" fill="hold" grpId="7" nodeType="withEffect">
                                  <p:stCondLst>
                                    <p:cond delay="0"/>
                                  </p:stCondLst>
                                  <p:childTnLst>
                                    <p:set>
                                      <p:cBhvr>
                                        <p:cTn id="510" dur="1" fill="hold">
                                          <p:stCondLst>
                                            <p:cond delay="0"/>
                                          </p:stCondLst>
                                        </p:cTn>
                                        <p:tgtEl>
                                          <p:spTgt spid="52"/>
                                        </p:tgtEl>
                                        <p:attrNameLst>
                                          <p:attrName>style.visibility</p:attrName>
                                        </p:attrNameLst>
                                      </p:cBhvr>
                                      <p:to>
                                        <p:strVal val="hidden"/>
                                      </p:to>
                                    </p:set>
                                  </p:childTnLst>
                                </p:cTn>
                              </p:par>
                              <p:par>
                                <p:cTn id="511" presetID="1" presetClass="exit" presetSubtype="0" fill="hold" grpId="7" nodeType="withEffect">
                                  <p:stCondLst>
                                    <p:cond delay="0"/>
                                  </p:stCondLst>
                                  <p:childTnLst>
                                    <p:set>
                                      <p:cBhvr>
                                        <p:cTn id="512" dur="1" fill="hold">
                                          <p:stCondLst>
                                            <p:cond delay="0"/>
                                          </p:stCondLst>
                                        </p:cTn>
                                        <p:tgtEl>
                                          <p:spTgt spid="53"/>
                                        </p:tgtEl>
                                        <p:attrNameLst>
                                          <p:attrName>style.visibility</p:attrName>
                                        </p:attrNameLst>
                                      </p:cBhvr>
                                      <p:to>
                                        <p:strVal val="hidden"/>
                                      </p:to>
                                    </p:set>
                                  </p:childTnLst>
                                </p:cTn>
                              </p:par>
                              <p:par>
                                <p:cTn id="513" presetID="1" presetClass="exit" presetSubtype="0" fill="hold" grpId="7" nodeType="withEffect">
                                  <p:stCondLst>
                                    <p:cond delay="0"/>
                                  </p:stCondLst>
                                  <p:childTnLst>
                                    <p:set>
                                      <p:cBhvr>
                                        <p:cTn id="514" dur="1" fill="hold">
                                          <p:stCondLst>
                                            <p:cond delay="0"/>
                                          </p:stCondLst>
                                        </p:cTn>
                                        <p:tgtEl>
                                          <p:spTgt spid="54"/>
                                        </p:tgtEl>
                                        <p:attrNameLst>
                                          <p:attrName>style.visibility</p:attrName>
                                        </p:attrNameLst>
                                      </p:cBhvr>
                                      <p:to>
                                        <p:strVal val="hidden"/>
                                      </p:to>
                                    </p:set>
                                  </p:childTnLst>
                                </p:cTn>
                              </p:par>
                              <p:par>
                                <p:cTn id="515" presetID="1" presetClass="exit" presetSubtype="0" fill="hold" grpId="7" nodeType="withEffect">
                                  <p:stCondLst>
                                    <p:cond delay="0"/>
                                  </p:stCondLst>
                                  <p:childTnLst>
                                    <p:set>
                                      <p:cBhvr>
                                        <p:cTn id="516" dur="1" fill="hold">
                                          <p:stCondLst>
                                            <p:cond delay="0"/>
                                          </p:stCondLst>
                                        </p:cTn>
                                        <p:tgtEl>
                                          <p:spTgt spid="55"/>
                                        </p:tgtEl>
                                        <p:attrNameLst>
                                          <p:attrName>style.visibility</p:attrName>
                                        </p:attrNameLst>
                                      </p:cBhvr>
                                      <p:to>
                                        <p:strVal val="hidden"/>
                                      </p:to>
                                    </p:set>
                                  </p:childTnLst>
                                </p:cTn>
                              </p:par>
                              <p:par>
                                <p:cTn id="517" presetID="1" presetClass="exit" presetSubtype="0" fill="hold" grpId="7" nodeType="withEffect">
                                  <p:stCondLst>
                                    <p:cond delay="0"/>
                                  </p:stCondLst>
                                  <p:childTnLst>
                                    <p:set>
                                      <p:cBhvr>
                                        <p:cTn id="518" dur="1" fill="hold">
                                          <p:stCondLst>
                                            <p:cond delay="0"/>
                                          </p:stCondLst>
                                        </p:cTn>
                                        <p:tgtEl>
                                          <p:spTgt spid="56"/>
                                        </p:tgtEl>
                                        <p:attrNameLst>
                                          <p:attrName>style.visibility</p:attrName>
                                        </p:attrNameLst>
                                      </p:cBhvr>
                                      <p:to>
                                        <p:strVal val="hidden"/>
                                      </p:to>
                                    </p:set>
                                  </p:childTnLst>
                                </p:cTn>
                              </p:par>
                              <p:par>
                                <p:cTn id="519" presetID="1" presetClass="exit" presetSubtype="0" fill="hold" grpId="7" nodeType="withEffect">
                                  <p:stCondLst>
                                    <p:cond delay="0"/>
                                  </p:stCondLst>
                                  <p:childTnLst>
                                    <p:set>
                                      <p:cBhvr>
                                        <p:cTn id="520" dur="1" fill="hold">
                                          <p:stCondLst>
                                            <p:cond delay="0"/>
                                          </p:stCondLst>
                                        </p:cTn>
                                        <p:tgtEl>
                                          <p:spTgt spid="57"/>
                                        </p:tgtEl>
                                        <p:attrNameLst>
                                          <p:attrName>style.visibility</p:attrName>
                                        </p:attrNameLst>
                                      </p:cBhvr>
                                      <p:to>
                                        <p:strVal val="hidden"/>
                                      </p:to>
                                    </p:set>
                                  </p:childTnLst>
                                </p:cTn>
                              </p:par>
                              <p:par>
                                <p:cTn id="521" presetID="1" presetClass="exit" presetSubtype="0" fill="hold" grpId="7" nodeType="withEffect">
                                  <p:stCondLst>
                                    <p:cond delay="0"/>
                                  </p:stCondLst>
                                  <p:childTnLst>
                                    <p:set>
                                      <p:cBhvr>
                                        <p:cTn id="522" dur="1" fill="hold">
                                          <p:stCondLst>
                                            <p:cond delay="0"/>
                                          </p:stCondLst>
                                        </p:cTn>
                                        <p:tgtEl>
                                          <p:spTgt spid="58"/>
                                        </p:tgtEl>
                                        <p:attrNameLst>
                                          <p:attrName>style.visibility</p:attrName>
                                        </p:attrNameLst>
                                      </p:cBhvr>
                                      <p:to>
                                        <p:strVal val="hidden"/>
                                      </p:to>
                                    </p:set>
                                  </p:childTnLst>
                                </p:cTn>
                              </p:par>
                              <p:par>
                                <p:cTn id="523" presetID="1" presetClass="exit" presetSubtype="0" fill="hold" grpId="7" nodeType="withEffect">
                                  <p:stCondLst>
                                    <p:cond delay="0"/>
                                  </p:stCondLst>
                                  <p:childTnLst>
                                    <p:set>
                                      <p:cBhvr>
                                        <p:cTn id="524" dur="1" fill="hold">
                                          <p:stCondLst>
                                            <p:cond delay="0"/>
                                          </p:stCondLst>
                                        </p:cTn>
                                        <p:tgtEl>
                                          <p:spTgt spid="59"/>
                                        </p:tgtEl>
                                        <p:attrNameLst>
                                          <p:attrName>style.visibility</p:attrName>
                                        </p:attrNameLst>
                                      </p:cBhvr>
                                      <p:to>
                                        <p:strVal val="hidden"/>
                                      </p:to>
                                    </p:set>
                                  </p:childTnLst>
                                </p:cTn>
                              </p:par>
                              <p:par>
                                <p:cTn id="525" presetID="1" presetClass="exit" presetSubtype="0" fill="hold" grpId="7" nodeType="withEffect">
                                  <p:stCondLst>
                                    <p:cond delay="0"/>
                                  </p:stCondLst>
                                  <p:childTnLst>
                                    <p:set>
                                      <p:cBhvr>
                                        <p:cTn id="526" dur="1" fill="hold">
                                          <p:stCondLst>
                                            <p:cond delay="0"/>
                                          </p:stCondLst>
                                        </p:cTn>
                                        <p:tgtEl>
                                          <p:spTgt spid="60"/>
                                        </p:tgtEl>
                                        <p:attrNameLst>
                                          <p:attrName>style.visibility</p:attrName>
                                        </p:attrNameLst>
                                      </p:cBhvr>
                                      <p:to>
                                        <p:strVal val="hidden"/>
                                      </p:to>
                                    </p:set>
                                  </p:childTnLst>
                                </p:cTn>
                              </p:par>
                              <p:par>
                                <p:cTn id="527" presetID="1" presetClass="exit" presetSubtype="0" fill="hold" grpId="7" nodeType="withEffect">
                                  <p:stCondLst>
                                    <p:cond delay="0"/>
                                  </p:stCondLst>
                                  <p:childTnLst>
                                    <p:set>
                                      <p:cBhvr>
                                        <p:cTn id="528" dur="1" fill="hold">
                                          <p:stCondLst>
                                            <p:cond delay="0"/>
                                          </p:stCondLst>
                                        </p:cTn>
                                        <p:tgtEl>
                                          <p:spTgt spid="61"/>
                                        </p:tgtEl>
                                        <p:attrNameLst>
                                          <p:attrName>style.visibility</p:attrName>
                                        </p:attrNameLst>
                                      </p:cBhvr>
                                      <p:to>
                                        <p:strVal val="hidden"/>
                                      </p:to>
                                    </p:set>
                                  </p:childTnLst>
                                </p:cTn>
                              </p:par>
                              <p:par>
                                <p:cTn id="529" presetID="1" presetClass="exit" presetSubtype="0" fill="hold" grpId="7" nodeType="withEffect">
                                  <p:stCondLst>
                                    <p:cond delay="0"/>
                                  </p:stCondLst>
                                  <p:childTnLst>
                                    <p:set>
                                      <p:cBhvr>
                                        <p:cTn id="530" dur="1" fill="hold">
                                          <p:stCondLst>
                                            <p:cond delay="0"/>
                                          </p:stCondLst>
                                        </p:cTn>
                                        <p:tgtEl>
                                          <p:spTgt spid="62"/>
                                        </p:tgtEl>
                                        <p:attrNameLst>
                                          <p:attrName>style.visibility</p:attrName>
                                        </p:attrNameLst>
                                      </p:cBhvr>
                                      <p:to>
                                        <p:strVal val="hidden"/>
                                      </p:to>
                                    </p:set>
                                  </p:childTnLst>
                                </p:cTn>
                              </p:par>
                              <p:par>
                                <p:cTn id="531" presetID="1" presetClass="exit" presetSubtype="0" fill="hold" grpId="7" nodeType="withEffect">
                                  <p:stCondLst>
                                    <p:cond delay="0"/>
                                  </p:stCondLst>
                                  <p:childTnLst>
                                    <p:set>
                                      <p:cBhvr>
                                        <p:cTn id="532" dur="1" fill="hold">
                                          <p:stCondLst>
                                            <p:cond delay="0"/>
                                          </p:stCondLst>
                                        </p:cTn>
                                        <p:tgtEl>
                                          <p:spTgt spid="63"/>
                                        </p:tgtEl>
                                        <p:attrNameLst>
                                          <p:attrName>style.visibility</p:attrName>
                                        </p:attrNameLst>
                                      </p:cBhvr>
                                      <p:to>
                                        <p:strVal val="hidden"/>
                                      </p:to>
                                    </p:set>
                                  </p:childTnLst>
                                </p:cTn>
                              </p:par>
                              <p:par>
                                <p:cTn id="533" presetID="1" presetClass="exit" presetSubtype="0" fill="hold" grpId="7" nodeType="withEffect">
                                  <p:stCondLst>
                                    <p:cond delay="0"/>
                                  </p:stCondLst>
                                  <p:childTnLst>
                                    <p:set>
                                      <p:cBhvr>
                                        <p:cTn id="534" dur="1" fill="hold">
                                          <p:stCondLst>
                                            <p:cond delay="0"/>
                                          </p:stCondLst>
                                        </p:cTn>
                                        <p:tgtEl>
                                          <p:spTgt spid="64"/>
                                        </p:tgtEl>
                                        <p:attrNameLst>
                                          <p:attrName>style.visibility</p:attrName>
                                        </p:attrNameLst>
                                      </p:cBhvr>
                                      <p:to>
                                        <p:strVal val="hidden"/>
                                      </p:to>
                                    </p:set>
                                  </p:childTnLst>
                                </p:cTn>
                              </p:par>
                              <p:par>
                                <p:cTn id="535" presetID="1" presetClass="exit" presetSubtype="0" fill="hold" grpId="7" nodeType="withEffect">
                                  <p:stCondLst>
                                    <p:cond delay="0"/>
                                  </p:stCondLst>
                                  <p:childTnLst>
                                    <p:set>
                                      <p:cBhvr>
                                        <p:cTn id="536" dur="1" fill="hold">
                                          <p:stCondLst>
                                            <p:cond delay="0"/>
                                          </p:stCondLst>
                                        </p:cTn>
                                        <p:tgtEl>
                                          <p:spTgt spid="65"/>
                                        </p:tgtEl>
                                        <p:attrNameLst>
                                          <p:attrName>style.visibility</p:attrName>
                                        </p:attrNameLst>
                                      </p:cBhvr>
                                      <p:to>
                                        <p:strVal val="hidden"/>
                                      </p:to>
                                    </p:set>
                                  </p:childTnLst>
                                </p:cTn>
                              </p:par>
                              <p:par>
                                <p:cTn id="537" presetID="1" presetClass="exit" presetSubtype="0" fill="hold" grpId="7" nodeType="withEffect">
                                  <p:stCondLst>
                                    <p:cond delay="0"/>
                                  </p:stCondLst>
                                  <p:childTnLst>
                                    <p:set>
                                      <p:cBhvr>
                                        <p:cTn id="538" dur="1" fill="hold">
                                          <p:stCondLst>
                                            <p:cond delay="0"/>
                                          </p:stCondLst>
                                        </p:cTn>
                                        <p:tgtEl>
                                          <p:spTgt spid="66"/>
                                        </p:tgtEl>
                                        <p:attrNameLst>
                                          <p:attrName>style.visibility</p:attrName>
                                        </p:attrNameLst>
                                      </p:cBhvr>
                                      <p:to>
                                        <p:strVal val="hidden"/>
                                      </p:to>
                                    </p:set>
                                  </p:childTnLst>
                                </p:cTn>
                              </p:par>
                              <p:par>
                                <p:cTn id="539" presetID="1" presetClass="exit" presetSubtype="0" fill="hold" grpId="7" nodeType="withEffect">
                                  <p:stCondLst>
                                    <p:cond delay="0"/>
                                  </p:stCondLst>
                                  <p:childTnLst>
                                    <p:set>
                                      <p:cBhvr>
                                        <p:cTn id="540" dur="1" fill="hold">
                                          <p:stCondLst>
                                            <p:cond delay="0"/>
                                          </p:stCondLst>
                                        </p:cTn>
                                        <p:tgtEl>
                                          <p:spTgt spid="67"/>
                                        </p:tgtEl>
                                        <p:attrNameLst>
                                          <p:attrName>style.visibility</p:attrName>
                                        </p:attrNameLst>
                                      </p:cBhvr>
                                      <p:to>
                                        <p:strVal val="hidden"/>
                                      </p:to>
                                    </p:set>
                                  </p:childTnLst>
                                </p:cTn>
                              </p:par>
                              <p:par>
                                <p:cTn id="541" presetID="1" presetClass="exit" presetSubtype="0" fill="hold" grpId="7" nodeType="withEffect">
                                  <p:stCondLst>
                                    <p:cond delay="0"/>
                                  </p:stCondLst>
                                  <p:childTnLst>
                                    <p:set>
                                      <p:cBhvr>
                                        <p:cTn id="542" dur="1" fill="hold">
                                          <p:stCondLst>
                                            <p:cond delay="0"/>
                                          </p:stCondLst>
                                        </p:cTn>
                                        <p:tgtEl>
                                          <p:spTgt spid="68"/>
                                        </p:tgtEl>
                                        <p:attrNameLst>
                                          <p:attrName>style.visibility</p:attrName>
                                        </p:attrNameLst>
                                      </p:cBhvr>
                                      <p:to>
                                        <p:strVal val="hidden"/>
                                      </p:to>
                                    </p:set>
                                  </p:childTnLst>
                                </p:cTn>
                              </p:par>
                              <p:par>
                                <p:cTn id="543" presetID="1" presetClass="exit" presetSubtype="0" fill="hold" grpId="7" nodeType="withEffect">
                                  <p:stCondLst>
                                    <p:cond delay="0"/>
                                  </p:stCondLst>
                                  <p:childTnLst>
                                    <p:set>
                                      <p:cBhvr>
                                        <p:cTn id="544" dur="1" fill="hold">
                                          <p:stCondLst>
                                            <p:cond delay="0"/>
                                          </p:stCondLst>
                                        </p:cTn>
                                        <p:tgtEl>
                                          <p:spTgt spid="69"/>
                                        </p:tgtEl>
                                        <p:attrNameLst>
                                          <p:attrName>style.visibility</p:attrName>
                                        </p:attrNameLst>
                                      </p:cBhvr>
                                      <p:to>
                                        <p:strVal val="hidden"/>
                                      </p:to>
                                    </p:set>
                                  </p:childTnLst>
                                </p:cTn>
                              </p:par>
                              <p:par>
                                <p:cTn id="545" presetID="1" presetClass="exit" presetSubtype="0" fill="hold" grpId="7" nodeType="withEffect">
                                  <p:stCondLst>
                                    <p:cond delay="0"/>
                                  </p:stCondLst>
                                  <p:childTnLst>
                                    <p:set>
                                      <p:cBhvr>
                                        <p:cTn id="546" dur="1" fill="hold">
                                          <p:stCondLst>
                                            <p:cond delay="0"/>
                                          </p:stCondLst>
                                        </p:cTn>
                                        <p:tgtEl>
                                          <p:spTgt spid="70"/>
                                        </p:tgtEl>
                                        <p:attrNameLst>
                                          <p:attrName>style.visibility</p:attrName>
                                        </p:attrNameLst>
                                      </p:cBhvr>
                                      <p:to>
                                        <p:strVal val="hidden"/>
                                      </p:to>
                                    </p:set>
                                  </p:childTnLst>
                                </p:cTn>
                              </p:par>
                              <p:par>
                                <p:cTn id="547" presetID="1" presetClass="exit" presetSubtype="0" fill="hold" grpId="7" nodeType="withEffect">
                                  <p:stCondLst>
                                    <p:cond delay="0"/>
                                  </p:stCondLst>
                                  <p:childTnLst>
                                    <p:set>
                                      <p:cBhvr>
                                        <p:cTn id="548" dur="1" fill="hold">
                                          <p:stCondLst>
                                            <p:cond delay="0"/>
                                          </p:stCondLst>
                                        </p:cTn>
                                        <p:tgtEl>
                                          <p:spTgt spid="71"/>
                                        </p:tgtEl>
                                        <p:attrNameLst>
                                          <p:attrName>style.visibility</p:attrName>
                                        </p:attrNameLst>
                                      </p:cBhvr>
                                      <p:to>
                                        <p:strVal val="hidden"/>
                                      </p:to>
                                    </p:set>
                                  </p:childTnLst>
                                </p:cTn>
                              </p:par>
                              <p:par>
                                <p:cTn id="549" presetID="1" presetClass="exit" presetSubtype="0" fill="hold" grpId="7" nodeType="withEffect">
                                  <p:stCondLst>
                                    <p:cond delay="0"/>
                                  </p:stCondLst>
                                  <p:childTnLst>
                                    <p:set>
                                      <p:cBhvr>
                                        <p:cTn id="550"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51" restart="whenNotActive" fill="hold" evtFilter="cancelBubble" nodeType="interactiveSeq">
                <p:stCondLst>
                  <p:cond evt="onClick" delay="0">
                    <p:tgtEl>
                      <p:spTgt spid="20"/>
                    </p:tgtEl>
                  </p:cond>
                </p:stCondLst>
                <p:endSync evt="end" delay="0">
                  <p:rtn val="all"/>
                </p:endSync>
                <p:childTnLst>
                  <p:par>
                    <p:cTn id="552" fill="hold">
                      <p:stCondLst>
                        <p:cond delay="0"/>
                      </p:stCondLst>
                      <p:childTnLst>
                        <p:par>
                          <p:cTn id="553" fill="hold">
                            <p:stCondLst>
                              <p:cond delay="0"/>
                            </p:stCondLst>
                            <p:childTnLst>
                              <p:par>
                                <p:cTn id="554" presetID="1" presetClass="exit" presetSubtype="0" fill="hold" grpId="8" nodeType="clickEffect">
                                  <p:stCondLst>
                                    <p:cond delay="0"/>
                                  </p:stCondLst>
                                  <p:childTnLst>
                                    <p:set>
                                      <p:cBhvr>
                                        <p:cTn id="555" dur="1" fill="hold">
                                          <p:stCondLst>
                                            <p:cond delay="0"/>
                                          </p:stCondLst>
                                        </p:cTn>
                                        <p:tgtEl>
                                          <p:spTgt spid="30"/>
                                        </p:tgtEl>
                                        <p:attrNameLst>
                                          <p:attrName>style.visibility</p:attrName>
                                        </p:attrNameLst>
                                      </p:cBhvr>
                                      <p:to>
                                        <p:strVal val="hidden"/>
                                      </p:to>
                                    </p:set>
                                  </p:childTnLst>
                                </p:cTn>
                              </p:par>
                              <p:par>
                                <p:cTn id="556" presetID="1" presetClass="exit" presetSubtype="0" fill="hold" grpId="8" nodeType="withEffect">
                                  <p:stCondLst>
                                    <p:cond delay="0"/>
                                  </p:stCondLst>
                                  <p:childTnLst>
                                    <p:set>
                                      <p:cBhvr>
                                        <p:cTn id="557" dur="1" fill="hold">
                                          <p:stCondLst>
                                            <p:cond delay="0"/>
                                          </p:stCondLst>
                                        </p:cTn>
                                        <p:tgtEl>
                                          <p:spTgt spid="44"/>
                                        </p:tgtEl>
                                        <p:attrNameLst>
                                          <p:attrName>style.visibility</p:attrName>
                                        </p:attrNameLst>
                                      </p:cBhvr>
                                      <p:to>
                                        <p:strVal val="hidden"/>
                                      </p:to>
                                    </p:set>
                                  </p:childTnLst>
                                </p:cTn>
                              </p:par>
                              <p:par>
                                <p:cTn id="558" presetID="1" presetClass="exit" presetSubtype="0" fill="hold" grpId="8" nodeType="withEffect">
                                  <p:stCondLst>
                                    <p:cond delay="0"/>
                                  </p:stCondLst>
                                  <p:childTnLst>
                                    <p:set>
                                      <p:cBhvr>
                                        <p:cTn id="559" dur="1" fill="hold">
                                          <p:stCondLst>
                                            <p:cond delay="0"/>
                                          </p:stCondLst>
                                        </p:cTn>
                                        <p:tgtEl>
                                          <p:spTgt spid="45"/>
                                        </p:tgtEl>
                                        <p:attrNameLst>
                                          <p:attrName>style.visibility</p:attrName>
                                        </p:attrNameLst>
                                      </p:cBhvr>
                                      <p:to>
                                        <p:strVal val="hidden"/>
                                      </p:to>
                                    </p:set>
                                  </p:childTnLst>
                                </p:cTn>
                              </p:par>
                              <p:par>
                                <p:cTn id="560" presetID="1" presetClass="exit" presetSubtype="0" fill="hold" grpId="8" nodeType="withEffect">
                                  <p:stCondLst>
                                    <p:cond delay="0"/>
                                  </p:stCondLst>
                                  <p:childTnLst>
                                    <p:set>
                                      <p:cBhvr>
                                        <p:cTn id="561" dur="1" fill="hold">
                                          <p:stCondLst>
                                            <p:cond delay="0"/>
                                          </p:stCondLst>
                                        </p:cTn>
                                        <p:tgtEl>
                                          <p:spTgt spid="47"/>
                                        </p:tgtEl>
                                        <p:attrNameLst>
                                          <p:attrName>style.visibility</p:attrName>
                                        </p:attrNameLst>
                                      </p:cBhvr>
                                      <p:to>
                                        <p:strVal val="hidden"/>
                                      </p:to>
                                    </p:set>
                                  </p:childTnLst>
                                </p:cTn>
                              </p:par>
                              <p:par>
                                <p:cTn id="562" presetID="1" presetClass="exit" presetSubtype="0" fill="hold" grpId="8" nodeType="withEffect">
                                  <p:stCondLst>
                                    <p:cond delay="0"/>
                                  </p:stCondLst>
                                  <p:childTnLst>
                                    <p:set>
                                      <p:cBhvr>
                                        <p:cTn id="563" dur="1" fill="hold">
                                          <p:stCondLst>
                                            <p:cond delay="0"/>
                                          </p:stCondLst>
                                        </p:cTn>
                                        <p:tgtEl>
                                          <p:spTgt spid="48"/>
                                        </p:tgtEl>
                                        <p:attrNameLst>
                                          <p:attrName>style.visibility</p:attrName>
                                        </p:attrNameLst>
                                      </p:cBhvr>
                                      <p:to>
                                        <p:strVal val="hidden"/>
                                      </p:to>
                                    </p:set>
                                  </p:childTnLst>
                                </p:cTn>
                              </p:par>
                              <p:par>
                                <p:cTn id="564" presetID="1" presetClass="exit" presetSubtype="0" fill="hold" grpId="8" nodeType="withEffect">
                                  <p:stCondLst>
                                    <p:cond delay="0"/>
                                  </p:stCondLst>
                                  <p:childTnLst>
                                    <p:set>
                                      <p:cBhvr>
                                        <p:cTn id="565" dur="1" fill="hold">
                                          <p:stCondLst>
                                            <p:cond delay="0"/>
                                          </p:stCondLst>
                                        </p:cTn>
                                        <p:tgtEl>
                                          <p:spTgt spid="49"/>
                                        </p:tgtEl>
                                        <p:attrNameLst>
                                          <p:attrName>style.visibility</p:attrName>
                                        </p:attrNameLst>
                                      </p:cBhvr>
                                      <p:to>
                                        <p:strVal val="hidden"/>
                                      </p:to>
                                    </p:set>
                                  </p:childTnLst>
                                </p:cTn>
                              </p:par>
                              <p:par>
                                <p:cTn id="566" presetID="1" presetClass="exit" presetSubtype="0" fill="hold" grpId="8" nodeType="withEffect">
                                  <p:stCondLst>
                                    <p:cond delay="0"/>
                                  </p:stCondLst>
                                  <p:childTnLst>
                                    <p:set>
                                      <p:cBhvr>
                                        <p:cTn id="567" dur="1" fill="hold">
                                          <p:stCondLst>
                                            <p:cond delay="0"/>
                                          </p:stCondLst>
                                        </p:cTn>
                                        <p:tgtEl>
                                          <p:spTgt spid="50"/>
                                        </p:tgtEl>
                                        <p:attrNameLst>
                                          <p:attrName>style.visibility</p:attrName>
                                        </p:attrNameLst>
                                      </p:cBhvr>
                                      <p:to>
                                        <p:strVal val="hidden"/>
                                      </p:to>
                                    </p:set>
                                  </p:childTnLst>
                                </p:cTn>
                              </p:par>
                              <p:par>
                                <p:cTn id="568" presetID="1" presetClass="exit" presetSubtype="0" fill="hold" grpId="8" nodeType="withEffect">
                                  <p:stCondLst>
                                    <p:cond delay="0"/>
                                  </p:stCondLst>
                                  <p:childTnLst>
                                    <p:set>
                                      <p:cBhvr>
                                        <p:cTn id="569" dur="1" fill="hold">
                                          <p:stCondLst>
                                            <p:cond delay="0"/>
                                          </p:stCondLst>
                                        </p:cTn>
                                        <p:tgtEl>
                                          <p:spTgt spid="51"/>
                                        </p:tgtEl>
                                        <p:attrNameLst>
                                          <p:attrName>style.visibility</p:attrName>
                                        </p:attrNameLst>
                                      </p:cBhvr>
                                      <p:to>
                                        <p:strVal val="hidden"/>
                                      </p:to>
                                    </p:set>
                                  </p:childTnLst>
                                </p:cTn>
                              </p:par>
                              <p:par>
                                <p:cTn id="570" presetID="1" presetClass="entr" presetSubtype="0" fill="hold" grpId="8" nodeType="withEffect">
                                  <p:stCondLst>
                                    <p:cond delay="0"/>
                                  </p:stCondLst>
                                  <p:childTnLst>
                                    <p:set>
                                      <p:cBhvr>
                                        <p:cTn id="571" dur="1" fill="hold">
                                          <p:stCondLst>
                                            <p:cond delay="0"/>
                                          </p:stCondLst>
                                        </p:cTn>
                                        <p:tgtEl>
                                          <p:spTgt spid="52"/>
                                        </p:tgtEl>
                                        <p:attrNameLst>
                                          <p:attrName>style.visibility</p:attrName>
                                        </p:attrNameLst>
                                      </p:cBhvr>
                                      <p:to>
                                        <p:strVal val="visible"/>
                                      </p:to>
                                    </p:set>
                                  </p:childTnLst>
                                </p:cTn>
                              </p:par>
                              <p:par>
                                <p:cTn id="572" presetID="1" presetClass="exit" presetSubtype="0" fill="hold" grpId="8" nodeType="withEffect">
                                  <p:stCondLst>
                                    <p:cond delay="0"/>
                                  </p:stCondLst>
                                  <p:childTnLst>
                                    <p:set>
                                      <p:cBhvr>
                                        <p:cTn id="573" dur="1" fill="hold">
                                          <p:stCondLst>
                                            <p:cond delay="0"/>
                                          </p:stCondLst>
                                        </p:cTn>
                                        <p:tgtEl>
                                          <p:spTgt spid="53"/>
                                        </p:tgtEl>
                                        <p:attrNameLst>
                                          <p:attrName>style.visibility</p:attrName>
                                        </p:attrNameLst>
                                      </p:cBhvr>
                                      <p:to>
                                        <p:strVal val="hidden"/>
                                      </p:to>
                                    </p:set>
                                  </p:childTnLst>
                                </p:cTn>
                              </p:par>
                              <p:par>
                                <p:cTn id="574" presetID="1" presetClass="exit" presetSubtype="0" fill="hold" grpId="8" nodeType="withEffect">
                                  <p:stCondLst>
                                    <p:cond delay="0"/>
                                  </p:stCondLst>
                                  <p:childTnLst>
                                    <p:set>
                                      <p:cBhvr>
                                        <p:cTn id="575" dur="1" fill="hold">
                                          <p:stCondLst>
                                            <p:cond delay="0"/>
                                          </p:stCondLst>
                                        </p:cTn>
                                        <p:tgtEl>
                                          <p:spTgt spid="54"/>
                                        </p:tgtEl>
                                        <p:attrNameLst>
                                          <p:attrName>style.visibility</p:attrName>
                                        </p:attrNameLst>
                                      </p:cBhvr>
                                      <p:to>
                                        <p:strVal val="hidden"/>
                                      </p:to>
                                    </p:set>
                                  </p:childTnLst>
                                </p:cTn>
                              </p:par>
                              <p:par>
                                <p:cTn id="576" presetID="1" presetClass="exit" presetSubtype="0" fill="hold" grpId="8" nodeType="withEffect">
                                  <p:stCondLst>
                                    <p:cond delay="0"/>
                                  </p:stCondLst>
                                  <p:childTnLst>
                                    <p:set>
                                      <p:cBhvr>
                                        <p:cTn id="577" dur="1" fill="hold">
                                          <p:stCondLst>
                                            <p:cond delay="0"/>
                                          </p:stCondLst>
                                        </p:cTn>
                                        <p:tgtEl>
                                          <p:spTgt spid="55"/>
                                        </p:tgtEl>
                                        <p:attrNameLst>
                                          <p:attrName>style.visibility</p:attrName>
                                        </p:attrNameLst>
                                      </p:cBhvr>
                                      <p:to>
                                        <p:strVal val="hidden"/>
                                      </p:to>
                                    </p:set>
                                  </p:childTnLst>
                                </p:cTn>
                              </p:par>
                              <p:par>
                                <p:cTn id="578" presetID="1" presetClass="exit" presetSubtype="0" fill="hold" grpId="8" nodeType="withEffect">
                                  <p:stCondLst>
                                    <p:cond delay="0"/>
                                  </p:stCondLst>
                                  <p:childTnLst>
                                    <p:set>
                                      <p:cBhvr>
                                        <p:cTn id="579" dur="1" fill="hold">
                                          <p:stCondLst>
                                            <p:cond delay="0"/>
                                          </p:stCondLst>
                                        </p:cTn>
                                        <p:tgtEl>
                                          <p:spTgt spid="56"/>
                                        </p:tgtEl>
                                        <p:attrNameLst>
                                          <p:attrName>style.visibility</p:attrName>
                                        </p:attrNameLst>
                                      </p:cBhvr>
                                      <p:to>
                                        <p:strVal val="hidden"/>
                                      </p:to>
                                    </p:set>
                                  </p:childTnLst>
                                </p:cTn>
                              </p:par>
                              <p:par>
                                <p:cTn id="580" presetID="1" presetClass="exit" presetSubtype="0" fill="hold" grpId="8" nodeType="withEffect">
                                  <p:stCondLst>
                                    <p:cond delay="0"/>
                                  </p:stCondLst>
                                  <p:childTnLst>
                                    <p:set>
                                      <p:cBhvr>
                                        <p:cTn id="581" dur="1" fill="hold">
                                          <p:stCondLst>
                                            <p:cond delay="0"/>
                                          </p:stCondLst>
                                        </p:cTn>
                                        <p:tgtEl>
                                          <p:spTgt spid="57"/>
                                        </p:tgtEl>
                                        <p:attrNameLst>
                                          <p:attrName>style.visibility</p:attrName>
                                        </p:attrNameLst>
                                      </p:cBhvr>
                                      <p:to>
                                        <p:strVal val="hidden"/>
                                      </p:to>
                                    </p:set>
                                  </p:childTnLst>
                                </p:cTn>
                              </p:par>
                              <p:par>
                                <p:cTn id="582" presetID="1" presetClass="exit" presetSubtype="0" fill="hold" grpId="8" nodeType="withEffect">
                                  <p:stCondLst>
                                    <p:cond delay="0"/>
                                  </p:stCondLst>
                                  <p:childTnLst>
                                    <p:set>
                                      <p:cBhvr>
                                        <p:cTn id="583" dur="1" fill="hold">
                                          <p:stCondLst>
                                            <p:cond delay="0"/>
                                          </p:stCondLst>
                                        </p:cTn>
                                        <p:tgtEl>
                                          <p:spTgt spid="58"/>
                                        </p:tgtEl>
                                        <p:attrNameLst>
                                          <p:attrName>style.visibility</p:attrName>
                                        </p:attrNameLst>
                                      </p:cBhvr>
                                      <p:to>
                                        <p:strVal val="hidden"/>
                                      </p:to>
                                    </p:set>
                                  </p:childTnLst>
                                </p:cTn>
                              </p:par>
                              <p:par>
                                <p:cTn id="584" presetID="1" presetClass="exit" presetSubtype="0" fill="hold" grpId="8" nodeType="withEffect">
                                  <p:stCondLst>
                                    <p:cond delay="0"/>
                                  </p:stCondLst>
                                  <p:childTnLst>
                                    <p:set>
                                      <p:cBhvr>
                                        <p:cTn id="585" dur="1" fill="hold">
                                          <p:stCondLst>
                                            <p:cond delay="0"/>
                                          </p:stCondLst>
                                        </p:cTn>
                                        <p:tgtEl>
                                          <p:spTgt spid="59"/>
                                        </p:tgtEl>
                                        <p:attrNameLst>
                                          <p:attrName>style.visibility</p:attrName>
                                        </p:attrNameLst>
                                      </p:cBhvr>
                                      <p:to>
                                        <p:strVal val="hidden"/>
                                      </p:to>
                                    </p:set>
                                  </p:childTnLst>
                                </p:cTn>
                              </p:par>
                              <p:par>
                                <p:cTn id="586" presetID="1" presetClass="exit" presetSubtype="0" fill="hold" grpId="8" nodeType="withEffect">
                                  <p:stCondLst>
                                    <p:cond delay="0"/>
                                  </p:stCondLst>
                                  <p:childTnLst>
                                    <p:set>
                                      <p:cBhvr>
                                        <p:cTn id="587" dur="1" fill="hold">
                                          <p:stCondLst>
                                            <p:cond delay="0"/>
                                          </p:stCondLst>
                                        </p:cTn>
                                        <p:tgtEl>
                                          <p:spTgt spid="60"/>
                                        </p:tgtEl>
                                        <p:attrNameLst>
                                          <p:attrName>style.visibility</p:attrName>
                                        </p:attrNameLst>
                                      </p:cBhvr>
                                      <p:to>
                                        <p:strVal val="hidden"/>
                                      </p:to>
                                    </p:set>
                                  </p:childTnLst>
                                </p:cTn>
                              </p:par>
                              <p:par>
                                <p:cTn id="588" presetID="1" presetClass="exit" presetSubtype="0" fill="hold" grpId="8" nodeType="withEffect">
                                  <p:stCondLst>
                                    <p:cond delay="0"/>
                                  </p:stCondLst>
                                  <p:childTnLst>
                                    <p:set>
                                      <p:cBhvr>
                                        <p:cTn id="589" dur="1" fill="hold">
                                          <p:stCondLst>
                                            <p:cond delay="0"/>
                                          </p:stCondLst>
                                        </p:cTn>
                                        <p:tgtEl>
                                          <p:spTgt spid="61"/>
                                        </p:tgtEl>
                                        <p:attrNameLst>
                                          <p:attrName>style.visibility</p:attrName>
                                        </p:attrNameLst>
                                      </p:cBhvr>
                                      <p:to>
                                        <p:strVal val="hidden"/>
                                      </p:to>
                                    </p:set>
                                  </p:childTnLst>
                                </p:cTn>
                              </p:par>
                              <p:par>
                                <p:cTn id="590" presetID="1" presetClass="exit" presetSubtype="0" fill="hold" grpId="8" nodeType="withEffect">
                                  <p:stCondLst>
                                    <p:cond delay="0"/>
                                  </p:stCondLst>
                                  <p:childTnLst>
                                    <p:set>
                                      <p:cBhvr>
                                        <p:cTn id="591" dur="1" fill="hold">
                                          <p:stCondLst>
                                            <p:cond delay="0"/>
                                          </p:stCondLst>
                                        </p:cTn>
                                        <p:tgtEl>
                                          <p:spTgt spid="62"/>
                                        </p:tgtEl>
                                        <p:attrNameLst>
                                          <p:attrName>style.visibility</p:attrName>
                                        </p:attrNameLst>
                                      </p:cBhvr>
                                      <p:to>
                                        <p:strVal val="hidden"/>
                                      </p:to>
                                    </p:set>
                                  </p:childTnLst>
                                </p:cTn>
                              </p:par>
                              <p:par>
                                <p:cTn id="592" presetID="1" presetClass="exit" presetSubtype="0" fill="hold" grpId="8" nodeType="withEffect">
                                  <p:stCondLst>
                                    <p:cond delay="0"/>
                                  </p:stCondLst>
                                  <p:childTnLst>
                                    <p:set>
                                      <p:cBhvr>
                                        <p:cTn id="593" dur="1" fill="hold">
                                          <p:stCondLst>
                                            <p:cond delay="0"/>
                                          </p:stCondLst>
                                        </p:cTn>
                                        <p:tgtEl>
                                          <p:spTgt spid="63"/>
                                        </p:tgtEl>
                                        <p:attrNameLst>
                                          <p:attrName>style.visibility</p:attrName>
                                        </p:attrNameLst>
                                      </p:cBhvr>
                                      <p:to>
                                        <p:strVal val="hidden"/>
                                      </p:to>
                                    </p:set>
                                  </p:childTnLst>
                                </p:cTn>
                              </p:par>
                              <p:par>
                                <p:cTn id="594" presetID="1" presetClass="exit" presetSubtype="0" fill="hold" grpId="8" nodeType="withEffect">
                                  <p:stCondLst>
                                    <p:cond delay="0"/>
                                  </p:stCondLst>
                                  <p:childTnLst>
                                    <p:set>
                                      <p:cBhvr>
                                        <p:cTn id="595" dur="1" fill="hold">
                                          <p:stCondLst>
                                            <p:cond delay="0"/>
                                          </p:stCondLst>
                                        </p:cTn>
                                        <p:tgtEl>
                                          <p:spTgt spid="64"/>
                                        </p:tgtEl>
                                        <p:attrNameLst>
                                          <p:attrName>style.visibility</p:attrName>
                                        </p:attrNameLst>
                                      </p:cBhvr>
                                      <p:to>
                                        <p:strVal val="hidden"/>
                                      </p:to>
                                    </p:set>
                                  </p:childTnLst>
                                </p:cTn>
                              </p:par>
                              <p:par>
                                <p:cTn id="596" presetID="1" presetClass="exit" presetSubtype="0" fill="hold" grpId="8" nodeType="withEffect">
                                  <p:stCondLst>
                                    <p:cond delay="0"/>
                                  </p:stCondLst>
                                  <p:childTnLst>
                                    <p:set>
                                      <p:cBhvr>
                                        <p:cTn id="597" dur="1" fill="hold">
                                          <p:stCondLst>
                                            <p:cond delay="0"/>
                                          </p:stCondLst>
                                        </p:cTn>
                                        <p:tgtEl>
                                          <p:spTgt spid="65"/>
                                        </p:tgtEl>
                                        <p:attrNameLst>
                                          <p:attrName>style.visibility</p:attrName>
                                        </p:attrNameLst>
                                      </p:cBhvr>
                                      <p:to>
                                        <p:strVal val="hidden"/>
                                      </p:to>
                                    </p:set>
                                  </p:childTnLst>
                                </p:cTn>
                              </p:par>
                              <p:par>
                                <p:cTn id="598" presetID="1" presetClass="exit" presetSubtype="0" fill="hold" grpId="8" nodeType="withEffect">
                                  <p:stCondLst>
                                    <p:cond delay="0"/>
                                  </p:stCondLst>
                                  <p:childTnLst>
                                    <p:set>
                                      <p:cBhvr>
                                        <p:cTn id="599" dur="1" fill="hold">
                                          <p:stCondLst>
                                            <p:cond delay="0"/>
                                          </p:stCondLst>
                                        </p:cTn>
                                        <p:tgtEl>
                                          <p:spTgt spid="66"/>
                                        </p:tgtEl>
                                        <p:attrNameLst>
                                          <p:attrName>style.visibility</p:attrName>
                                        </p:attrNameLst>
                                      </p:cBhvr>
                                      <p:to>
                                        <p:strVal val="hidden"/>
                                      </p:to>
                                    </p:set>
                                  </p:childTnLst>
                                </p:cTn>
                              </p:par>
                              <p:par>
                                <p:cTn id="600" presetID="1" presetClass="exit" presetSubtype="0" fill="hold" grpId="8" nodeType="withEffect">
                                  <p:stCondLst>
                                    <p:cond delay="0"/>
                                  </p:stCondLst>
                                  <p:childTnLst>
                                    <p:set>
                                      <p:cBhvr>
                                        <p:cTn id="601" dur="1" fill="hold">
                                          <p:stCondLst>
                                            <p:cond delay="0"/>
                                          </p:stCondLst>
                                        </p:cTn>
                                        <p:tgtEl>
                                          <p:spTgt spid="67"/>
                                        </p:tgtEl>
                                        <p:attrNameLst>
                                          <p:attrName>style.visibility</p:attrName>
                                        </p:attrNameLst>
                                      </p:cBhvr>
                                      <p:to>
                                        <p:strVal val="hidden"/>
                                      </p:to>
                                    </p:set>
                                  </p:childTnLst>
                                </p:cTn>
                              </p:par>
                              <p:par>
                                <p:cTn id="602" presetID="1" presetClass="exit" presetSubtype="0" fill="hold" grpId="8" nodeType="withEffect">
                                  <p:stCondLst>
                                    <p:cond delay="0"/>
                                  </p:stCondLst>
                                  <p:childTnLst>
                                    <p:set>
                                      <p:cBhvr>
                                        <p:cTn id="603" dur="1" fill="hold">
                                          <p:stCondLst>
                                            <p:cond delay="0"/>
                                          </p:stCondLst>
                                        </p:cTn>
                                        <p:tgtEl>
                                          <p:spTgt spid="68"/>
                                        </p:tgtEl>
                                        <p:attrNameLst>
                                          <p:attrName>style.visibility</p:attrName>
                                        </p:attrNameLst>
                                      </p:cBhvr>
                                      <p:to>
                                        <p:strVal val="hidden"/>
                                      </p:to>
                                    </p:set>
                                  </p:childTnLst>
                                </p:cTn>
                              </p:par>
                              <p:par>
                                <p:cTn id="604" presetID="1" presetClass="exit" presetSubtype="0" fill="hold" grpId="8" nodeType="withEffect">
                                  <p:stCondLst>
                                    <p:cond delay="0"/>
                                  </p:stCondLst>
                                  <p:childTnLst>
                                    <p:set>
                                      <p:cBhvr>
                                        <p:cTn id="605" dur="1" fill="hold">
                                          <p:stCondLst>
                                            <p:cond delay="0"/>
                                          </p:stCondLst>
                                        </p:cTn>
                                        <p:tgtEl>
                                          <p:spTgt spid="69"/>
                                        </p:tgtEl>
                                        <p:attrNameLst>
                                          <p:attrName>style.visibility</p:attrName>
                                        </p:attrNameLst>
                                      </p:cBhvr>
                                      <p:to>
                                        <p:strVal val="hidden"/>
                                      </p:to>
                                    </p:set>
                                  </p:childTnLst>
                                </p:cTn>
                              </p:par>
                              <p:par>
                                <p:cTn id="606" presetID="1" presetClass="exit" presetSubtype="0" fill="hold" grpId="8" nodeType="withEffect">
                                  <p:stCondLst>
                                    <p:cond delay="0"/>
                                  </p:stCondLst>
                                  <p:childTnLst>
                                    <p:set>
                                      <p:cBhvr>
                                        <p:cTn id="607" dur="1" fill="hold">
                                          <p:stCondLst>
                                            <p:cond delay="0"/>
                                          </p:stCondLst>
                                        </p:cTn>
                                        <p:tgtEl>
                                          <p:spTgt spid="70"/>
                                        </p:tgtEl>
                                        <p:attrNameLst>
                                          <p:attrName>style.visibility</p:attrName>
                                        </p:attrNameLst>
                                      </p:cBhvr>
                                      <p:to>
                                        <p:strVal val="hidden"/>
                                      </p:to>
                                    </p:set>
                                  </p:childTnLst>
                                </p:cTn>
                              </p:par>
                              <p:par>
                                <p:cTn id="608" presetID="1" presetClass="exit" presetSubtype="0" fill="hold" grpId="8" nodeType="withEffect">
                                  <p:stCondLst>
                                    <p:cond delay="0"/>
                                  </p:stCondLst>
                                  <p:childTnLst>
                                    <p:set>
                                      <p:cBhvr>
                                        <p:cTn id="609" dur="1" fill="hold">
                                          <p:stCondLst>
                                            <p:cond delay="0"/>
                                          </p:stCondLst>
                                        </p:cTn>
                                        <p:tgtEl>
                                          <p:spTgt spid="71"/>
                                        </p:tgtEl>
                                        <p:attrNameLst>
                                          <p:attrName>style.visibility</p:attrName>
                                        </p:attrNameLst>
                                      </p:cBhvr>
                                      <p:to>
                                        <p:strVal val="hidden"/>
                                      </p:to>
                                    </p:set>
                                  </p:childTnLst>
                                </p:cTn>
                              </p:par>
                              <p:par>
                                <p:cTn id="610" presetID="1" presetClass="exit" presetSubtype="0" fill="hold" grpId="8" nodeType="withEffect">
                                  <p:stCondLst>
                                    <p:cond delay="0"/>
                                  </p:stCondLst>
                                  <p:childTnLst>
                                    <p:set>
                                      <p:cBhvr>
                                        <p:cTn id="611"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2" restart="whenNotActive" fill="hold" evtFilter="cancelBubble" nodeType="interactiveSeq">
                <p:stCondLst>
                  <p:cond evt="onClick" delay="0">
                    <p:tgtEl>
                      <p:spTgt spid="21"/>
                    </p:tgtEl>
                  </p:cond>
                </p:stCondLst>
                <p:endSync evt="end" delay="0">
                  <p:rtn val="all"/>
                </p:endSync>
                <p:childTnLst>
                  <p:par>
                    <p:cTn id="613" fill="hold">
                      <p:stCondLst>
                        <p:cond delay="0"/>
                      </p:stCondLst>
                      <p:childTnLst>
                        <p:par>
                          <p:cTn id="614" fill="hold">
                            <p:stCondLst>
                              <p:cond delay="0"/>
                            </p:stCondLst>
                            <p:childTnLst>
                              <p:par>
                                <p:cTn id="615" presetID="1" presetClass="exit" presetSubtype="0" fill="hold" grpId="9" nodeType="clickEffect">
                                  <p:stCondLst>
                                    <p:cond delay="0"/>
                                  </p:stCondLst>
                                  <p:childTnLst>
                                    <p:set>
                                      <p:cBhvr>
                                        <p:cTn id="616" dur="1" fill="hold">
                                          <p:stCondLst>
                                            <p:cond delay="0"/>
                                          </p:stCondLst>
                                        </p:cTn>
                                        <p:tgtEl>
                                          <p:spTgt spid="30"/>
                                        </p:tgtEl>
                                        <p:attrNameLst>
                                          <p:attrName>style.visibility</p:attrName>
                                        </p:attrNameLst>
                                      </p:cBhvr>
                                      <p:to>
                                        <p:strVal val="hidden"/>
                                      </p:to>
                                    </p:set>
                                  </p:childTnLst>
                                </p:cTn>
                              </p:par>
                              <p:par>
                                <p:cTn id="617" presetID="1" presetClass="exit" presetSubtype="0" fill="hold" grpId="9" nodeType="withEffect">
                                  <p:stCondLst>
                                    <p:cond delay="0"/>
                                  </p:stCondLst>
                                  <p:childTnLst>
                                    <p:set>
                                      <p:cBhvr>
                                        <p:cTn id="618" dur="1" fill="hold">
                                          <p:stCondLst>
                                            <p:cond delay="0"/>
                                          </p:stCondLst>
                                        </p:cTn>
                                        <p:tgtEl>
                                          <p:spTgt spid="44"/>
                                        </p:tgtEl>
                                        <p:attrNameLst>
                                          <p:attrName>style.visibility</p:attrName>
                                        </p:attrNameLst>
                                      </p:cBhvr>
                                      <p:to>
                                        <p:strVal val="hidden"/>
                                      </p:to>
                                    </p:set>
                                  </p:childTnLst>
                                </p:cTn>
                              </p:par>
                              <p:par>
                                <p:cTn id="619" presetID="1" presetClass="exit" presetSubtype="0" fill="hold" grpId="9" nodeType="withEffect">
                                  <p:stCondLst>
                                    <p:cond delay="0"/>
                                  </p:stCondLst>
                                  <p:childTnLst>
                                    <p:set>
                                      <p:cBhvr>
                                        <p:cTn id="620" dur="1" fill="hold">
                                          <p:stCondLst>
                                            <p:cond delay="0"/>
                                          </p:stCondLst>
                                        </p:cTn>
                                        <p:tgtEl>
                                          <p:spTgt spid="45"/>
                                        </p:tgtEl>
                                        <p:attrNameLst>
                                          <p:attrName>style.visibility</p:attrName>
                                        </p:attrNameLst>
                                      </p:cBhvr>
                                      <p:to>
                                        <p:strVal val="hidden"/>
                                      </p:to>
                                    </p:set>
                                  </p:childTnLst>
                                </p:cTn>
                              </p:par>
                              <p:par>
                                <p:cTn id="621" presetID="1" presetClass="exit" presetSubtype="0" fill="hold" grpId="9" nodeType="withEffect">
                                  <p:stCondLst>
                                    <p:cond delay="0"/>
                                  </p:stCondLst>
                                  <p:childTnLst>
                                    <p:set>
                                      <p:cBhvr>
                                        <p:cTn id="622" dur="1" fill="hold">
                                          <p:stCondLst>
                                            <p:cond delay="0"/>
                                          </p:stCondLst>
                                        </p:cTn>
                                        <p:tgtEl>
                                          <p:spTgt spid="47"/>
                                        </p:tgtEl>
                                        <p:attrNameLst>
                                          <p:attrName>style.visibility</p:attrName>
                                        </p:attrNameLst>
                                      </p:cBhvr>
                                      <p:to>
                                        <p:strVal val="hidden"/>
                                      </p:to>
                                    </p:set>
                                  </p:childTnLst>
                                </p:cTn>
                              </p:par>
                              <p:par>
                                <p:cTn id="623" presetID="1" presetClass="exit" presetSubtype="0" fill="hold" grpId="9" nodeType="withEffect">
                                  <p:stCondLst>
                                    <p:cond delay="0"/>
                                  </p:stCondLst>
                                  <p:childTnLst>
                                    <p:set>
                                      <p:cBhvr>
                                        <p:cTn id="624" dur="1" fill="hold">
                                          <p:stCondLst>
                                            <p:cond delay="0"/>
                                          </p:stCondLst>
                                        </p:cTn>
                                        <p:tgtEl>
                                          <p:spTgt spid="48"/>
                                        </p:tgtEl>
                                        <p:attrNameLst>
                                          <p:attrName>style.visibility</p:attrName>
                                        </p:attrNameLst>
                                      </p:cBhvr>
                                      <p:to>
                                        <p:strVal val="hidden"/>
                                      </p:to>
                                    </p:set>
                                  </p:childTnLst>
                                </p:cTn>
                              </p:par>
                              <p:par>
                                <p:cTn id="625" presetID="1" presetClass="exit" presetSubtype="0" fill="hold" grpId="9" nodeType="withEffect">
                                  <p:stCondLst>
                                    <p:cond delay="0"/>
                                  </p:stCondLst>
                                  <p:childTnLst>
                                    <p:set>
                                      <p:cBhvr>
                                        <p:cTn id="626" dur="1" fill="hold">
                                          <p:stCondLst>
                                            <p:cond delay="0"/>
                                          </p:stCondLst>
                                        </p:cTn>
                                        <p:tgtEl>
                                          <p:spTgt spid="49"/>
                                        </p:tgtEl>
                                        <p:attrNameLst>
                                          <p:attrName>style.visibility</p:attrName>
                                        </p:attrNameLst>
                                      </p:cBhvr>
                                      <p:to>
                                        <p:strVal val="hidden"/>
                                      </p:to>
                                    </p:set>
                                  </p:childTnLst>
                                </p:cTn>
                              </p:par>
                              <p:par>
                                <p:cTn id="627" presetID="1" presetClass="exit" presetSubtype="0" fill="hold" grpId="9" nodeType="withEffect">
                                  <p:stCondLst>
                                    <p:cond delay="0"/>
                                  </p:stCondLst>
                                  <p:childTnLst>
                                    <p:set>
                                      <p:cBhvr>
                                        <p:cTn id="628" dur="1" fill="hold">
                                          <p:stCondLst>
                                            <p:cond delay="0"/>
                                          </p:stCondLst>
                                        </p:cTn>
                                        <p:tgtEl>
                                          <p:spTgt spid="50"/>
                                        </p:tgtEl>
                                        <p:attrNameLst>
                                          <p:attrName>style.visibility</p:attrName>
                                        </p:attrNameLst>
                                      </p:cBhvr>
                                      <p:to>
                                        <p:strVal val="hidden"/>
                                      </p:to>
                                    </p:set>
                                  </p:childTnLst>
                                </p:cTn>
                              </p:par>
                              <p:par>
                                <p:cTn id="629" presetID="1" presetClass="exit" presetSubtype="0" fill="hold" grpId="9" nodeType="withEffect">
                                  <p:stCondLst>
                                    <p:cond delay="0"/>
                                  </p:stCondLst>
                                  <p:childTnLst>
                                    <p:set>
                                      <p:cBhvr>
                                        <p:cTn id="630" dur="1" fill="hold">
                                          <p:stCondLst>
                                            <p:cond delay="0"/>
                                          </p:stCondLst>
                                        </p:cTn>
                                        <p:tgtEl>
                                          <p:spTgt spid="51"/>
                                        </p:tgtEl>
                                        <p:attrNameLst>
                                          <p:attrName>style.visibility</p:attrName>
                                        </p:attrNameLst>
                                      </p:cBhvr>
                                      <p:to>
                                        <p:strVal val="hidden"/>
                                      </p:to>
                                    </p:set>
                                  </p:childTnLst>
                                </p:cTn>
                              </p:par>
                              <p:par>
                                <p:cTn id="631" presetID="1" presetClass="exit" presetSubtype="0" fill="hold" grpId="9" nodeType="withEffect">
                                  <p:stCondLst>
                                    <p:cond delay="0"/>
                                  </p:stCondLst>
                                  <p:childTnLst>
                                    <p:set>
                                      <p:cBhvr>
                                        <p:cTn id="632" dur="1" fill="hold">
                                          <p:stCondLst>
                                            <p:cond delay="0"/>
                                          </p:stCondLst>
                                        </p:cTn>
                                        <p:tgtEl>
                                          <p:spTgt spid="52"/>
                                        </p:tgtEl>
                                        <p:attrNameLst>
                                          <p:attrName>style.visibility</p:attrName>
                                        </p:attrNameLst>
                                      </p:cBhvr>
                                      <p:to>
                                        <p:strVal val="hidden"/>
                                      </p:to>
                                    </p:set>
                                  </p:childTnLst>
                                </p:cTn>
                              </p:par>
                              <p:par>
                                <p:cTn id="633" presetID="1" presetClass="entr" presetSubtype="0" fill="hold" grpId="9" nodeType="withEffect">
                                  <p:stCondLst>
                                    <p:cond delay="0"/>
                                  </p:stCondLst>
                                  <p:childTnLst>
                                    <p:set>
                                      <p:cBhvr>
                                        <p:cTn id="634" dur="1" fill="hold">
                                          <p:stCondLst>
                                            <p:cond delay="0"/>
                                          </p:stCondLst>
                                        </p:cTn>
                                        <p:tgtEl>
                                          <p:spTgt spid="53"/>
                                        </p:tgtEl>
                                        <p:attrNameLst>
                                          <p:attrName>style.visibility</p:attrName>
                                        </p:attrNameLst>
                                      </p:cBhvr>
                                      <p:to>
                                        <p:strVal val="visible"/>
                                      </p:to>
                                    </p:set>
                                  </p:childTnLst>
                                </p:cTn>
                              </p:par>
                              <p:par>
                                <p:cTn id="635" presetID="1" presetClass="exit" presetSubtype="0" fill="hold" grpId="9" nodeType="withEffect">
                                  <p:stCondLst>
                                    <p:cond delay="0"/>
                                  </p:stCondLst>
                                  <p:childTnLst>
                                    <p:set>
                                      <p:cBhvr>
                                        <p:cTn id="636" dur="1" fill="hold">
                                          <p:stCondLst>
                                            <p:cond delay="0"/>
                                          </p:stCondLst>
                                        </p:cTn>
                                        <p:tgtEl>
                                          <p:spTgt spid="54"/>
                                        </p:tgtEl>
                                        <p:attrNameLst>
                                          <p:attrName>style.visibility</p:attrName>
                                        </p:attrNameLst>
                                      </p:cBhvr>
                                      <p:to>
                                        <p:strVal val="hidden"/>
                                      </p:to>
                                    </p:set>
                                  </p:childTnLst>
                                </p:cTn>
                              </p:par>
                              <p:par>
                                <p:cTn id="637" presetID="1" presetClass="exit" presetSubtype="0" fill="hold" grpId="9" nodeType="withEffect">
                                  <p:stCondLst>
                                    <p:cond delay="0"/>
                                  </p:stCondLst>
                                  <p:childTnLst>
                                    <p:set>
                                      <p:cBhvr>
                                        <p:cTn id="638" dur="1" fill="hold">
                                          <p:stCondLst>
                                            <p:cond delay="0"/>
                                          </p:stCondLst>
                                        </p:cTn>
                                        <p:tgtEl>
                                          <p:spTgt spid="55"/>
                                        </p:tgtEl>
                                        <p:attrNameLst>
                                          <p:attrName>style.visibility</p:attrName>
                                        </p:attrNameLst>
                                      </p:cBhvr>
                                      <p:to>
                                        <p:strVal val="hidden"/>
                                      </p:to>
                                    </p:set>
                                  </p:childTnLst>
                                </p:cTn>
                              </p:par>
                              <p:par>
                                <p:cTn id="639" presetID="1" presetClass="exit" presetSubtype="0" fill="hold" grpId="9" nodeType="withEffect">
                                  <p:stCondLst>
                                    <p:cond delay="0"/>
                                  </p:stCondLst>
                                  <p:childTnLst>
                                    <p:set>
                                      <p:cBhvr>
                                        <p:cTn id="640" dur="1" fill="hold">
                                          <p:stCondLst>
                                            <p:cond delay="0"/>
                                          </p:stCondLst>
                                        </p:cTn>
                                        <p:tgtEl>
                                          <p:spTgt spid="56"/>
                                        </p:tgtEl>
                                        <p:attrNameLst>
                                          <p:attrName>style.visibility</p:attrName>
                                        </p:attrNameLst>
                                      </p:cBhvr>
                                      <p:to>
                                        <p:strVal val="hidden"/>
                                      </p:to>
                                    </p:set>
                                  </p:childTnLst>
                                </p:cTn>
                              </p:par>
                              <p:par>
                                <p:cTn id="641" presetID="1" presetClass="exit" presetSubtype="0" fill="hold" grpId="9" nodeType="withEffect">
                                  <p:stCondLst>
                                    <p:cond delay="0"/>
                                  </p:stCondLst>
                                  <p:childTnLst>
                                    <p:set>
                                      <p:cBhvr>
                                        <p:cTn id="642" dur="1" fill="hold">
                                          <p:stCondLst>
                                            <p:cond delay="0"/>
                                          </p:stCondLst>
                                        </p:cTn>
                                        <p:tgtEl>
                                          <p:spTgt spid="57"/>
                                        </p:tgtEl>
                                        <p:attrNameLst>
                                          <p:attrName>style.visibility</p:attrName>
                                        </p:attrNameLst>
                                      </p:cBhvr>
                                      <p:to>
                                        <p:strVal val="hidden"/>
                                      </p:to>
                                    </p:set>
                                  </p:childTnLst>
                                </p:cTn>
                              </p:par>
                              <p:par>
                                <p:cTn id="643" presetID="1" presetClass="exit" presetSubtype="0" fill="hold" grpId="9" nodeType="withEffect">
                                  <p:stCondLst>
                                    <p:cond delay="0"/>
                                  </p:stCondLst>
                                  <p:childTnLst>
                                    <p:set>
                                      <p:cBhvr>
                                        <p:cTn id="644" dur="1" fill="hold">
                                          <p:stCondLst>
                                            <p:cond delay="0"/>
                                          </p:stCondLst>
                                        </p:cTn>
                                        <p:tgtEl>
                                          <p:spTgt spid="58"/>
                                        </p:tgtEl>
                                        <p:attrNameLst>
                                          <p:attrName>style.visibility</p:attrName>
                                        </p:attrNameLst>
                                      </p:cBhvr>
                                      <p:to>
                                        <p:strVal val="hidden"/>
                                      </p:to>
                                    </p:set>
                                  </p:childTnLst>
                                </p:cTn>
                              </p:par>
                              <p:par>
                                <p:cTn id="645" presetID="1" presetClass="exit" presetSubtype="0" fill="hold" grpId="9" nodeType="withEffect">
                                  <p:stCondLst>
                                    <p:cond delay="0"/>
                                  </p:stCondLst>
                                  <p:childTnLst>
                                    <p:set>
                                      <p:cBhvr>
                                        <p:cTn id="646" dur="1" fill="hold">
                                          <p:stCondLst>
                                            <p:cond delay="0"/>
                                          </p:stCondLst>
                                        </p:cTn>
                                        <p:tgtEl>
                                          <p:spTgt spid="59"/>
                                        </p:tgtEl>
                                        <p:attrNameLst>
                                          <p:attrName>style.visibility</p:attrName>
                                        </p:attrNameLst>
                                      </p:cBhvr>
                                      <p:to>
                                        <p:strVal val="hidden"/>
                                      </p:to>
                                    </p:set>
                                  </p:childTnLst>
                                </p:cTn>
                              </p:par>
                              <p:par>
                                <p:cTn id="647" presetID="1" presetClass="exit" presetSubtype="0" fill="hold" grpId="9" nodeType="withEffect">
                                  <p:stCondLst>
                                    <p:cond delay="0"/>
                                  </p:stCondLst>
                                  <p:childTnLst>
                                    <p:set>
                                      <p:cBhvr>
                                        <p:cTn id="648" dur="1" fill="hold">
                                          <p:stCondLst>
                                            <p:cond delay="0"/>
                                          </p:stCondLst>
                                        </p:cTn>
                                        <p:tgtEl>
                                          <p:spTgt spid="60"/>
                                        </p:tgtEl>
                                        <p:attrNameLst>
                                          <p:attrName>style.visibility</p:attrName>
                                        </p:attrNameLst>
                                      </p:cBhvr>
                                      <p:to>
                                        <p:strVal val="hidden"/>
                                      </p:to>
                                    </p:set>
                                  </p:childTnLst>
                                </p:cTn>
                              </p:par>
                              <p:par>
                                <p:cTn id="649" presetID="1" presetClass="exit" presetSubtype="0" fill="hold" grpId="9" nodeType="withEffect">
                                  <p:stCondLst>
                                    <p:cond delay="0"/>
                                  </p:stCondLst>
                                  <p:childTnLst>
                                    <p:set>
                                      <p:cBhvr>
                                        <p:cTn id="650" dur="1" fill="hold">
                                          <p:stCondLst>
                                            <p:cond delay="0"/>
                                          </p:stCondLst>
                                        </p:cTn>
                                        <p:tgtEl>
                                          <p:spTgt spid="61"/>
                                        </p:tgtEl>
                                        <p:attrNameLst>
                                          <p:attrName>style.visibility</p:attrName>
                                        </p:attrNameLst>
                                      </p:cBhvr>
                                      <p:to>
                                        <p:strVal val="hidden"/>
                                      </p:to>
                                    </p:set>
                                  </p:childTnLst>
                                </p:cTn>
                              </p:par>
                              <p:par>
                                <p:cTn id="651" presetID="1" presetClass="exit" presetSubtype="0" fill="hold" grpId="9" nodeType="withEffect">
                                  <p:stCondLst>
                                    <p:cond delay="0"/>
                                  </p:stCondLst>
                                  <p:childTnLst>
                                    <p:set>
                                      <p:cBhvr>
                                        <p:cTn id="652" dur="1" fill="hold">
                                          <p:stCondLst>
                                            <p:cond delay="0"/>
                                          </p:stCondLst>
                                        </p:cTn>
                                        <p:tgtEl>
                                          <p:spTgt spid="62"/>
                                        </p:tgtEl>
                                        <p:attrNameLst>
                                          <p:attrName>style.visibility</p:attrName>
                                        </p:attrNameLst>
                                      </p:cBhvr>
                                      <p:to>
                                        <p:strVal val="hidden"/>
                                      </p:to>
                                    </p:set>
                                  </p:childTnLst>
                                </p:cTn>
                              </p:par>
                              <p:par>
                                <p:cTn id="653" presetID="1" presetClass="exit" presetSubtype="0" fill="hold" grpId="9" nodeType="withEffect">
                                  <p:stCondLst>
                                    <p:cond delay="0"/>
                                  </p:stCondLst>
                                  <p:childTnLst>
                                    <p:set>
                                      <p:cBhvr>
                                        <p:cTn id="654" dur="1" fill="hold">
                                          <p:stCondLst>
                                            <p:cond delay="0"/>
                                          </p:stCondLst>
                                        </p:cTn>
                                        <p:tgtEl>
                                          <p:spTgt spid="63"/>
                                        </p:tgtEl>
                                        <p:attrNameLst>
                                          <p:attrName>style.visibility</p:attrName>
                                        </p:attrNameLst>
                                      </p:cBhvr>
                                      <p:to>
                                        <p:strVal val="hidden"/>
                                      </p:to>
                                    </p:set>
                                  </p:childTnLst>
                                </p:cTn>
                              </p:par>
                              <p:par>
                                <p:cTn id="655" presetID="1" presetClass="exit" presetSubtype="0" fill="hold" grpId="9" nodeType="withEffect">
                                  <p:stCondLst>
                                    <p:cond delay="0"/>
                                  </p:stCondLst>
                                  <p:childTnLst>
                                    <p:set>
                                      <p:cBhvr>
                                        <p:cTn id="656" dur="1" fill="hold">
                                          <p:stCondLst>
                                            <p:cond delay="0"/>
                                          </p:stCondLst>
                                        </p:cTn>
                                        <p:tgtEl>
                                          <p:spTgt spid="64"/>
                                        </p:tgtEl>
                                        <p:attrNameLst>
                                          <p:attrName>style.visibility</p:attrName>
                                        </p:attrNameLst>
                                      </p:cBhvr>
                                      <p:to>
                                        <p:strVal val="hidden"/>
                                      </p:to>
                                    </p:set>
                                  </p:childTnLst>
                                </p:cTn>
                              </p:par>
                              <p:par>
                                <p:cTn id="657" presetID="1" presetClass="exit" presetSubtype="0" fill="hold" grpId="9" nodeType="withEffect">
                                  <p:stCondLst>
                                    <p:cond delay="0"/>
                                  </p:stCondLst>
                                  <p:childTnLst>
                                    <p:set>
                                      <p:cBhvr>
                                        <p:cTn id="658" dur="1" fill="hold">
                                          <p:stCondLst>
                                            <p:cond delay="0"/>
                                          </p:stCondLst>
                                        </p:cTn>
                                        <p:tgtEl>
                                          <p:spTgt spid="65"/>
                                        </p:tgtEl>
                                        <p:attrNameLst>
                                          <p:attrName>style.visibility</p:attrName>
                                        </p:attrNameLst>
                                      </p:cBhvr>
                                      <p:to>
                                        <p:strVal val="hidden"/>
                                      </p:to>
                                    </p:set>
                                  </p:childTnLst>
                                </p:cTn>
                              </p:par>
                              <p:par>
                                <p:cTn id="659" presetID="1" presetClass="exit" presetSubtype="0" fill="hold" grpId="9" nodeType="withEffect">
                                  <p:stCondLst>
                                    <p:cond delay="0"/>
                                  </p:stCondLst>
                                  <p:childTnLst>
                                    <p:set>
                                      <p:cBhvr>
                                        <p:cTn id="660" dur="1" fill="hold">
                                          <p:stCondLst>
                                            <p:cond delay="0"/>
                                          </p:stCondLst>
                                        </p:cTn>
                                        <p:tgtEl>
                                          <p:spTgt spid="66"/>
                                        </p:tgtEl>
                                        <p:attrNameLst>
                                          <p:attrName>style.visibility</p:attrName>
                                        </p:attrNameLst>
                                      </p:cBhvr>
                                      <p:to>
                                        <p:strVal val="hidden"/>
                                      </p:to>
                                    </p:set>
                                  </p:childTnLst>
                                </p:cTn>
                              </p:par>
                              <p:par>
                                <p:cTn id="661" presetID="1" presetClass="exit" presetSubtype="0" fill="hold" grpId="9" nodeType="withEffect">
                                  <p:stCondLst>
                                    <p:cond delay="0"/>
                                  </p:stCondLst>
                                  <p:childTnLst>
                                    <p:set>
                                      <p:cBhvr>
                                        <p:cTn id="662" dur="1" fill="hold">
                                          <p:stCondLst>
                                            <p:cond delay="0"/>
                                          </p:stCondLst>
                                        </p:cTn>
                                        <p:tgtEl>
                                          <p:spTgt spid="67"/>
                                        </p:tgtEl>
                                        <p:attrNameLst>
                                          <p:attrName>style.visibility</p:attrName>
                                        </p:attrNameLst>
                                      </p:cBhvr>
                                      <p:to>
                                        <p:strVal val="hidden"/>
                                      </p:to>
                                    </p:set>
                                  </p:childTnLst>
                                </p:cTn>
                              </p:par>
                              <p:par>
                                <p:cTn id="663" presetID="1" presetClass="exit" presetSubtype="0" fill="hold" grpId="9" nodeType="withEffect">
                                  <p:stCondLst>
                                    <p:cond delay="0"/>
                                  </p:stCondLst>
                                  <p:childTnLst>
                                    <p:set>
                                      <p:cBhvr>
                                        <p:cTn id="664" dur="1" fill="hold">
                                          <p:stCondLst>
                                            <p:cond delay="0"/>
                                          </p:stCondLst>
                                        </p:cTn>
                                        <p:tgtEl>
                                          <p:spTgt spid="68"/>
                                        </p:tgtEl>
                                        <p:attrNameLst>
                                          <p:attrName>style.visibility</p:attrName>
                                        </p:attrNameLst>
                                      </p:cBhvr>
                                      <p:to>
                                        <p:strVal val="hidden"/>
                                      </p:to>
                                    </p:set>
                                  </p:childTnLst>
                                </p:cTn>
                              </p:par>
                              <p:par>
                                <p:cTn id="665" presetID="1" presetClass="exit" presetSubtype="0" fill="hold" grpId="9" nodeType="withEffect">
                                  <p:stCondLst>
                                    <p:cond delay="0"/>
                                  </p:stCondLst>
                                  <p:childTnLst>
                                    <p:set>
                                      <p:cBhvr>
                                        <p:cTn id="666" dur="1" fill="hold">
                                          <p:stCondLst>
                                            <p:cond delay="0"/>
                                          </p:stCondLst>
                                        </p:cTn>
                                        <p:tgtEl>
                                          <p:spTgt spid="69"/>
                                        </p:tgtEl>
                                        <p:attrNameLst>
                                          <p:attrName>style.visibility</p:attrName>
                                        </p:attrNameLst>
                                      </p:cBhvr>
                                      <p:to>
                                        <p:strVal val="hidden"/>
                                      </p:to>
                                    </p:set>
                                  </p:childTnLst>
                                </p:cTn>
                              </p:par>
                              <p:par>
                                <p:cTn id="667" presetID="1" presetClass="exit" presetSubtype="0" fill="hold" grpId="9" nodeType="withEffect">
                                  <p:stCondLst>
                                    <p:cond delay="0"/>
                                  </p:stCondLst>
                                  <p:childTnLst>
                                    <p:set>
                                      <p:cBhvr>
                                        <p:cTn id="668" dur="1" fill="hold">
                                          <p:stCondLst>
                                            <p:cond delay="0"/>
                                          </p:stCondLst>
                                        </p:cTn>
                                        <p:tgtEl>
                                          <p:spTgt spid="70"/>
                                        </p:tgtEl>
                                        <p:attrNameLst>
                                          <p:attrName>style.visibility</p:attrName>
                                        </p:attrNameLst>
                                      </p:cBhvr>
                                      <p:to>
                                        <p:strVal val="hidden"/>
                                      </p:to>
                                    </p:set>
                                  </p:childTnLst>
                                </p:cTn>
                              </p:par>
                              <p:par>
                                <p:cTn id="669" presetID="1" presetClass="exit" presetSubtype="0" fill="hold" grpId="9" nodeType="withEffect">
                                  <p:stCondLst>
                                    <p:cond delay="0"/>
                                  </p:stCondLst>
                                  <p:childTnLst>
                                    <p:set>
                                      <p:cBhvr>
                                        <p:cTn id="670" dur="1" fill="hold">
                                          <p:stCondLst>
                                            <p:cond delay="0"/>
                                          </p:stCondLst>
                                        </p:cTn>
                                        <p:tgtEl>
                                          <p:spTgt spid="71"/>
                                        </p:tgtEl>
                                        <p:attrNameLst>
                                          <p:attrName>style.visibility</p:attrName>
                                        </p:attrNameLst>
                                      </p:cBhvr>
                                      <p:to>
                                        <p:strVal val="hidden"/>
                                      </p:to>
                                    </p:set>
                                  </p:childTnLst>
                                </p:cTn>
                              </p:par>
                              <p:par>
                                <p:cTn id="671" presetID="1" presetClass="exit" presetSubtype="0" fill="hold" grpId="9" nodeType="withEffect">
                                  <p:stCondLst>
                                    <p:cond delay="0"/>
                                  </p:stCondLst>
                                  <p:childTnLst>
                                    <p:set>
                                      <p:cBhvr>
                                        <p:cTn id="672"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73" restart="whenNotActive" fill="hold" evtFilter="cancelBubble" nodeType="interactiveSeq">
                <p:stCondLst>
                  <p:cond evt="onClick" delay="0">
                    <p:tgtEl>
                      <p:spTgt spid="22"/>
                    </p:tgtEl>
                  </p:cond>
                </p:stCondLst>
                <p:endSync evt="end" delay="0">
                  <p:rtn val="all"/>
                </p:endSync>
                <p:childTnLst>
                  <p:par>
                    <p:cTn id="674" fill="hold">
                      <p:stCondLst>
                        <p:cond delay="0"/>
                      </p:stCondLst>
                      <p:childTnLst>
                        <p:par>
                          <p:cTn id="675" fill="hold">
                            <p:stCondLst>
                              <p:cond delay="0"/>
                            </p:stCondLst>
                            <p:childTnLst>
                              <p:par>
                                <p:cTn id="676" presetID="1" presetClass="exit" presetSubtype="0" fill="hold" grpId="10" nodeType="clickEffect">
                                  <p:stCondLst>
                                    <p:cond delay="0"/>
                                  </p:stCondLst>
                                  <p:childTnLst>
                                    <p:set>
                                      <p:cBhvr>
                                        <p:cTn id="677" dur="1" fill="hold">
                                          <p:stCondLst>
                                            <p:cond delay="0"/>
                                          </p:stCondLst>
                                        </p:cTn>
                                        <p:tgtEl>
                                          <p:spTgt spid="30"/>
                                        </p:tgtEl>
                                        <p:attrNameLst>
                                          <p:attrName>style.visibility</p:attrName>
                                        </p:attrNameLst>
                                      </p:cBhvr>
                                      <p:to>
                                        <p:strVal val="hidden"/>
                                      </p:to>
                                    </p:set>
                                  </p:childTnLst>
                                </p:cTn>
                              </p:par>
                              <p:par>
                                <p:cTn id="678" presetID="1" presetClass="exit" presetSubtype="0" fill="hold" grpId="10" nodeType="withEffect">
                                  <p:stCondLst>
                                    <p:cond delay="0"/>
                                  </p:stCondLst>
                                  <p:childTnLst>
                                    <p:set>
                                      <p:cBhvr>
                                        <p:cTn id="679" dur="1" fill="hold">
                                          <p:stCondLst>
                                            <p:cond delay="0"/>
                                          </p:stCondLst>
                                        </p:cTn>
                                        <p:tgtEl>
                                          <p:spTgt spid="44"/>
                                        </p:tgtEl>
                                        <p:attrNameLst>
                                          <p:attrName>style.visibility</p:attrName>
                                        </p:attrNameLst>
                                      </p:cBhvr>
                                      <p:to>
                                        <p:strVal val="hidden"/>
                                      </p:to>
                                    </p:set>
                                  </p:childTnLst>
                                </p:cTn>
                              </p:par>
                              <p:par>
                                <p:cTn id="680" presetID="1" presetClass="exit" presetSubtype="0" fill="hold" grpId="10" nodeType="withEffect">
                                  <p:stCondLst>
                                    <p:cond delay="0"/>
                                  </p:stCondLst>
                                  <p:childTnLst>
                                    <p:set>
                                      <p:cBhvr>
                                        <p:cTn id="681" dur="1" fill="hold">
                                          <p:stCondLst>
                                            <p:cond delay="0"/>
                                          </p:stCondLst>
                                        </p:cTn>
                                        <p:tgtEl>
                                          <p:spTgt spid="45"/>
                                        </p:tgtEl>
                                        <p:attrNameLst>
                                          <p:attrName>style.visibility</p:attrName>
                                        </p:attrNameLst>
                                      </p:cBhvr>
                                      <p:to>
                                        <p:strVal val="hidden"/>
                                      </p:to>
                                    </p:set>
                                  </p:childTnLst>
                                </p:cTn>
                              </p:par>
                              <p:par>
                                <p:cTn id="682" presetID="1" presetClass="exit" presetSubtype="0" fill="hold" grpId="10" nodeType="withEffect">
                                  <p:stCondLst>
                                    <p:cond delay="0"/>
                                  </p:stCondLst>
                                  <p:childTnLst>
                                    <p:set>
                                      <p:cBhvr>
                                        <p:cTn id="683" dur="1" fill="hold">
                                          <p:stCondLst>
                                            <p:cond delay="0"/>
                                          </p:stCondLst>
                                        </p:cTn>
                                        <p:tgtEl>
                                          <p:spTgt spid="47"/>
                                        </p:tgtEl>
                                        <p:attrNameLst>
                                          <p:attrName>style.visibility</p:attrName>
                                        </p:attrNameLst>
                                      </p:cBhvr>
                                      <p:to>
                                        <p:strVal val="hidden"/>
                                      </p:to>
                                    </p:set>
                                  </p:childTnLst>
                                </p:cTn>
                              </p:par>
                              <p:par>
                                <p:cTn id="684" presetID="1" presetClass="exit" presetSubtype="0" fill="hold" grpId="10" nodeType="withEffect">
                                  <p:stCondLst>
                                    <p:cond delay="0"/>
                                  </p:stCondLst>
                                  <p:childTnLst>
                                    <p:set>
                                      <p:cBhvr>
                                        <p:cTn id="685" dur="1" fill="hold">
                                          <p:stCondLst>
                                            <p:cond delay="0"/>
                                          </p:stCondLst>
                                        </p:cTn>
                                        <p:tgtEl>
                                          <p:spTgt spid="48"/>
                                        </p:tgtEl>
                                        <p:attrNameLst>
                                          <p:attrName>style.visibility</p:attrName>
                                        </p:attrNameLst>
                                      </p:cBhvr>
                                      <p:to>
                                        <p:strVal val="hidden"/>
                                      </p:to>
                                    </p:set>
                                  </p:childTnLst>
                                </p:cTn>
                              </p:par>
                              <p:par>
                                <p:cTn id="686" presetID="1" presetClass="exit" presetSubtype="0" fill="hold" grpId="10" nodeType="withEffect">
                                  <p:stCondLst>
                                    <p:cond delay="0"/>
                                  </p:stCondLst>
                                  <p:childTnLst>
                                    <p:set>
                                      <p:cBhvr>
                                        <p:cTn id="687" dur="1" fill="hold">
                                          <p:stCondLst>
                                            <p:cond delay="0"/>
                                          </p:stCondLst>
                                        </p:cTn>
                                        <p:tgtEl>
                                          <p:spTgt spid="49"/>
                                        </p:tgtEl>
                                        <p:attrNameLst>
                                          <p:attrName>style.visibility</p:attrName>
                                        </p:attrNameLst>
                                      </p:cBhvr>
                                      <p:to>
                                        <p:strVal val="hidden"/>
                                      </p:to>
                                    </p:set>
                                  </p:childTnLst>
                                </p:cTn>
                              </p:par>
                              <p:par>
                                <p:cTn id="688" presetID="1" presetClass="exit" presetSubtype="0" fill="hold" grpId="10" nodeType="withEffect">
                                  <p:stCondLst>
                                    <p:cond delay="0"/>
                                  </p:stCondLst>
                                  <p:childTnLst>
                                    <p:set>
                                      <p:cBhvr>
                                        <p:cTn id="689" dur="1" fill="hold">
                                          <p:stCondLst>
                                            <p:cond delay="0"/>
                                          </p:stCondLst>
                                        </p:cTn>
                                        <p:tgtEl>
                                          <p:spTgt spid="50"/>
                                        </p:tgtEl>
                                        <p:attrNameLst>
                                          <p:attrName>style.visibility</p:attrName>
                                        </p:attrNameLst>
                                      </p:cBhvr>
                                      <p:to>
                                        <p:strVal val="hidden"/>
                                      </p:to>
                                    </p:set>
                                  </p:childTnLst>
                                </p:cTn>
                              </p:par>
                              <p:par>
                                <p:cTn id="690" presetID="1" presetClass="exit" presetSubtype="0" fill="hold" grpId="10" nodeType="withEffect">
                                  <p:stCondLst>
                                    <p:cond delay="0"/>
                                  </p:stCondLst>
                                  <p:childTnLst>
                                    <p:set>
                                      <p:cBhvr>
                                        <p:cTn id="691" dur="1" fill="hold">
                                          <p:stCondLst>
                                            <p:cond delay="0"/>
                                          </p:stCondLst>
                                        </p:cTn>
                                        <p:tgtEl>
                                          <p:spTgt spid="51"/>
                                        </p:tgtEl>
                                        <p:attrNameLst>
                                          <p:attrName>style.visibility</p:attrName>
                                        </p:attrNameLst>
                                      </p:cBhvr>
                                      <p:to>
                                        <p:strVal val="hidden"/>
                                      </p:to>
                                    </p:set>
                                  </p:childTnLst>
                                </p:cTn>
                              </p:par>
                              <p:par>
                                <p:cTn id="692" presetID="1" presetClass="exit" presetSubtype="0" fill="hold" grpId="10" nodeType="withEffect">
                                  <p:stCondLst>
                                    <p:cond delay="0"/>
                                  </p:stCondLst>
                                  <p:childTnLst>
                                    <p:set>
                                      <p:cBhvr>
                                        <p:cTn id="693" dur="1" fill="hold">
                                          <p:stCondLst>
                                            <p:cond delay="0"/>
                                          </p:stCondLst>
                                        </p:cTn>
                                        <p:tgtEl>
                                          <p:spTgt spid="52"/>
                                        </p:tgtEl>
                                        <p:attrNameLst>
                                          <p:attrName>style.visibility</p:attrName>
                                        </p:attrNameLst>
                                      </p:cBhvr>
                                      <p:to>
                                        <p:strVal val="hidden"/>
                                      </p:to>
                                    </p:set>
                                  </p:childTnLst>
                                </p:cTn>
                              </p:par>
                              <p:par>
                                <p:cTn id="694" presetID="1" presetClass="exit" presetSubtype="0" fill="hold" grpId="10" nodeType="withEffect">
                                  <p:stCondLst>
                                    <p:cond delay="0"/>
                                  </p:stCondLst>
                                  <p:childTnLst>
                                    <p:set>
                                      <p:cBhvr>
                                        <p:cTn id="695" dur="1" fill="hold">
                                          <p:stCondLst>
                                            <p:cond delay="0"/>
                                          </p:stCondLst>
                                        </p:cTn>
                                        <p:tgtEl>
                                          <p:spTgt spid="53"/>
                                        </p:tgtEl>
                                        <p:attrNameLst>
                                          <p:attrName>style.visibility</p:attrName>
                                        </p:attrNameLst>
                                      </p:cBhvr>
                                      <p:to>
                                        <p:strVal val="hidden"/>
                                      </p:to>
                                    </p:set>
                                  </p:childTnLst>
                                </p:cTn>
                              </p:par>
                              <p:par>
                                <p:cTn id="696" presetID="1" presetClass="entr" presetSubtype="0" fill="hold" grpId="10" nodeType="withEffect">
                                  <p:stCondLst>
                                    <p:cond delay="0"/>
                                  </p:stCondLst>
                                  <p:childTnLst>
                                    <p:set>
                                      <p:cBhvr>
                                        <p:cTn id="697" dur="1" fill="hold">
                                          <p:stCondLst>
                                            <p:cond delay="0"/>
                                          </p:stCondLst>
                                        </p:cTn>
                                        <p:tgtEl>
                                          <p:spTgt spid="54"/>
                                        </p:tgtEl>
                                        <p:attrNameLst>
                                          <p:attrName>style.visibility</p:attrName>
                                        </p:attrNameLst>
                                      </p:cBhvr>
                                      <p:to>
                                        <p:strVal val="visible"/>
                                      </p:to>
                                    </p:set>
                                  </p:childTnLst>
                                </p:cTn>
                              </p:par>
                              <p:par>
                                <p:cTn id="698" presetID="1" presetClass="exit" presetSubtype="0" fill="hold" grpId="10" nodeType="withEffect">
                                  <p:stCondLst>
                                    <p:cond delay="0"/>
                                  </p:stCondLst>
                                  <p:childTnLst>
                                    <p:set>
                                      <p:cBhvr>
                                        <p:cTn id="699" dur="1" fill="hold">
                                          <p:stCondLst>
                                            <p:cond delay="0"/>
                                          </p:stCondLst>
                                        </p:cTn>
                                        <p:tgtEl>
                                          <p:spTgt spid="55"/>
                                        </p:tgtEl>
                                        <p:attrNameLst>
                                          <p:attrName>style.visibility</p:attrName>
                                        </p:attrNameLst>
                                      </p:cBhvr>
                                      <p:to>
                                        <p:strVal val="hidden"/>
                                      </p:to>
                                    </p:set>
                                  </p:childTnLst>
                                </p:cTn>
                              </p:par>
                              <p:par>
                                <p:cTn id="700" presetID="1" presetClass="exit" presetSubtype="0" fill="hold" grpId="10" nodeType="withEffect">
                                  <p:stCondLst>
                                    <p:cond delay="0"/>
                                  </p:stCondLst>
                                  <p:childTnLst>
                                    <p:set>
                                      <p:cBhvr>
                                        <p:cTn id="701" dur="1" fill="hold">
                                          <p:stCondLst>
                                            <p:cond delay="0"/>
                                          </p:stCondLst>
                                        </p:cTn>
                                        <p:tgtEl>
                                          <p:spTgt spid="56"/>
                                        </p:tgtEl>
                                        <p:attrNameLst>
                                          <p:attrName>style.visibility</p:attrName>
                                        </p:attrNameLst>
                                      </p:cBhvr>
                                      <p:to>
                                        <p:strVal val="hidden"/>
                                      </p:to>
                                    </p:set>
                                  </p:childTnLst>
                                </p:cTn>
                              </p:par>
                              <p:par>
                                <p:cTn id="702" presetID="1" presetClass="exit" presetSubtype="0" fill="hold" grpId="10" nodeType="withEffect">
                                  <p:stCondLst>
                                    <p:cond delay="0"/>
                                  </p:stCondLst>
                                  <p:childTnLst>
                                    <p:set>
                                      <p:cBhvr>
                                        <p:cTn id="703" dur="1" fill="hold">
                                          <p:stCondLst>
                                            <p:cond delay="0"/>
                                          </p:stCondLst>
                                        </p:cTn>
                                        <p:tgtEl>
                                          <p:spTgt spid="57"/>
                                        </p:tgtEl>
                                        <p:attrNameLst>
                                          <p:attrName>style.visibility</p:attrName>
                                        </p:attrNameLst>
                                      </p:cBhvr>
                                      <p:to>
                                        <p:strVal val="hidden"/>
                                      </p:to>
                                    </p:set>
                                  </p:childTnLst>
                                </p:cTn>
                              </p:par>
                              <p:par>
                                <p:cTn id="704" presetID="1" presetClass="exit" presetSubtype="0" fill="hold" grpId="10" nodeType="withEffect">
                                  <p:stCondLst>
                                    <p:cond delay="0"/>
                                  </p:stCondLst>
                                  <p:childTnLst>
                                    <p:set>
                                      <p:cBhvr>
                                        <p:cTn id="705" dur="1" fill="hold">
                                          <p:stCondLst>
                                            <p:cond delay="0"/>
                                          </p:stCondLst>
                                        </p:cTn>
                                        <p:tgtEl>
                                          <p:spTgt spid="58"/>
                                        </p:tgtEl>
                                        <p:attrNameLst>
                                          <p:attrName>style.visibility</p:attrName>
                                        </p:attrNameLst>
                                      </p:cBhvr>
                                      <p:to>
                                        <p:strVal val="hidden"/>
                                      </p:to>
                                    </p:set>
                                  </p:childTnLst>
                                </p:cTn>
                              </p:par>
                              <p:par>
                                <p:cTn id="706" presetID="1" presetClass="exit" presetSubtype="0" fill="hold" grpId="10" nodeType="withEffect">
                                  <p:stCondLst>
                                    <p:cond delay="0"/>
                                  </p:stCondLst>
                                  <p:childTnLst>
                                    <p:set>
                                      <p:cBhvr>
                                        <p:cTn id="707" dur="1" fill="hold">
                                          <p:stCondLst>
                                            <p:cond delay="0"/>
                                          </p:stCondLst>
                                        </p:cTn>
                                        <p:tgtEl>
                                          <p:spTgt spid="59"/>
                                        </p:tgtEl>
                                        <p:attrNameLst>
                                          <p:attrName>style.visibility</p:attrName>
                                        </p:attrNameLst>
                                      </p:cBhvr>
                                      <p:to>
                                        <p:strVal val="hidden"/>
                                      </p:to>
                                    </p:set>
                                  </p:childTnLst>
                                </p:cTn>
                              </p:par>
                              <p:par>
                                <p:cTn id="708" presetID="1" presetClass="exit" presetSubtype="0" fill="hold" grpId="10" nodeType="withEffect">
                                  <p:stCondLst>
                                    <p:cond delay="0"/>
                                  </p:stCondLst>
                                  <p:childTnLst>
                                    <p:set>
                                      <p:cBhvr>
                                        <p:cTn id="709" dur="1" fill="hold">
                                          <p:stCondLst>
                                            <p:cond delay="0"/>
                                          </p:stCondLst>
                                        </p:cTn>
                                        <p:tgtEl>
                                          <p:spTgt spid="60"/>
                                        </p:tgtEl>
                                        <p:attrNameLst>
                                          <p:attrName>style.visibility</p:attrName>
                                        </p:attrNameLst>
                                      </p:cBhvr>
                                      <p:to>
                                        <p:strVal val="hidden"/>
                                      </p:to>
                                    </p:set>
                                  </p:childTnLst>
                                </p:cTn>
                              </p:par>
                              <p:par>
                                <p:cTn id="710" presetID="1" presetClass="exit" presetSubtype="0" fill="hold" grpId="10" nodeType="withEffect">
                                  <p:stCondLst>
                                    <p:cond delay="0"/>
                                  </p:stCondLst>
                                  <p:childTnLst>
                                    <p:set>
                                      <p:cBhvr>
                                        <p:cTn id="711" dur="1" fill="hold">
                                          <p:stCondLst>
                                            <p:cond delay="0"/>
                                          </p:stCondLst>
                                        </p:cTn>
                                        <p:tgtEl>
                                          <p:spTgt spid="61"/>
                                        </p:tgtEl>
                                        <p:attrNameLst>
                                          <p:attrName>style.visibility</p:attrName>
                                        </p:attrNameLst>
                                      </p:cBhvr>
                                      <p:to>
                                        <p:strVal val="hidden"/>
                                      </p:to>
                                    </p:set>
                                  </p:childTnLst>
                                </p:cTn>
                              </p:par>
                              <p:par>
                                <p:cTn id="712" presetID="1" presetClass="exit" presetSubtype="0" fill="hold" grpId="10" nodeType="withEffect">
                                  <p:stCondLst>
                                    <p:cond delay="0"/>
                                  </p:stCondLst>
                                  <p:childTnLst>
                                    <p:set>
                                      <p:cBhvr>
                                        <p:cTn id="713" dur="1" fill="hold">
                                          <p:stCondLst>
                                            <p:cond delay="0"/>
                                          </p:stCondLst>
                                        </p:cTn>
                                        <p:tgtEl>
                                          <p:spTgt spid="62"/>
                                        </p:tgtEl>
                                        <p:attrNameLst>
                                          <p:attrName>style.visibility</p:attrName>
                                        </p:attrNameLst>
                                      </p:cBhvr>
                                      <p:to>
                                        <p:strVal val="hidden"/>
                                      </p:to>
                                    </p:set>
                                  </p:childTnLst>
                                </p:cTn>
                              </p:par>
                              <p:par>
                                <p:cTn id="714" presetID="1" presetClass="exit" presetSubtype="0" fill="hold" grpId="10" nodeType="withEffect">
                                  <p:stCondLst>
                                    <p:cond delay="0"/>
                                  </p:stCondLst>
                                  <p:childTnLst>
                                    <p:set>
                                      <p:cBhvr>
                                        <p:cTn id="715" dur="1" fill="hold">
                                          <p:stCondLst>
                                            <p:cond delay="0"/>
                                          </p:stCondLst>
                                        </p:cTn>
                                        <p:tgtEl>
                                          <p:spTgt spid="63"/>
                                        </p:tgtEl>
                                        <p:attrNameLst>
                                          <p:attrName>style.visibility</p:attrName>
                                        </p:attrNameLst>
                                      </p:cBhvr>
                                      <p:to>
                                        <p:strVal val="hidden"/>
                                      </p:to>
                                    </p:set>
                                  </p:childTnLst>
                                </p:cTn>
                              </p:par>
                              <p:par>
                                <p:cTn id="716" presetID="1" presetClass="exit" presetSubtype="0" fill="hold" grpId="10" nodeType="withEffect">
                                  <p:stCondLst>
                                    <p:cond delay="0"/>
                                  </p:stCondLst>
                                  <p:childTnLst>
                                    <p:set>
                                      <p:cBhvr>
                                        <p:cTn id="717" dur="1" fill="hold">
                                          <p:stCondLst>
                                            <p:cond delay="0"/>
                                          </p:stCondLst>
                                        </p:cTn>
                                        <p:tgtEl>
                                          <p:spTgt spid="64"/>
                                        </p:tgtEl>
                                        <p:attrNameLst>
                                          <p:attrName>style.visibility</p:attrName>
                                        </p:attrNameLst>
                                      </p:cBhvr>
                                      <p:to>
                                        <p:strVal val="hidden"/>
                                      </p:to>
                                    </p:set>
                                  </p:childTnLst>
                                </p:cTn>
                              </p:par>
                              <p:par>
                                <p:cTn id="718" presetID="1" presetClass="exit" presetSubtype="0" fill="hold" grpId="10" nodeType="withEffect">
                                  <p:stCondLst>
                                    <p:cond delay="0"/>
                                  </p:stCondLst>
                                  <p:childTnLst>
                                    <p:set>
                                      <p:cBhvr>
                                        <p:cTn id="719" dur="1" fill="hold">
                                          <p:stCondLst>
                                            <p:cond delay="0"/>
                                          </p:stCondLst>
                                        </p:cTn>
                                        <p:tgtEl>
                                          <p:spTgt spid="65"/>
                                        </p:tgtEl>
                                        <p:attrNameLst>
                                          <p:attrName>style.visibility</p:attrName>
                                        </p:attrNameLst>
                                      </p:cBhvr>
                                      <p:to>
                                        <p:strVal val="hidden"/>
                                      </p:to>
                                    </p:set>
                                  </p:childTnLst>
                                </p:cTn>
                              </p:par>
                              <p:par>
                                <p:cTn id="720" presetID="1" presetClass="exit" presetSubtype="0" fill="hold" grpId="10" nodeType="withEffect">
                                  <p:stCondLst>
                                    <p:cond delay="0"/>
                                  </p:stCondLst>
                                  <p:childTnLst>
                                    <p:set>
                                      <p:cBhvr>
                                        <p:cTn id="721" dur="1" fill="hold">
                                          <p:stCondLst>
                                            <p:cond delay="0"/>
                                          </p:stCondLst>
                                        </p:cTn>
                                        <p:tgtEl>
                                          <p:spTgt spid="66"/>
                                        </p:tgtEl>
                                        <p:attrNameLst>
                                          <p:attrName>style.visibility</p:attrName>
                                        </p:attrNameLst>
                                      </p:cBhvr>
                                      <p:to>
                                        <p:strVal val="hidden"/>
                                      </p:to>
                                    </p:set>
                                  </p:childTnLst>
                                </p:cTn>
                              </p:par>
                              <p:par>
                                <p:cTn id="722" presetID="1" presetClass="exit" presetSubtype="0" fill="hold" grpId="10" nodeType="withEffect">
                                  <p:stCondLst>
                                    <p:cond delay="0"/>
                                  </p:stCondLst>
                                  <p:childTnLst>
                                    <p:set>
                                      <p:cBhvr>
                                        <p:cTn id="723" dur="1" fill="hold">
                                          <p:stCondLst>
                                            <p:cond delay="0"/>
                                          </p:stCondLst>
                                        </p:cTn>
                                        <p:tgtEl>
                                          <p:spTgt spid="67"/>
                                        </p:tgtEl>
                                        <p:attrNameLst>
                                          <p:attrName>style.visibility</p:attrName>
                                        </p:attrNameLst>
                                      </p:cBhvr>
                                      <p:to>
                                        <p:strVal val="hidden"/>
                                      </p:to>
                                    </p:set>
                                  </p:childTnLst>
                                </p:cTn>
                              </p:par>
                              <p:par>
                                <p:cTn id="724" presetID="1" presetClass="exit" presetSubtype="0" fill="hold" grpId="10" nodeType="withEffect">
                                  <p:stCondLst>
                                    <p:cond delay="0"/>
                                  </p:stCondLst>
                                  <p:childTnLst>
                                    <p:set>
                                      <p:cBhvr>
                                        <p:cTn id="725" dur="1" fill="hold">
                                          <p:stCondLst>
                                            <p:cond delay="0"/>
                                          </p:stCondLst>
                                        </p:cTn>
                                        <p:tgtEl>
                                          <p:spTgt spid="68"/>
                                        </p:tgtEl>
                                        <p:attrNameLst>
                                          <p:attrName>style.visibility</p:attrName>
                                        </p:attrNameLst>
                                      </p:cBhvr>
                                      <p:to>
                                        <p:strVal val="hidden"/>
                                      </p:to>
                                    </p:set>
                                  </p:childTnLst>
                                </p:cTn>
                              </p:par>
                              <p:par>
                                <p:cTn id="726" presetID="1" presetClass="exit" presetSubtype="0" fill="hold" grpId="10" nodeType="withEffect">
                                  <p:stCondLst>
                                    <p:cond delay="0"/>
                                  </p:stCondLst>
                                  <p:childTnLst>
                                    <p:set>
                                      <p:cBhvr>
                                        <p:cTn id="727" dur="1" fill="hold">
                                          <p:stCondLst>
                                            <p:cond delay="0"/>
                                          </p:stCondLst>
                                        </p:cTn>
                                        <p:tgtEl>
                                          <p:spTgt spid="69"/>
                                        </p:tgtEl>
                                        <p:attrNameLst>
                                          <p:attrName>style.visibility</p:attrName>
                                        </p:attrNameLst>
                                      </p:cBhvr>
                                      <p:to>
                                        <p:strVal val="hidden"/>
                                      </p:to>
                                    </p:set>
                                  </p:childTnLst>
                                </p:cTn>
                              </p:par>
                              <p:par>
                                <p:cTn id="728" presetID="1" presetClass="exit" presetSubtype="0" fill="hold" grpId="10" nodeType="withEffect">
                                  <p:stCondLst>
                                    <p:cond delay="0"/>
                                  </p:stCondLst>
                                  <p:childTnLst>
                                    <p:set>
                                      <p:cBhvr>
                                        <p:cTn id="729" dur="1" fill="hold">
                                          <p:stCondLst>
                                            <p:cond delay="0"/>
                                          </p:stCondLst>
                                        </p:cTn>
                                        <p:tgtEl>
                                          <p:spTgt spid="70"/>
                                        </p:tgtEl>
                                        <p:attrNameLst>
                                          <p:attrName>style.visibility</p:attrName>
                                        </p:attrNameLst>
                                      </p:cBhvr>
                                      <p:to>
                                        <p:strVal val="hidden"/>
                                      </p:to>
                                    </p:set>
                                  </p:childTnLst>
                                </p:cTn>
                              </p:par>
                              <p:par>
                                <p:cTn id="730" presetID="1" presetClass="exit" presetSubtype="0" fill="hold" grpId="10" nodeType="withEffect">
                                  <p:stCondLst>
                                    <p:cond delay="0"/>
                                  </p:stCondLst>
                                  <p:childTnLst>
                                    <p:set>
                                      <p:cBhvr>
                                        <p:cTn id="731" dur="1" fill="hold">
                                          <p:stCondLst>
                                            <p:cond delay="0"/>
                                          </p:stCondLst>
                                        </p:cTn>
                                        <p:tgtEl>
                                          <p:spTgt spid="71"/>
                                        </p:tgtEl>
                                        <p:attrNameLst>
                                          <p:attrName>style.visibility</p:attrName>
                                        </p:attrNameLst>
                                      </p:cBhvr>
                                      <p:to>
                                        <p:strVal val="hidden"/>
                                      </p:to>
                                    </p:set>
                                  </p:childTnLst>
                                </p:cTn>
                              </p:par>
                              <p:par>
                                <p:cTn id="732" presetID="1" presetClass="exit" presetSubtype="0" fill="hold" grpId="10" nodeType="withEffect">
                                  <p:stCondLst>
                                    <p:cond delay="0"/>
                                  </p:stCondLst>
                                  <p:childTnLst>
                                    <p:set>
                                      <p:cBhvr>
                                        <p:cTn id="733"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34" restart="whenNotActive" fill="hold" evtFilter="cancelBubble" nodeType="interactiveSeq">
                <p:stCondLst>
                  <p:cond evt="onClick" delay="0">
                    <p:tgtEl>
                      <p:spTgt spid="23"/>
                    </p:tgtEl>
                  </p:cond>
                </p:stCondLst>
                <p:endSync evt="end" delay="0">
                  <p:rtn val="all"/>
                </p:endSync>
                <p:childTnLst>
                  <p:par>
                    <p:cTn id="735" fill="hold">
                      <p:stCondLst>
                        <p:cond delay="0"/>
                      </p:stCondLst>
                      <p:childTnLst>
                        <p:par>
                          <p:cTn id="736" fill="hold">
                            <p:stCondLst>
                              <p:cond delay="0"/>
                            </p:stCondLst>
                            <p:childTnLst>
                              <p:par>
                                <p:cTn id="737" presetID="1" presetClass="exit" presetSubtype="0" fill="hold" grpId="11" nodeType="clickEffect">
                                  <p:stCondLst>
                                    <p:cond delay="0"/>
                                  </p:stCondLst>
                                  <p:childTnLst>
                                    <p:set>
                                      <p:cBhvr>
                                        <p:cTn id="738" dur="1" fill="hold">
                                          <p:stCondLst>
                                            <p:cond delay="0"/>
                                          </p:stCondLst>
                                        </p:cTn>
                                        <p:tgtEl>
                                          <p:spTgt spid="30"/>
                                        </p:tgtEl>
                                        <p:attrNameLst>
                                          <p:attrName>style.visibility</p:attrName>
                                        </p:attrNameLst>
                                      </p:cBhvr>
                                      <p:to>
                                        <p:strVal val="hidden"/>
                                      </p:to>
                                    </p:set>
                                  </p:childTnLst>
                                </p:cTn>
                              </p:par>
                              <p:par>
                                <p:cTn id="739" presetID="1" presetClass="exit" presetSubtype="0" fill="hold" grpId="11" nodeType="withEffect">
                                  <p:stCondLst>
                                    <p:cond delay="0"/>
                                  </p:stCondLst>
                                  <p:childTnLst>
                                    <p:set>
                                      <p:cBhvr>
                                        <p:cTn id="740" dur="1" fill="hold">
                                          <p:stCondLst>
                                            <p:cond delay="0"/>
                                          </p:stCondLst>
                                        </p:cTn>
                                        <p:tgtEl>
                                          <p:spTgt spid="44"/>
                                        </p:tgtEl>
                                        <p:attrNameLst>
                                          <p:attrName>style.visibility</p:attrName>
                                        </p:attrNameLst>
                                      </p:cBhvr>
                                      <p:to>
                                        <p:strVal val="hidden"/>
                                      </p:to>
                                    </p:set>
                                  </p:childTnLst>
                                </p:cTn>
                              </p:par>
                              <p:par>
                                <p:cTn id="741" presetID="1" presetClass="exit" presetSubtype="0" fill="hold" grpId="11" nodeType="withEffect">
                                  <p:stCondLst>
                                    <p:cond delay="0"/>
                                  </p:stCondLst>
                                  <p:childTnLst>
                                    <p:set>
                                      <p:cBhvr>
                                        <p:cTn id="742" dur="1" fill="hold">
                                          <p:stCondLst>
                                            <p:cond delay="0"/>
                                          </p:stCondLst>
                                        </p:cTn>
                                        <p:tgtEl>
                                          <p:spTgt spid="45"/>
                                        </p:tgtEl>
                                        <p:attrNameLst>
                                          <p:attrName>style.visibility</p:attrName>
                                        </p:attrNameLst>
                                      </p:cBhvr>
                                      <p:to>
                                        <p:strVal val="hidden"/>
                                      </p:to>
                                    </p:set>
                                  </p:childTnLst>
                                </p:cTn>
                              </p:par>
                              <p:par>
                                <p:cTn id="743" presetID="1" presetClass="exit" presetSubtype="0" fill="hold" grpId="11" nodeType="withEffect">
                                  <p:stCondLst>
                                    <p:cond delay="0"/>
                                  </p:stCondLst>
                                  <p:childTnLst>
                                    <p:set>
                                      <p:cBhvr>
                                        <p:cTn id="744" dur="1" fill="hold">
                                          <p:stCondLst>
                                            <p:cond delay="0"/>
                                          </p:stCondLst>
                                        </p:cTn>
                                        <p:tgtEl>
                                          <p:spTgt spid="47"/>
                                        </p:tgtEl>
                                        <p:attrNameLst>
                                          <p:attrName>style.visibility</p:attrName>
                                        </p:attrNameLst>
                                      </p:cBhvr>
                                      <p:to>
                                        <p:strVal val="hidden"/>
                                      </p:to>
                                    </p:set>
                                  </p:childTnLst>
                                </p:cTn>
                              </p:par>
                              <p:par>
                                <p:cTn id="745" presetID="1" presetClass="exit" presetSubtype="0" fill="hold" grpId="11" nodeType="withEffect">
                                  <p:stCondLst>
                                    <p:cond delay="0"/>
                                  </p:stCondLst>
                                  <p:childTnLst>
                                    <p:set>
                                      <p:cBhvr>
                                        <p:cTn id="746" dur="1" fill="hold">
                                          <p:stCondLst>
                                            <p:cond delay="0"/>
                                          </p:stCondLst>
                                        </p:cTn>
                                        <p:tgtEl>
                                          <p:spTgt spid="48"/>
                                        </p:tgtEl>
                                        <p:attrNameLst>
                                          <p:attrName>style.visibility</p:attrName>
                                        </p:attrNameLst>
                                      </p:cBhvr>
                                      <p:to>
                                        <p:strVal val="hidden"/>
                                      </p:to>
                                    </p:set>
                                  </p:childTnLst>
                                </p:cTn>
                              </p:par>
                              <p:par>
                                <p:cTn id="747" presetID="1" presetClass="exit" presetSubtype="0" fill="hold" grpId="11" nodeType="withEffect">
                                  <p:stCondLst>
                                    <p:cond delay="0"/>
                                  </p:stCondLst>
                                  <p:childTnLst>
                                    <p:set>
                                      <p:cBhvr>
                                        <p:cTn id="748" dur="1" fill="hold">
                                          <p:stCondLst>
                                            <p:cond delay="0"/>
                                          </p:stCondLst>
                                        </p:cTn>
                                        <p:tgtEl>
                                          <p:spTgt spid="49"/>
                                        </p:tgtEl>
                                        <p:attrNameLst>
                                          <p:attrName>style.visibility</p:attrName>
                                        </p:attrNameLst>
                                      </p:cBhvr>
                                      <p:to>
                                        <p:strVal val="hidden"/>
                                      </p:to>
                                    </p:set>
                                  </p:childTnLst>
                                </p:cTn>
                              </p:par>
                              <p:par>
                                <p:cTn id="749" presetID="1" presetClass="exit" presetSubtype="0" fill="hold" grpId="11" nodeType="withEffect">
                                  <p:stCondLst>
                                    <p:cond delay="0"/>
                                  </p:stCondLst>
                                  <p:childTnLst>
                                    <p:set>
                                      <p:cBhvr>
                                        <p:cTn id="750" dur="1" fill="hold">
                                          <p:stCondLst>
                                            <p:cond delay="0"/>
                                          </p:stCondLst>
                                        </p:cTn>
                                        <p:tgtEl>
                                          <p:spTgt spid="50"/>
                                        </p:tgtEl>
                                        <p:attrNameLst>
                                          <p:attrName>style.visibility</p:attrName>
                                        </p:attrNameLst>
                                      </p:cBhvr>
                                      <p:to>
                                        <p:strVal val="hidden"/>
                                      </p:to>
                                    </p:set>
                                  </p:childTnLst>
                                </p:cTn>
                              </p:par>
                              <p:par>
                                <p:cTn id="751" presetID="1" presetClass="exit" presetSubtype="0" fill="hold" grpId="11" nodeType="withEffect">
                                  <p:stCondLst>
                                    <p:cond delay="0"/>
                                  </p:stCondLst>
                                  <p:childTnLst>
                                    <p:set>
                                      <p:cBhvr>
                                        <p:cTn id="752" dur="1" fill="hold">
                                          <p:stCondLst>
                                            <p:cond delay="0"/>
                                          </p:stCondLst>
                                        </p:cTn>
                                        <p:tgtEl>
                                          <p:spTgt spid="51"/>
                                        </p:tgtEl>
                                        <p:attrNameLst>
                                          <p:attrName>style.visibility</p:attrName>
                                        </p:attrNameLst>
                                      </p:cBhvr>
                                      <p:to>
                                        <p:strVal val="hidden"/>
                                      </p:to>
                                    </p:set>
                                  </p:childTnLst>
                                </p:cTn>
                              </p:par>
                              <p:par>
                                <p:cTn id="753" presetID="1" presetClass="exit" presetSubtype="0" fill="hold" grpId="11" nodeType="withEffect">
                                  <p:stCondLst>
                                    <p:cond delay="0"/>
                                  </p:stCondLst>
                                  <p:childTnLst>
                                    <p:set>
                                      <p:cBhvr>
                                        <p:cTn id="754" dur="1" fill="hold">
                                          <p:stCondLst>
                                            <p:cond delay="0"/>
                                          </p:stCondLst>
                                        </p:cTn>
                                        <p:tgtEl>
                                          <p:spTgt spid="52"/>
                                        </p:tgtEl>
                                        <p:attrNameLst>
                                          <p:attrName>style.visibility</p:attrName>
                                        </p:attrNameLst>
                                      </p:cBhvr>
                                      <p:to>
                                        <p:strVal val="hidden"/>
                                      </p:to>
                                    </p:set>
                                  </p:childTnLst>
                                </p:cTn>
                              </p:par>
                              <p:par>
                                <p:cTn id="755" presetID="1" presetClass="exit" presetSubtype="0" fill="hold" grpId="11" nodeType="withEffect">
                                  <p:stCondLst>
                                    <p:cond delay="0"/>
                                  </p:stCondLst>
                                  <p:childTnLst>
                                    <p:set>
                                      <p:cBhvr>
                                        <p:cTn id="756" dur="1" fill="hold">
                                          <p:stCondLst>
                                            <p:cond delay="0"/>
                                          </p:stCondLst>
                                        </p:cTn>
                                        <p:tgtEl>
                                          <p:spTgt spid="53"/>
                                        </p:tgtEl>
                                        <p:attrNameLst>
                                          <p:attrName>style.visibility</p:attrName>
                                        </p:attrNameLst>
                                      </p:cBhvr>
                                      <p:to>
                                        <p:strVal val="hidden"/>
                                      </p:to>
                                    </p:set>
                                  </p:childTnLst>
                                </p:cTn>
                              </p:par>
                              <p:par>
                                <p:cTn id="757" presetID="1" presetClass="exit" presetSubtype="0" fill="hold" grpId="11" nodeType="withEffect">
                                  <p:stCondLst>
                                    <p:cond delay="0"/>
                                  </p:stCondLst>
                                  <p:childTnLst>
                                    <p:set>
                                      <p:cBhvr>
                                        <p:cTn id="758" dur="1" fill="hold">
                                          <p:stCondLst>
                                            <p:cond delay="0"/>
                                          </p:stCondLst>
                                        </p:cTn>
                                        <p:tgtEl>
                                          <p:spTgt spid="54"/>
                                        </p:tgtEl>
                                        <p:attrNameLst>
                                          <p:attrName>style.visibility</p:attrName>
                                        </p:attrNameLst>
                                      </p:cBhvr>
                                      <p:to>
                                        <p:strVal val="hidden"/>
                                      </p:to>
                                    </p:set>
                                  </p:childTnLst>
                                </p:cTn>
                              </p:par>
                              <p:par>
                                <p:cTn id="759" presetID="1" presetClass="entr" presetSubtype="0" fill="hold" grpId="11" nodeType="withEffect">
                                  <p:stCondLst>
                                    <p:cond delay="0"/>
                                  </p:stCondLst>
                                  <p:childTnLst>
                                    <p:set>
                                      <p:cBhvr>
                                        <p:cTn id="760" dur="1" fill="hold">
                                          <p:stCondLst>
                                            <p:cond delay="0"/>
                                          </p:stCondLst>
                                        </p:cTn>
                                        <p:tgtEl>
                                          <p:spTgt spid="55"/>
                                        </p:tgtEl>
                                        <p:attrNameLst>
                                          <p:attrName>style.visibility</p:attrName>
                                        </p:attrNameLst>
                                      </p:cBhvr>
                                      <p:to>
                                        <p:strVal val="visible"/>
                                      </p:to>
                                    </p:set>
                                  </p:childTnLst>
                                </p:cTn>
                              </p:par>
                              <p:par>
                                <p:cTn id="761" presetID="1" presetClass="exit" presetSubtype="0" fill="hold" grpId="11" nodeType="withEffect">
                                  <p:stCondLst>
                                    <p:cond delay="0"/>
                                  </p:stCondLst>
                                  <p:childTnLst>
                                    <p:set>
                                      <p:cBhvr>
                                        <p:cTn id="762" dur="1" fill="hold">
                                          <p:stCondLst>
                                            <p:cond delay="0"/>
                                          </p:stCondLst>
                                        </p:cTn>
                                        <p:tgtEl>
                                          <p:spTgt spid="56"/>
                                        </p:tgtEl>
                                        <p:attrNameLst>
                                          <p:attrName>style.visibility</p:attrName>
                                        </p:attrNameLst>
                                      </p:cBhvr>
                                      <p:to>
                                        <p:strVal val="hidden"/>
                                      </p:to>
                                    </p:set>
                                  </p:childTnLst>
                                </p:cTn>
                              </p:par>
                              <p:par>
                                <p:cTn id="763" presetID="1" presetClass="exit" presetSubtype="0" fill="hold" grpId="11" nodeType="withEffect">
                                  <p:stCondLst>
                                    <p:cond delay="0"/>
                                  </p:stCondLst>
                                  <p:childTnLst>
                                    <p:set>
                                      <p:cBhvr>
                                        <p:cTn id="764" dur="1" fill="hold">
                                          <p:stCondLst>
                                            <p:cond delay="0"/>
                                          </p:stCondLst>
                                        </p:cTn>
                                        <p:tgtEl>
                                          <p:spTgt spid="57"/>
                                        </p:tgtEl>
                                        <p:attrNameLst>
                                          <p:attrName>style.visibility</p:attrName>
                                        </p:attrNameLst>
                                      </p:cBhvr>
                                      <p:to>
                                        <p:strVal val="hidden"/>
                                      </p:to>
                                    </p:set>
                                  </p:childTnLst>
                                </p:cTn>
                              </p:par>
                              <p:par>
                                <p:cTn id="765" presetID="1" presetClass="exit" presetSubtype="0" fill="hold" grpId="11" nodeType="withEffect">
                                  <p:stCondLst>
                                    <p:cond delay="0"/>
                                  </p:stCondLst>
                                  <p:childTnLst>
                                    <p:set>
                                      <p:cBhvr>
                                        <p:cTn id="766" dur="1" fill="hold">
                                          <p:stCondLst>
                                            <p:cond delay="0"/>
                                          </p:stCondLst>
                                        </p:cTn>
                                        <p:tgtEl>
                                          <p:spTgt spid="58"/>
                                        </p:tgtEl>
                                        <p:attrNameLst>
                                          <p:attrName>style.visibility</p:attrName>
                                        </p:attrNameLst>
                                      </p:cBhvr>
                                      <p:to>
                                        <p:strVal val="hidden"/>
                                      </p:to>
                                    </p:set>
                                  </p:childTnLst>
                                </p:cTn>
                              </p:par>
                              <p:par>
                                <p:cTn id="767" presetID="1" presetClass="exit" presetSubtype="0" fill="hold" grpId="11" nodeType="withEffect">
                                  <p:stCondLst>
                                    <p:cond delay="0"/>
                                  </p:stCondLst>
                                  <p:childTnLst>
                                    <p:set>
                                      <p:cBhvr>
                                        <p:cTn id="768" dur="1" fill="hold">
                                          <p:stCondLst>
                                            <p:cond delay="0"/>
                                          </p:stCondLst>
                                        </p:cTn>
                                        <p:tgtEl>
                                          <p:spTgt spid="59"/>
                                        </p:tgtEl>
                                        <p:attrNameLst>
                                          <p:attrName>style.visibility</p:attrName>
                                        </p:attrNameLst>
                                      </p:cBhvr>
                                      <p:to>
                                        <p:strVal val="hidden"/>
                                      </p:to>
                                    </p:set>
                                  </p:childTnLst>
                                </p:cTn>
                              </p:par>
                              <p:par>
                                <p:cTn id="769" presetID="1" presetClass="exit" presetSubtype="0" fill="hold" grpId="11" nodeType="withEffect">
                                  <p:stCondLst>
                                    <p:cond delay="0"/>
                                  </p:stCondLst>
                                  <p:childTnLst>
                                    <p:set>
                                      <p:cBhvr>
                                        <p:cTn id="770" dur="1" fill="hold">
                                          <p:stCondLst>
                                            <p:cond delay="0"/>
                                          </p:stCondLst>
                                        </p:cTn>
                                        <p:tgtEl>
                                          <p:spTgt spid="60"/>
                                        </p:tgtEl>
                                        <p:attrNameLst>
                                          <p:attrName>style.visibility</p:attrName>
                                        </p:attrNameLst>
                                      </p:cBhvr>
                                      <p:to>
                                        <p:strVal val="hidden"/>
                                      </p:to>
                                    </p:set>
                                  </p:childTnLst>
                                </p:cTn>
                              </p:par>
                              <p:par>
                                <p:cTn id="771" presetID="1" presetClass="exit" presetSubtype="0" fill="hold" grpId="11" nodeType="withEffect">
                                  <p:stCondLst>
                                    <p:cond delay="0"/>
                                  </p:stCondLst>
                                  <p:childTnLst>
                                    <p:set>
                                      <p:cBhvr>
                                        <p:cTn id="772" dur="1" fill="hold">
                                          <p:stCondLst>
                                            <p:cond delay="0"/>
                                          </p:stCondLst>
                                        </p:cTn>
                                        <p:tgtEl>
                                          <p:spTgt spid="61"/>
                                        </p:tgtEl>
                                        <p:attrNameLst>
                                          <p:attrName>style.visibility</p:attrName>
                                        </p:attrNameLst>
                                      </p:cBhvr>
                                      <p:to>
                                        <p:strVal val="hidden"/>
                                      </p:to>
                                    </p:set>
                                  </p:childTnLst>
                                </p:cTn>
                              </p:par>
                              <p:par>
                                <p:cTn id="773" presetID="1" presetClass="exit" presetSubtype="0" fill="hold" grpId="11" nodeType="withEffect">
                                  <p:stCondLst>
                                    <p:cond delay="0"/>
                                  </p:stCondLst>
                                  <p:childTnLst>
                                    <p:set>
                                      <p:cBhvr>
                                        <p:cTn id="774" dur="1" fill="hold">
                                          <p:stCondLst>
                                            <p:cond delay="0"/>
                                          </p:stCondLst>
                                        </p:cTn>
                                        <p:tgtEl>
                                          <p:spTgt spid="62"/>
                                        </p:tgtEl>
                                        <p:attrNameLst>
                                          <p:attrName>style.visibility</p:attrName>
                                        </p:attrNameLst>
                                      </p:cBhvr>
                                      <p:to>
                                        <p:strVal val="hidden"/>
                                      </p:to>
                                    </p:set>
                                  </p:childTnLst>
                                </p:cTn>
                              </p:par>
                              <p:par>
                                <p:cTn id="775" presetID="1" presetClass="exit" presetSubtype="0" fill="hold" grpId="11" nodeType="withEffect">
                                  <p:stCondLst>
                                    <p:cond delay="0"/>
                                  </p:stCondLst>
                                  <p:childTnLst>
                                    <p:set>
                                      <p:cBhvr>
                                        <p:cTn id="776" dur="1" fill="hold">
                                          <p:stCondLst>
                                            <p:cond delay="0"/>
                                          </p:stCondLst>
                                        </p:cTn>
                                        <p:tgtEl>
                                          <p:spTgt spid="63"/>
                                        </p:tgtEl>
                                        <p:attrNameLst>
                                          <p:attrName>style.visibility</p:attrName>
                                        </p:attrNameLst>
                                      </p:cBhvr>
                                      <p:to>
                                        <p:strVal val="hidden"/>
                                      </p:to>
                                    </p:set>
                                  </p:childTnLst>
                                </p:cTn>
                              </p:par>
                              <p:par>
                                <p:cTn id="777" presetID="1" presetClass="exit" presetSubtype="0" fill="hold" grpId="11" nodeType="withEffect">
                                  <p:stCondLst>
                                    <p:cond delay="0"/>
                                  </p:stCondLst>
                                  <p:childTnLst>
                                    <p:set>
                                      <p:cBhvr>
                                        <p:cTn id="778" dur="1" fill="hold">
                                          <p:stCondLst>
                                            <p:cond delay="0"/>
                                          </p:stCondLst>
                                        </p:cTn>
                                        <p:tgtEl>
                                          <p:spTgt spid="64"/>
                                        </p:tgtEl>
                                        <p:attrNameLst>
                                          <p:attrName>style.visibility</p:attrName>
                                        </p:attrNameLst>
                                      </p:cBhvr>
                                      <p:to>
                                        <p:strVal val="hidden"/>
                                      </p:to>
                                    </p:set>
                                  </p:childTnLst>
                                </p:cTn>
                              </p:par>
                              <p:par>
                                <p:cTn id="779" presetID="1" presetClass="exit" presetSubtype="0" fill="hold" grpId="11" nodeType="withEffect">
                                  <p:stCondLst>
                                    <p:cond delay="0"/>
                                  </p:stCondLst>
                                  <p:childTnLst>
                                    <p:set>
                                      <p:cBhvr>
                                        <p:cTn id="780" dur="1" fill="hold">
                                          <p:stCondLst>
                                            <p:cond delay="0"/>
                                          </p:stCondLst>
                                        </p:cTn>
                                        <p:tgtEl>
                                          <p:spTgt spid="65"/>
                                        </p:tgtEl>
                                        <p:attrNameLst>
                                          <p:attrName>style.visibility</p:attrName>
                                        </p:attrNameLst>
                                      </p:cBhvr>
                                      <p:to>
                                        <p:strVal val="hidden"/>
                                      </p:to>
                                    </p:set>
                                  </p:childTnLst>
                                </p:cTn>
                              </p:par>
                              <p:par>
                                <p:cTn id="781" presetID="1" presetClass="exit" presetSubtype="0" fill="hold" grpId="11" nodeType="withEffect">
                                  <p:stCondLst>
                                    <p:cond delay="0"/>
                                  </p:stCondLst>
                                  <p:childTnLst>
                                    <p:set>
                                      <p:cBhvr>
                                        <p:cTn id="782" dur="1" fill="hold">
                                          <p:stCondLst>
                                            <p:cond delay="0"/>
                                          </p:stCondLst>
                                        </p:cTn>
                                        <p:tgtEl>
                                          <p:spTgt spid="66"/>
                                        </p:tgtEl>
                                        <p:attrNameLst>
                                          <p:attrName>style.visibility</p:attrName>
                                        </p:attrNameLst>
                                      </p:cBhvr>
                                      <p:to>
                                        <p:strVal val="hidden"/>
                                      </p:to>
                                    </p:set>
                                  </p:childTnLst>
                                </p:cTn>
                              </p:par>
                              <p:par>
                                <p:cTn id="783" presetID="1" presetClass="exit" presetSubtype="0" fill="hold" grpId="11" nodeType="withEffect">
                                  <p:stCondLst>
                                    <p:cond delay="0"/>
                                  </p:stCondLst>
                                  <p:childTnLst>
                                    <p:set>
                                      <p:cBhvr>
                                        <p:cTn id="784" dur="1" fill="hold">
                                          <p:stCondLst>
                                            <p:cond delay="0"/>
                                          </p:stCondLst>
                                        </p:cTn>
                                        <p:tgtEl>
                                          <p:spTgt spid="67"/>
                                        </p:tgtEl>
                                        <p:attrNameLst>
                                          <p:attrName>style.visibility</p:attrName>
                                        </p:attrNameLst>
                                      </p:cBhvr>
                                      <p:to>
                                        <p:strVal val="hidden"/>
                                      </p:to>
                                    </p:set>
                                  </p:childTnLst>
                                </p:cTn>
                              </p:par>
                              <p:par>
                                <p:cTn id="785" presetID="1" presetClass="exit" presetSubtype="0" fill="hold" grpId="11" nodeType="withEffect">
                                  <p:stCondLst>
                                    <p:cond delay="0"/>
                                  </p:stCondLst>
                                  <p:childTnLst>
                                    <p:set>
                                      <p:cBhvr>
                                        <p:cTn id="786" dur="1" fill="hold">
                                          <p:stCondLst>
                                            <p:cond delay="0"/>
                                          </p:stCondLst>
                                        </p:cTn>
                                        <p:tgtEl>
                                          <p:spTgt spid="68"/>
                                        </p:tgtEl>
                                        <p:attrNameLst>
                                          <p:attrName>style.visibility</p:attrName>
                                        </p:attrNameLst>
                                      </p:cBhvr>
                                      <p:to>
                                        <p:strVal val="hidden"/>
                                      </p:to>
                                    </p:set>
                                  </p:childTnLst>
                                </p:cTn>
                              </p:par>
                              <p:par>
                                <p:cTn id="787" presetID="1" presetClass="exit" presetSubtype="0" fill="hold" grpId="11" nodeType="withEffect">
                                  <p:stCondLst>
                                    <p:cond delay="0"/>
                                  </p:stCondLst>
                                  <p:childTnLst>
                                    <p:set>
                                      <p:cBhvr>
                                        <p:cTn id="788" dur="1" fill="hold">
                                          <p:stCondLst>
                                            <p:cond delay="0"/>
                                          </p:stCondLst>
                                        </p:cTn>
                                        <p:tgtEl>
                                          <p:spTgt spid="69"/>
                                        </p:tgtEl>
                                        <p:attrNameLst>
                                          <p:attrName>style.visibility</p:attrName>
                                        </p:attrNameLst>
                                      </p:cBhvr>
                                      <p:to>
                                        <p:strVal val="hidden"/>
                                      </p:to>
                                    </p:set>
                                  </p:childTnLst>
                                </p:cTn>
                              </p:par>
                              <p:par>
                                <p:cTn id="789" presetID="1" presetClass="exit" presetSubtype="0" fill="hold" grpId="11" nodeType="withEffect">
                                  <p:stCondLst>
                                    <p:cond delay="0"/>
                                  </p:stCondLst>
                                  <p:childTnLst>
                                    <p:set>
                                      <p:cBhvr>
                                        <p:cTn id="790" dur="1" fill="hold">
                                          <p:stCondLst>
                                            <p:cond delay="0"/>
                                          </p:stCondLst>
                                        </p:cTn>
                                        <p:tgtEl>
                                          <p:spTgt spid="70"/>
                                        </p:tgtEl>
                                        <p:attrNameLst>
                                          <p:attrName>style.visibility</p:attrName>
                                        </p:attrNameLst>
                                      </p:cBhvr>
                                      <p:to>
                                        <p:strVal val="hidden"/>
                                      </p:to>
                                    </p:set>
                                  </p:childTnLst>
                                </p:cTn>
                              </p:par>
                              <p:par>
                                <p:cTn id="791" presetID="1" presetClass="exit" presetSubtype="0" fill="hold" grpId="11" nodeType="withEffect">
                                  <p:stCondLst>
                                    <p:cond delay="0"/>
                                  </p:stCondLst>
                                  <p:childTnLst>
                                    <p:set>
                                      <p:cBhvr>
                                        <p:cTn id="792" dur="1" fill="hold">
                                          <p:stCondLst>
                                            <p:cond delay="0"/>
                                          </p:stCondLst>
                                        </p:cTn>
                                        <p:tgtEl>
                                          <p:spTgt spid="71"/>
                                        </p:tgtEl>
                                        <p:attrNameLst>
                                          <p:attrName>style.visibility</p:attrName>
                                        </p:attrNameLst>
                                      </p:cBhvr>
                                      <p:to>
                                        <p:strVal val="hidden"/>
                                      </p:to>
                                    </p:set>
                                  </p:childTnLst>
                                </p:cTn>
                              </p:par>
                              <p:par>
                                <p:cTn id="793" presetID="1" presetClass="exit" presetSubtype="0" fill="hold" grpId="11" nodeType="withEffect">
                                  <p:stCondLst>
                                    <p:cond delay="0"/>
                                  </p:stCondLst>
                                  <p:childTnLst>
                                    <p:set>
                                      <p:cBhvr>
                                        <p:cTn id="794"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95" restart="whenNotActive" fill="hold" evtFilter="cancelBubble" nodeType="interactiveSeq">
                <p:stCondLst>
                  <p:cond evt="onClick" delay="0">
                    <p:tgtEl>
                      <p:spTgt spid="24"/>
                    </p:tgtEl>
                  </p:cond>
                </p:stCondLst>
                <p:endSync evt="end" delay="0">
                  <p:rtn val="all"/>
                </p:endSync>
                <p:childTnLst>
                  <p:par>
                    <p:cTn id="796" fill="hold">
                      <p:stCondLst>
                        <p:cond delay="0"/>
                      </p:stCondLst>
                      <p:childTnLst>
                        <p:par>
                          <p:cTn id="797" fill="hold">
                            <p:stCondLst>
                              <p:cond delay="0"/>
                            </p:stCondLst>
                            <p:childTnLst>
                              <p:par>
                                <p:cTn id="798" presetID="1" presetClass="exit" presetSubtype="0" fill="hold" grpId="12" nodeType="clickEffect">
                                  <p:stCondLst>
                                    <p:cond delay="0"/>
                                  </p:stCondLst>
                                  <p:childTnLst>
                                    <p:set>
                                      <p:cBhvr>
                                        <p:cTn id="799" dur="1" fill="hold">
                                          <p:stCondLst>
                                            <p:cond delay="0"/>
                                          </p:stCondLst>
                                        </p:cTn>
                                        <p:tgtEl>
                                          <p:spTgt spid="30"/>
                                        </p:tgtEl>
                                        <p:attrNameLst>
                                          <p:attrName>style.visibility</p:attrName>
                                        </p:attrNameLst>
                                      </p:cBhvr>
                                      <p:to>
                                        <p:strVal val="hidden"/>
                                      </p:to>
                                    </p:set>
                                  </p:childTnLst>
                                </p:cTn>
                              </p:par>
                              <p:par>
                                <p:cTn id="800" presetID="1" presetClass="exit" presetSubtype="0" fill="hold" grpId="12" nodeType="withEffect">
                                  <p:stCondLst>
                                    <p:cond delay="0"/>
                                  </p:stCondLst>
                                  <p:childTnLst>
                                    <p:set>
                                      <p:cBhvr>
                                        <p:cTn id="801" dur="1" fill="hold">
                                          <p:stCondLst>
                                            <p:cond delay="0"/>
                                          </p:stCondLst>
                                        </p:cTn>
                                        <p:tgtEl>
                                          <p:spTgt spid="44"/>
                                        </p:tgtEl>
                                        <p:attrNameLst>
                                          <p:attrName>style.visibility</p:attrName>
                                        </p:attrNameLst>
                                      </p:cBhvr>
                                      <p:to>
                                        <p:strVal val="hidden"/>
                                      </p:to>
                                    </p:set>
                                  </p:childTnLst>
                                </p:cTn>
                              </p:par>
                              <p:par>
                                <p:cTn id="802" presetID="1" presetClass="exit" presetSubtype="0" fill="hold" grpId="12" nodeType="withEffect">
                                  <p:stCondLst>
                                    <p:cond delay="0"/>
                                  </p:stCondLst>
                                  <p:childTnLst>
                                    <p:set>
                                      <p:cBhvr>
                                        <p:cTn id="803" dur="1" fill="hold">
                                          <p:stCondLst>
                                            <p:cond delay="0"/>
                                          </p:stCondLst>
                                        </p:cTn>
                                        <p:tgtEl>
                                          <p:spTgt spid="45"/>
                                        </p:tgtEl>
                                        <p:attrNameLst>
                                          <p:attrName>style.visibility</p:attrName>
                                        </p:attrNameLst>
                                      </p:cBhvr>
                                      <p:to>
                                        <p:strVal val="hidden"/>
                                      </p:to>
                                    </p:set>
                                  </p:childTnLst>
                                </p:cTn>
                              </p:par>
                              <p:par>
                                <p:cTn id="804" presetID="1" presetClass="exit" presetSubtype="0" fill="hold" grpId="12" nodeType="withEffect">
                                  <p:stCondLst>
                                    <p:cond delay="0"/>
                                  </p:stCondLst>
                                  <p:childTnLst>
                                    <p:set>
                                      <p:cBhvr>
                                        <p:cTn id="805" dur="1" fill="hold">
                                          <p:stCondLst>
                                            <p:cond delay="0"/>
                                          </p:stCondLst>
                                        </p:cTn>
                                        <p:tgtEl>
                                          <p:spTgt spid="47"/>
                                        </p:tgtEl>
                                        <p:attrNameLst>
                                          <p:attrName>style.visibility</p:attrName>
                                        </p:attrNameLst>
                                      </p:cBhvr>
                                      <p:to>
                                        <p:strVal val="hidden"/>
                                      </p:to>
                                    </p:set>
                                  </p:childTnLst>
                                </p:cTn>
                              </p:par>
                              <p:par>
                                <p:cTn id="806" presetID="1" presetClass="exit" presetSubtype="0" fill="hold" grpId="12" nodeType="withEffect">
                                  <p:stCondLst>
                                    <p:cond delay="0"/>
                                  </p:stCondLst>
                                  <p:childTnLst>
                                    <p:set>
                                      <p:cBhvr>
                                        <p:cTn id="807" dur="1" fill="hold">
                                          <p:stCondLst>
                                            <p:cond delay="0"/>
                                          </p:stCondLst>
                                        </p:cTn>
                                        <p:tgtEl>
                                          <p:spTgt spid="48"/>
                                        </p:tgtEl>
                                        <p:attrNameLst>
                                          <p:attrName>style.visibility</p:attrName>
                                        </p:attrNameLst>
                                      </p:cBhvr>
                                      <p:to>
                                        <p:strVal val="hidden"/>
                                      </p:to>
                                    </p:set>
                                  </p:childTnLst>
                                </p:cTn>
                              </p:par>
                              <p:par>
                                <p:cTn id="808" presetID="1" presetClass="exit" presetSubtype="0" fill="hold" grpId="12" nodeType="withEffect">
                                  <p:stCondLst>
                                    <p:cond delay="0"/>
                                  </p:stCondLst>
                                  <p:childTnLst>
                                    <p:set>
                                      <p:cBhvr>
                                        <p:cTn id="809" dur="1" fill="hold">
                                          <p:stCondLst>
                                            <p:cond delay="0"/>
                                          </p:stCondLst>
                                        </p:cTn>
                                        <p:tgtEl>
                                          <p:spTgt spid="49"/>
                                        </p:tgtEl>
                                        <p:attrNameLst>
                                          <p:attrName>style.visibility</p:attrName>
                                        </p:attrNameLst>
                                      </p:cBhvr>
                                      <p:to>
                                        <p:strVal val="hidden"/>
                                      </p:to>
                                    </p:set>
                                  </p:childTnLst>
                                </p:cTn>
                              </p:par>
                              <p:par>
                                <p:cTn id="810" presetID="1" presetClass="exit" presetSubtype="0" fill="hold" grpId="12" nodeType="withEffect">
                                  <p:stCondLst>
                                    <p:cond delay="0"/>
                                  </p:stCondLst>
                                  <p:childTnLst>
                                    <p:set>
                                      <p:cBhvr>
                                        <p:cTn id="811" dur="1" fill="hold">
                                          <p:stCondLst>
                                            <p:cond delay="0"/>
                                          </p:stCondLst>
                                        </p:cTn>
                                        <p:tgtEl>
                                          <p:spTgt spid="50"/>
                                        </p:tgtEl>
                                        <p:attrNameLst>
                                          <p:attrName>style.visibility</p:attrName>
                                        </p:attrNameLst>
                                      </p:cBhvr>
                                      <p:to>
                                        <p:strVal val="hidden"/>
                                      </p:to>
                                    </p:set>
                                  </p:childTnLst>
                                </p:cTn>
                              </p:par>
                              <p:par>
                                <p:cTn id="812" presetID="1" presetClass="exit" presetSubtype="0" fill="hold" grpId="12" nodeType="withEffect">
                                  <p:stCondLst>
                                    <p:cond delay="0"/>
                                  </p:stCondLst>
                                  <p:childTnLst>
                                    <p:set>
                                      <p:cBhvr>
                                        <p:cTn id="813" dur="1" fill="hold">
                                          <p:stCondLst>
                                            <p:cond delay="0"/>
                                          </p:stCondLst>
                                        </p:cTn>
                                        <p:tgtEl>
                                          <p:spTgt spid="51"/>
                                        </p:tgtEl>
                                        <p:attrNameLst>
                                          <p:attrName>style.visibility</p:attrName>
                                        </p:attrNameLst>
                                      </p:cBhvr>
                                      <p:to>
                                        <p:strVal val="hidden"/>
                                      </p:to>
                                    </p:set>
                                  </p:childTnLst>
                                </p:cTn>
                              </p:par>
                              <p:par>
                                <p:cTn id="814" presetID="1" presetClass="exit" presetSubtype="0" fill="hold" grpId="12" nodeType="withEffect">
                                  <p:stCondLst>
                                    <p:cond delay="0"/>
                                  </p:stCondLst>
                                  <p:childTnLst>
                                    <p:set>
                                      <p:cBhvr>
                                        <p:cTn id="815" dur="1" fill="hold">
                                          <p:stCondLst>
                                            <p:cond delay="0"/>
                                          </p:stCondLst>
                                        </p:cTn>
                                        <p:tgtEl>
                                          <p:spTgt spid="52"/>
                                        </p:tgtEl>
                                        <p:attrNameLst>
                                          <p:attrName>style.visibility</p:attrName>
                                        </p:attrNameLst>
                                      </p:cBhvr>
                                      <p:to>
                                        <p:strVal val="hidden"/>
                                      </p:to>
                                    </p:set>
                                  </p:childTnLst>
                                </p:cTn>
                              </p:par>
                              <p:par>
                                <p:cTn id="816" presetID="1" presetClass="exit" presetSubtype="0" fill="hold" grpId="12" nodeType="withEffect">
                                  <p:stCondLst>
                                    <p:cond delay="0"/>
                                  </p:stCondLst>
                                  <p:childTnLst>
                                    <p:set>
                                      <p:cBhvr>
                                        <p:cTn id="817" dur="1" fill="hold">
                                          <p:stCondLst>
                                            <p:cond delay="0"/>
                                          </p:stCondLst>
                                        </p:cTn>
                                        <p:tgtEl>
                                          <p:spTgt spid="53"/>
                                        </p:tgtEl>
                                        <p:attrNameLst>
                                          <p:attrName>style.visibility</p:attrName>
                                        </p:attrNameLst>
                                      </p:cBhvr>
                                      <p:to>
                                        <p:strVal val="hidden"/>
                                      </p:to>
                                    </p:set>
                                  </p:childTnLst>
                                </p:cTn>
                              </p:par>
                              <p:par>
                                <p:cTn id="818" presetID="1" presetClass="exit" presetSubtype="0" fill="hold" grpId="12" nodeType="withEffect">
                                  <p:stCondLst>
                                    <p:cond delay="0"/>
                                  </p:stCondLst>
                                  <p:childTnLst>
                                    <p:set>
                                      <p:cBhvr>
                                        <p:cTn id="819" dur="1" fill="hold">
                                          <p:stCondLst>
                                            <p:cond delay="0"/>
                                          </p:stCondLst>
                                        </p:cTn>
                                        <p:tgtEl>
                                          <p:spTgt spid="54"/>
                                        </p:tgtEl>
                                        <p:attrNameLst>
                                          <p:attrName>style.visibility</p:attrName>
                                        </p:attrNameLst>
                                      </p:cBhvr>
                                      <p:to>
                                        <p:strVal val="hidden"/>
                                      </p:to>
                                    </p:set>
                                  </p:childTnLst>
                                </p:cTn>
                              </p:par>
                              <p:par>
                                <p:cTn id="820" presetID="1" presetClass="exit" presetSubtype="0" fill="hold" grpId="12" nodeType="withEffect">
                                  <p:stCondLst>
                                    <p:cond delay="0"/>
                                  </p:stCondLst>
                                  <p:childTnLst>
                                    <p:set>
                                      <p:cBhvr>
                                        <p:cTn id="821" dur="1" fill="hold">
                                          <p:stCondLst>
                                            <p:cond delay="0"/>
                                          </p:stCondLst>
                                        </p:cTn>
                                        <p:tgtEl>
                                          <p:spTgt spid="55"/>
                                        </p:tgtEl>
                                        <p:attrNameLst>
                                          <p:attrName>style.visibility</p:attrName>
                                        </p:attrNameLst>
                                      </p:cBhvr>
                                      <p:to>
                                        <p:strVal val="hidden"/>
                                      </p:to>
                                    </p:set>
                                  </p:childTnLst>
                                </p:cTn>
                              </p:par>
                              <p:par>
                                <p:cTn id="822" presetID="1" presetClass="entr" presetSubtype="0" fill="hold" grpId="12" nodeType="withEffect">
                                  <p:stCondLst>
                                    <p:cond delay="0"/>
                                  </p:stCondLst>
                                  <p:childTnLst>
                                    <p:set>
                                      <p:cBhvr>
                                        <p:cTn id="823" dur="1" fill="hold">
                                          <p:stCondLst>
                                            <p:cond delay="0"/>
                                          </p:stCondLst>
                                        </p:cTn>
                                        <p:tgtEl>
                                          <p:spTgt spid="56"/>
                                        </p:tgtEl>
                                        <p:attrNameLst>
                                          <p:attrName>style.visibility</p:attrName>
                                        </p:attrNameLst>
                                      </p:cBhvr>
                                      <p:to>
                                        <p:strVal val="visible"/>
                                      </p:to>
                                    </p:set>
                                  </p:childTnLst>
                                </p:cTn>
                              </p:par>
                              <p:par>
                                <p:cTn id="824" presetID="1" presetClass="exit" presetSubtype="0" fill="hold" grpId="12" nodeType="withEffect">
                                  <p:stCondLst>
                                    <p:cond delay="0"/>
                                  </p:stCondLst>
                                  <p:childTnLst>
                                    <p:set>
                                      <p:cBhvr>
                                        <p:cTn id="825" dur="1" fill="hold">
                                          <p:stCondLst>
                                            <p:cond delay="0"/>
                                          </p:stCondLst>
                                        </p:cTn>
                                        <p:tgtEl>
                                          <p:spTgt spid="57"/>
                                        </p:tgtEl>
                                        <p:attrNameLst>
                                          <p:attrName>style.visibility</p:attrName>
                                        </p:attrNameLst>
                                      </p:cBhvr>
                                      <p:to>
                                        <p:strVal val="hidden"/>
                                      </p:to>
                                    </p:set>
                                  </p:childTnLst>
                                </p:cTn>
                              </p:par>
                              <p:par>
                                <p:cTn id="826" presetID="1" presetClass="exit" presetSubtype="0" fill="hold" grpId="12" nodeType="withEffect">
                                  <p:stCondLst>
                                    <p:cond delay="0"/>
                                  </p:stCondLst>
                                  <p:childTnLst>
                                    <p:set>
                                      <p:cBhvr>
                                        <p:cTn id="827" dur="1" fill="hold">
                                          <p:stCondLst>
                                            <p:cond delay="0"/>
                                          </p:stCondLst>
                                        </p:cTn>
                                        <p:tgtEl>
                                          <p:spTgt spid="58"/>
                                        </p:tgtEl>
                                        <p:attrNameLst>
                                          <p:attrName>style.visibility</p:attrName>
                                        </p:attrNameLst>
                                      </p:cBhvr>
                                      <p:to>
                                        <p:strVal val="hidden"/>
                                      </p:to>
                                    </p:set>
                                  </p:childTnLst>
                                </p:cTn>
                              </p:par>
                              <p:par>
                                <p:cTn id="828" presetID="1" presetClass="exit" presetSubtype="0" fill="hold" grpId="12" nodeType="withEffect">
                                  <p:stCondLst>
                                    <p:cond delay="0"/>
                                  </p:stCondLst>
                                  <p:childTnLst>
                                    <p:set>
                                      <p:cBhvr>
                                        <p:cTn id="829" dur="1" fill="hold">
                                          <p:stCondLst>
                                            <p:cond delay="0"/>
                                          </p:stCondLst>
                                        </p:cTn>
                                        <p:tgtEl>
                                          <p:spTgt spid="59"/>
                                        </p:tgtEl>
                                        <p:attrNameLst>
                                          <p:attrName>style.visibility</p:attrName>
                                        </p:attrNameLst>
                                      </p:cBhvr>
                                      <p:to>
                                        <p:strVal val="hidden"/>
                                      </p:to>
                                    </p:set>
                                  </p:childTnLst>
                                </p:cTn>
                              </p:par>
                              <p:par>
                                <p:cTn id="830" presetID="1" presetClass="exit" presetSubtype="0" fill="hold" grpId="12" nodeType="withEffect">
                                  <p:stCondLst>
                                    <p:cond delay="0"/>
                                  </p:stCondLst>
                                  <p:childTnLst>
                                    <p:set>
                                      <p:cBhvr>
                                        <p:cTn id="831" dur="1" fill="hold">
                                          <p:stCondLst>
                                            <p:cond delay="0"/>
                                          </p:stCondLst>
                                        </p:cTn>
                                        <p:tgtEl>
                                          <p:spTgt spid="60"/>
                                        </p:tgtEl>
                                        <p:attrNameLst>
                                          <p:attrName>style.visibility</p:attrName>
                                        </p:attrNameLst>
                                      </p:cBhvr>
                                      <p:to>
                                        <p:strVal val="hidden"/>
                                      </p:to>
                                    </p:set>
                                  </p:childTnLst>
                                </p:cTn>
                              </p:par>
                              <p:par>
                                <p:cTn id="832" presetID="1" presetClass="exit" presetSubtype="0" fill="hold" grpId="12" nodeType="withEffect">
                                  <p:stCondLst>
                                    <p:cond delay="0"/>
                                  </p:stCondLst>
                                  <p:childTnLst>
                                    <p:set>
                                      <p:cBhvr>
                                        <p:cTn id="833" dur="1" fill="hold">
                                          <p:stCondLst>
                                            <p:cond delay="0"/>
                                          </p:stCondLst>
                                        </p:cTn>
                                        <p:tgtEl>
                                          <p:spTgt spid="61"/>
                                        </p:tgtEl>
                                        <p:attrNameLst>
                                          <p:attrName>style.visibility</p:attrName>
                                        </p:attrNameLst>
                                      </p:cBhvr>
                                      <p:to>
                                        <p:strVal val="hidden"/>
                                      </p:to>
                                    </p:set>
                                  </p:childTnLst>
                                </p:cTn>
                              </p:par>
                              <p:par>
                                <p:cTn id="834" presetID="1" presetClass="exit" presetSubtype="0" fill="hold" grpId="12" nodeType="withEffect">
                                  <p:stCondLst>
                                    <p:cond delay="0"/>
                                  </p:stCondLst>
                                  <p:childTnLst>
                                    <p:set>
                                      <p:cBhvr>
                                        <p:cTn id="835" dur="1" fill="hold">
                                          <p:stCondLst>
                                            <p:cond delay="0"/>
                                          </p:stCondLst>
                                        </p:cTn>
                                        <p:tgtEl>
                                          <p:spTgt spid="62"/>
                                        </p:tgtEl>
                                        <p:attrNameLst>
                                          <p:attrName>style.visibility</p:attrName>
                                        </p:attrNameLst>
                                      </p:cBhvr>
                                      <p:to>
                                        <p:strVal val="hidden"/>
                                      </p:to>
                                    </p:set>
                                  </p:childTnLst>
                                </p:cTn>
                              </p:par>
                              <p:par>
                                <p:cTn id="836" presetID="1" presetClass="exit" presetSubtype="0" fill="hold" grpId="12" nodeType="withEffect">
                                  <p:stCondLst>
                                    <p:cond delay="0"/>
                                  </p:stCondLst>
                                  <p:childTnLst>
                                    <p:set>
                                      <p:cBhvr>
                                        <p:cTn id="837" dur="1" fill="hold">
                                          <p:stCondLst>
                                            <p:cond delay="0"/>
                                          </p:stCondLst>
                                        </p:cTn>
                                        <p:tgtEl>
                                          <p:spTgt spid="63"/>
                                        </p:tgtEl>
                                        <p:attrNameLst>
                                          <p:attrName>style.visibility</p:attrName>
                                        </p:attrNameLst>
                                      </p:cBhvr>
                                      <p:to>
                                        <p:strVal val="hidden"/>
                                      </p:to>
                                    </p:set>
                                  </p:childTnLst>
                                </p:cTn>
                              </p:par>
                              <p:par>
                                <p:cTn id="838" presetID="1" presetClass="exit" presetSubtype="0" fill="hold" grpId="12" nodeType="withEffect">
                                  <p:stCondLst>
                                    <p:cond delay="0"/>
                                  </p:stCondLst>
                                  <p:childTnLst>
                                    <p:set>
                                      <p:cBhvr>
                                        <p:cTn id="839" dur="1" fill="hold">
                                          <p:stCondLst>
                                            <p:cond delay="0"/>
                                          </p:stCondLst>
                                        </p:cTn>
                                        <p:tgtEl>
                                          <p:spTgt spid="64"/>
                                        </p:tgtEl>
                                        <p:attrNameLst>
                                          <p:attrName>style.visibility</p:attrName>
                                        </p:attrNameLst>
                                      </p:cBhvr>
                                      <p:to>
                                        <p:strVal val="hidden"/>
                                      </p:to>
                                    </p:set>
                                  </p:childTnLst>
                                </p:cTn>
                              </p:par>
                              <p:par>
                                <p:cTn id="840" presetID="1" presetClass="exit" presetSubtype="0" fill="hold" grpId="12" nodeType="withEffect">
                                  <p:stCondLst>
                                    <p:cond delay="0"/>
                                  </p:stCondLst>
                                  <p:childTnLst>
                                    <p:set>
                                      <p:cBhvr>
                                        <p:cTn id="841" dur="1" fill="hold">
                                          <p:stCondLst>
                                            <p:cond delay="0"/>
                                          </p:stCondLst>
                                        </p:cTn>
                                        <p:tgtEl>
                                          <p:spTgt spid="65"/>
                                        </p:tgtEl>
                                        <p:attrNameLst>
                                          <p:attrName>style.visibility</p:attrName>
                                        </p:attrNameLst>
                                      </p:cBhvr>
                                      <p:to>
                                        <p:strVal val="hidden"/>
                                      </p:to>
                                    </p:set>
                                  </p:childTnLst>
                                </p:cTn>
                              </p:par>
                              <p:par>
                                <p:cTn id="842" presetID="1" presetClass="exit" presetSubtype="0" fill="hold" grpId="12" nodeType="withEffect">
                                  <p:stCondLst>
                                    <p:cond delay="0"/>
                                  </p:stCondLst>
                                  <p:childTnLst>
                                    <p:set>
                                      <p:cBhvr>
                                        <p:cTn id="843" dur="1" fill="hold">
                                          <p:stCondLst>
                                            <p:cond delay="0"/>
                                          </p:stCondLst>
                                        </p:cTn>
                                        <p:tgtEl>
                                          <p:spTgt spid="66"/>
                                        </p:tgtEl>
                                        <p:attrNameLst>
                                          <p:attrName>style.visibility</p:attrName>
                                        </p:attrNameLst>
                                      </p:cBhvr>
                                      <p:to>
                                        <p:strVal val="hidden"/>
                                      </p:to>
                                    </p:set>
                                  </p:childTnLst>
                                </p:cTn>
                              </p:par>
                              <p:par>
                                <p:cTn id="844" presetID="1" presetClass="exit" presetSubtype="0" fill="hold" grpId="12" nodeType="withEffect">
                                  <p:stCondLst>
                                    <p:cond delay="0"/>
                                  </p:stCondLst>
                                  <p:childTnLst>
                                    <p:set>
                                      <p:cBhvr>
                                        <p:cTn id="845" dur="1" fill="hold">
                                          <p:stCondLst>
                                            <p:cond delay="0"/>
                                          </p:stCondLst>
                                        </p:cTn>
                                        <p:tgtEl>
                                          <p:spTgt spid="67"/>
                                        </p:tgtEl>
                                        <p:attrNameLst>
                                          <p:attrName>style.visibility</p:attrName>
                                        </p:attrNameLst>
                                      </p:cBhvr>
                                      <p:to>
                                        <p:strVal val="hidden"/>
                                      </p:to>
                                    </p:set>
                                  </p:childTnLst>
                                </p:cTn>
                              </p:par>
                              <p:par>
                                <p:cTn id="846" presetID="1" presetClass="exit" presetSubtype="0" fill="hold" grpId="12" nodeType="withEffect">
                                  <p:stCondLst>
                                    <p:cond delay="0"/>
                                  </p:stCondLst>
                                  <p:childTnLst>
                                    <p:set>
                                      <p:cBhvr>
                                        <p:cTn id="847" dur="1" fill="hold">
                                          <p:stCondLst>
                                            <p:cond delay="0"/>
                                          </p:stCondLst>
                                        </p:cTn>
                                        <p:tgtEl>
                                          <p:spTgt spid="68"/>
                                        </p:tgtEl>
                                        <p:attrNameLst>
                                          <p:attrName>style.visibility</p:attrName>
                                        </p:attrNameLst>
                                      </p:cBhvr>
                                      <p:to>
                                        <p:strVal val="hidden"/>
                                      </p:to>
                                    </p:set>
                                  </p:childTnLst>
                                </p:cTn>
                              </p:par>
                              <p:par>
                                <p:cTn id="848" presetID="1" presetClass="exit" presetSubtype="0" fill="hold" grpId="12" nodeType="withEffect">
                                  <p:stCondLst>
                                    <p:cond delay="0"/>
                                  </p:stCondLst>
                                  <p:childTnLst>
                                    <p:set>
                                      <p:cBhvr>
                                        <p:cTn id="849" dur="1" fill="hold">
                                          <p:stCondLst>
                                            <p:cond delay="0"/>
                                          </p:stCondLst>
                                        </p:cTn>
                                        <p:tgtEl>
                                          <p:spTgt spid="69"/>
                                        </p:tgtEl>
                                        <p:attrNameLst>
                                          <p:attrName>style.visibility</p:attrName>
                                        </p:attrNameLst>
                                      </p:cBhvr>
                                      <p:to>
                                        <p:strVal val="hidden"/>
                                      </p:to>
                                    </p:set>
                                  </p:childTnLst>
                                </p:cTn>
                              </p:par>
                              <p:par>
                                <p:cTn id="850" presetID="1" presetClass="exit" presetSubtype="0" fill="hold" grpId="12" nodeType="withEffect">
                                  <p:stCondLst>
                                    <p:cond delay="0"/>
                                  </p:stCondLst>
                                  <p:childTnLst>
                                    <p:set>
                                      <p:cBhvr>
                                        <p:cTn id="851" dur="1" fill="hold">
                                          <p:stCondLst>
                                            <p:cond delay="0"/>
                                          </p:stCondLst>
                                        </p:cTn>
                                        <p:tgtEl>
                                          <p:spTgt spid="70"/>
                                        </p:tgtEl>
                                        <p:attrNameLst>
                                          <p:attrName>style.visibility</p:attrName>
                                        </p:attrNameLst>
                                      </p:cBhvr>
                                      <p:to>
                                        <p:strVal val="hidden"/>
                                      </p:to>
                                    </p:set>
                                  </p:childTnLst>
                                </p:cTn>
                              </p:par>
                              <p:par>
                                <p:cTn id="852" presetID="1" presetClass="exit" presetSubtype="0" fill="hold" grpId="12" nodeType="withEffect">
                                  <p:stCondLst>
                                    <p:cond delay="0"/>
                                  </p:stCondLst>
                                  <p:childTnLst>
                                    <p:set>
                                      <p:cBhvr>
                                        <p:cTn id="853" dur="1" fill="hold">
                                          <p:stCondLst>
                                            <p:cond delay="0"/>
                                          </p:stCondLst>
                                        </p:cTn>
                                        <p:tgtEl>
                                          <p:spTgt spid="71"/>
                                        </p:tgtEl>
                                        <p:attrNameLst>
                                          <p:attrName>style.visibility</p:attrName>
                                        </p:attrNameLst>
                                      </p:cBhvr>
                                      <p:to>
                                        <p:strVal val="hidden"/>
                                      </p:to>
                                    </p:set>
                                  </p:childTnLst>
                                </p:cTn>
                              </p:par>
                              <p:par>
                                <p:cTn id="854" presetID="1" presetClass="exit" presetSubtype="0" fill="hold" grpId="12" nodeType="withEffect">
                                  <p:stCondLst>
                                    <p:cond delay="0"/>
                                  </p:stCondLst>
                                  <p:childTnLst>
                                    <p:set>
                                      <p:cBhvr>
                                        <p:cTn id="855"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56" restart="whenNotActive" fill="hold" evtFilter="cancelBubble" nodeType="interactiveSeq">
                <p:stCondLst>
                  <p:cond evt="onClick" delay="0">
                    <p:tgtEl>
                      <p:spTgt spid="25"/>
                    </p:tgtEl>
                  </p:cond>
                </p:stCondLst>
                <p:endSync evt="end" delay="0">
                  <p:rtn val="all"/>
                </p:endSync>
                <p:childTnLst>
                  <p:par>
                    <p:cTn id="857" fill="hold">
                      <p:stCondLst>
                        <p:cond delay="0"/>
                      </p:stCondLst>
                      <p:childTnLst>
                        <p:par>
                          <p:cTn id="858" fill="hold">
                            <p:stCondLst>
                              <p:cond delay="0"/>
                            </p:stCondLst>
                            <p:childTnLst>
                              <p:par>
                                <p:cTn id="859" presetID="1" presetClass="exit" presetSubtype="0" fill="hold" grpId="13" nodeType="clickEffect">
                                  <p:stCondLst>
                                    <p:cond delay="0"/>
                                  </p:stCondLst>
                                  <p:childTnLst>
                                    <p:set>
                                      <p:cBhvr>
                                        <p:cTn id="860" dur="1" fill="hold">
                                          <p:stCondLst>
                                            <p:cond delay="0"/>
                                          </p:stCondLst>
                                        </p:cTn>
                                        <p:tgtEl>
                                          <p:spTgt spid="30"/>
                                        </p:tgtEl>
                                        <p:attrNameLst>
                                          <p:attrName>style.visibility</p:attrName>
                                        </p:attrNameLst>
                                      </p:cBhvr>
                                      <p:to>
                                        <p:strVal val="hidden"/>
                                      </p:to>
                                    </p:set>
                                  </p:childTnLst>
                                </p:cTn>
                              </p:par>
                              <p:par>
                                <p:cTn id="861" presetID="1" presetClass="exit" presetSubtype="0" fill="hold" grpId="13" nodeType="withEffect">
                                  <p:stCondLst>
                                    <p:cond delay="0"/>
                                  </p:stCondLst>
                                  <p:childTnLst>
                                    <p:set>
                                      <p:cBhvr>
                                        <p:cTn id="862" dur="1" fill="hold">
                                          <p:stCondLst>
                                            <p:cond delay="0"/>
                                          </p:stCondLst>
                                        </p:cTn>
                                        <p:tgtEl>
                                          <p:spTgt spid="44"/>
                                        </p:tgtEl>
                                        <p:attrNameLst>
                                          <p:attrName>style.visibility</p:attrName>
                                        </p:attrNameLst>
                                      </p:cBhvr>
                                      <p:to>
                                        <p:strVal val="hidden"/>
                                      </p:to>
                                    </p:set>
                                  </p:childTnLst>
                                </p:cTn>
                              </p:par>
                              <p:par>
                                <p:cTn id="863" presetID="1" presetClass="exit" presetSubtype="0" fill="hold" grpId="13" nodeType="withEffect">
                                  <p:stCondLst>
                                    <p:cond delay="0"/>
                                  </p:stCondLst>
                                  <p:childTnLst>
                                    <p:set>
                                      <p:cBhvr>
                                        <p:cTn id="864" dur="1" fill="hold">
                                          <p:stCondLst>
                                            <p:cond delay="0"/>
                                          </p:stCondLst>
                                        </p:cTn>
                                        <p:tgtEl>
                                          <p:spTgt spid="45"/>
                                        </p:tgtEl>
                                        <p:attrNameLst>
                                          <p:attrName>style.visibility</p:attrName>
                                        </p:attrNameLst>
                                      </p:cBhvr>
                                      <p:to>
                                        <p:strVal val="hidden"/>
                                      </p:to>
                                    </p:set>
                                  </p:childTnLst>
                                </p:cTn>
                              </p:par>
                              <p:par>
                                <p:cTn id="865" presetID="1" presetClass="exit" presetSubtype="0" fill="hold" grpId="13" nodeType="withEffect">
                                  <p:stCondLst>
                                    <p:cond delay="0"/>
                                  </p:stCondLst>
                                  <p:childTnLst>
                                    <p:set>
                                      <p:cBhvr>
                                        <p:cTn id="866" dur="1" fill="hold">
                                          <p:stCondLst>
                                            <p:cond delay="0"/>
                                          </p:stCondLst>
                                        </p:cTn>
                                        <p:tgtEl>
                                          <p:spTgt spid="47"/>
                                        </p:tgtEl>
                                        <p:attrNameLst>
                                          <p:attrName>style.visibility</p:attrName>
                                        </p:attrNameLst>
                                      </p:cBhvr>
                                      <p:to>
                                        <p:strVal val="hidden"/>
                                      </p:to>
                                    </p:set>
                                  </p:childTnLst>
                                </p:cTn>
                              </p:par>
                              <p:par>
                                <p:cTn id="867" presetID="1" presetClass="exit" presetSubtype="0" fill="hold" grpId="13" nodeType="withEffect">
                                  <p:stCondLst>
                                    <p:cond delay="0"/>
                                  </p:stCondLst>
                                  <p:childTnLst>
                                    <p:set>
                                      <p:cBhvr>
                                        <p:cTn id="868" dur="1" fill="hold">
                                          <p:stCondLst>
                                            <p:cond delay="0"/>
                                          </p:stCondLst>
                                        </p:cTn>
                                        <p:tgtEl>
                                          <p:spTgt spid="48"/>
                                        </p:tgtEl>
                                        <p:attrNameLst>
                                          <p:attrName>style.visibility</p:attrName>
                                        </p:attrNameLst>
                                      </p:cBhvr>
                                      <p:to>
                                        <p:strVal val="hidden"/>
                                      </p:to>
                                    </p:set>
                                  </p:childTnLst>
                                </p:cTn>
                              </p:par>
                              <p:par>
                                <p:cTn id="869" presetID="1" presetClass="exit" presetSubtype="0" fill="hold" grpId="13" nodeType="withEffect">
                                  <p:stCondLst>
                                    <p:cond delay="0"/>
                                  </p:stCondLst>
                                  <p:childTnLst>
                                    <p:set>
                                      <p:cBhvr>
                                        <p:cTn id="870" dur="1" fill="hold">
                                          <p:stCondLst>
                                            <p:cond delay="0"/>
                                          </p:stCondLst>
                                        </p:cTn>
                                        <p:tgtEl>
                                          <p:spTgt spid="49"/>
                                        </p:tgtEl>
                                        <p:attrNameLst>
                                          <p:attrName>style.visibility</p:attrName>
                                        </p:attrNameLst>
                                      </p:cBhvr>
                                      <p:to>
                                        <p:strVal val="hidden"/>
                                      </p:to>
                                    </p:set>
                                  </p:childTnLst>
                                </p:cTn>
                              </p:par>
                              <p:par>
                                <p:cTn id="871" presetID="1" presetClass="exit" presetSubtype="0" fill="hold" grpId="13" nodeType="withEffect">
                                  <p:stCondLst>
                                    <p:cond delay="0"/>
                                  </p:stCondLst>
                                  <p:childTnLst>
                                    <p:set>
                                      <p:cBhvr>
                                        <p:cTn id="872" dur="1" fill="hold">
                                          <p:stCondLst>
                                            <p:cond delay="0"/>
                                          </p:stCondLst>
                                        </p:cTn>
                                        <p:tgtEl>
                                          <p:spTgt spid="50"/>
                                        </p:tgtEl>
                                        <p:attrNameLst>
                                          <p:attrName>style.visibility</p:attrName>
                                        </p:attrNameLst>
                                      </p:cBhvr>
                                      <p:to>
                                        <p:strVal val="hidden"/>
                                      </p:to>
                                    </p:set>
                                  </p:childTnLst>
                                </p:cTn>
                              </p:par>
                              <p:par>
                                <p:cTn id="873" presetID="1" presetClass="exit" presetSubtype="0" fill="hold" grpId="13" nodeType="withEffect">
                                  <p:stCondLst>
                                    <p:cond delay="0"/>
                                  </p:stCondLst>
                                  <p:childTnLst>
                                    <p:set>
                                      <p:cBhvr>
                                        <p:cTn id="874" dur="1" fill="hold">
                                          <p:stCondLst>
                                            <p:cond delay="0"/>
                                          </p:stCondLst>
                                        </p:cTn>
                                        <p:tgtEl>
                                          <p:spTgt spid="51"/>
                                        </p:tgtEl>
                                        <p:attrNameLst>
                                          <p:attrName>style.visibility</p:attrName>
                                        </p:attrNameLst>
                                      </p:cBhvr>
                                      <p:to>
                                        <p:strVal val="hidden"/>
                                      </p:to>
                                    </p:set>
                                  </p:childTnLst>
                                </p:cTn>
                              </p:par>
                              <p:par>
                                <p:cTn id="875" presetID="1" presetClass="exit" presetSubtype="0" fill="hold" grpId="13" nodeType="withEffect">
                                  <p:stCondLst>
                                    <p:cond delay="0"/>
                                  </p:stCondLst>
                                  <p:childTnLst>
                                    <p:set>
                                      <p:cBhvr>
                                        <p:cTn id="876" dur="1" fill="hold">
                                          <p:stCondLst>
                                            <p:cond delay="0"/>
                                          </p:stCondLst>
                                        </p:cTn>
                                        <p:tgtEl>
                                          <p:spTgt spid="52"/>
                                        </p:tgtEl>
                                        <p:attrNameLst>
                                          <p:attrName>style.visibility</p:attrName>
                                        </p:attrNameLst>
                                      </p:cBhvr>
                                      <p:to>
                                        <p:strVal val="hidden"/>
                                      </p:to>
                                    </p:set>
                                  </p:childTnLst>
                                </p:cTn>
                              </p:par>
                              <p:par>
                                <p:cTn id="877" presetID="1" presetClass="exit" presetSubtype="0" fill="hold" grpId="13" nodeType="withEffect">
                                  <p:stCondLst>
                                    <p:cond delay="0"/>
                                  </p:stCondLst>
                                  <p:childTnLst>
                                    <p:set>
                                      <p:cBhvr>
                                        <p:cTn id="878" dur="1" fill="hold">
                                          <p:stCondLst>
                                            <p:cond delay="0"/>
                                          </p:stCondLst>
                                        </p:cTn>
                                        <p:tgtEl>
                                          <p:spTgt spid="53"/>
                                        </p:tgtEl>
                                        <p:attrNameLst>
                                          <p:attrName>style.visibility</p:attrName>
                                        </p:attrNameLst>
                                      </p:cBhvr>
                                      <p:to>
                                        <p:strVal val="hidden"/>
                                      </p:to>
                                    </p:set>
                                  </p:childTnLst>
                                </p:cTn>
                              </p:par>
                              <p:par>
                                <p:cTn id="879" presetID="1" presetClass="exit" presetSubtype="0" fill="hold" grpId="13" nodeType="withEffect">
                                  <p:stCondLst>
                                    <p:cond delay="0"/>
                                  </p:stCondLst>
                                  <p:childTnLst>
                                    <p:set>
                                      <p:cBhvr>
                                        <p:cTn id="880" dur="1" fill="hold">
                                          <p:stCondLst>
                                            <p:cond delay="0"/>
                                          </p:stCondLst>
                                        </p:cTn>
                                        <p:tgtEl>
                                          <p:spTgt spid="54"/>
                                        </p:tgtEl>
                                        <p:attrNameLst>
                                          <p:attrName>style.visibility</p:attrName>
                                        </p:attrNameLst>
                                      </p:cBhvr>
                                      <p:to>
                                        <p:strVal val="hidden"/>
                                      </p:to>
                                    </p:set>
                                  </p:childTnLst>
                                </p:cTn>
                              </p:par>
                              <p:par>
                                <p:cTn id="881" presetID="1" presetClass="exit" presetSubtype="0" fill="hold" grpId="13" nodeType="withEffect">
                                  <p:stCondLst>
                                    <p:cond delay="0"/>
                                  </p:stCondLst>
                                  <p:childTnLst>
                                    <p:set>
                                      <p:cBhvr>
                                        <p:cTn id="882" dur="1" fill="hold">
                                          <p:stCondLst>
                                            <p:cond delay="0"/>
                                          </p:stCondLst>
                                        </p:cTn>
                                        <p:tgtEl>
                                          <p:spTgt spid="55"/>
                                        </p:tgtEl>
                                        <p:attrNameLst>
                                          <p:attrName>style.visibility</p:attrName>
                                        </p:attrNameLst>
                                      </p:cBhvr>
                                      <p:to>
                                        <p:strVal val="hidden"/>
                                      </p:to>
                                    </p:set>
                                  </p:childTnLst>
                                </p:cTn>
                              </p:par>
                              <p:par>
                                <p:cTn id="883" presetID="1" presetClass="exit" presetSubtype="0" fill="hold" grpId="13" nodeType="withEffect">
                                  <p:stCondLst>
                                    <p:cond delay="0"/>
                                  </p:stCondLst>
                                  <p:childTnLst>
                                    <p:set>
                                      <p:cBhvr>
                                        <p:cTn id="884" dur="1" fill="hold">
                                          <p:stCondLst>
                                            <p:cond delay="0"/>
                                          </p:stCondLst>
                                        </p:cTn>
                                        <p:tgtEl>
                                          <p:spTgt spid="56"/>
                                        </p:tgtEl>
                                        <p:attrNameLst>
                                          <p:attrName>style.visibility</p:attrName>
                                        </p:attrNameLst>
                                      </p:cBhvr>
                                      <p:to>
                                        <p:strVal val="hidden"/>
                                      </p:to>
                                    </p:set>
                                  </p:childTnLst>
                                </p:cTn>
                              </p:par>
                              <p:par>
                                <p:cTn id="885" presetID="1" presetClass="entr" presetSubtype="0" fill="hold" grpId="13" nodeType="withEffect">
                                  <p:stCondLst>
                                    <p:cond delay="0"/>
                                  </p:stCondLst>
                                  <p:childTnLst>
                                    <p:set>
                                      <p:cBhvr>
                                        <p:cTn id="886" dur="1" fill="hold">
                                          <p:stCondLst>
                                            <p:cond delay="0"/>
                                          </p:stCondLst>
                                        </p:cTn>
                                        <p:tgtEl>
                                          <p:spTgt spid="57"/>
                                        </p:tgtEl>
                                        <p:attrNameLst>
                                          <p:attrName>style.visibility</p:attrName>
                                        </p:attrNameLst>
                                      </p:cBhvr>
                                      <p:to>
                                        <p:strVal val="visible"/>
                                      </p:to>
                                    </p:set>
                                  </p:childTnLst>
                                </p:cTn>
                              </p:par>
                              <p:par>
                                <p:cTn id="887" presetID="1" presetClass="exit" presetSubtype="0" fill="hold" grpId="13" nodeType="withEffect">
                                  <p:stCondLst>
                                    <p:cond delay="0"/>
                                  </p:stCondLst>
                                  <p:childTnLst>
                                    <p:set>
                                      <p:cBhvr>
                                        <p:cTn id="888" dur="1" fill="hold">
                                          <p:stCondLst>
                                            <p:cond delay="0"/>
                                          </p:stCondLst>
                                        </p:cTn>
                                        <p:tgtEl>
                                          <p:spTgt spid="58"/>
                                        </p:tgtEl>
                                        <p:attrNameLst>
                                          <p:attrName>style.visibility</p:attrName>
                                        </p:attrNameLst>
                                      </p:cBhvr>
                                      <p:to>
                                        <p:strVal val="hidden"/>
                                      </p:to>
                                    </p:set>
                                  </p:childTnLst>
                                </p:cTn>
                              </p:par>
                              <p:par>
                                <p:cTn id="889" presetID="1" presetClass="exit" presetSubtype="0" fill="hold" grpId="13" nodeType="withEffect">
                                  <p:stCondLst>
                                    <p:cond delay="0"/>
                                  </p:stCondLst>
                                  <p:childTnLst>
                                    <p:set>
                                      <p:cBhvr>
                                        <p:cTn id="890" dur="1" fill="hold">
                                          <p:stCondLst>
                                            <p:cond delay="0"/>
                                          </p:stCondLst>
                                        </p:cTn>
                                        <p:tgtEl>
                                          <p:spTgt spid="59"/>
                                        </p:tgtEl>
                                        <p:attrNameLst>
                                          <p:attrName>style.visibility</p:attrName>
                                        </p:attrNameLst>
                                      </p:cBhvr>
                                      <p:to>
                                        <p:strVal val="hidden"/>
                                      </p:to>
                                    </p:set>
                                  </p:childTnLst>
                                </p:cTn>
                              </p:par>
                              <p:par>
                                <p:cTn id="891" presetID="1" presetClass="exit" presetSubtype="0" fill="hold" grpId="13" nodeType="withEffect">
                                  <p:stCondLst>
                                    <p:cond delay="0"/>
                                  </p:stCondLst>
                                  <p:childTnLst>
                                    <p:set>
                                      <p:cBhvr>
                                        <p:cTn id="892" dur="1" fill="hold">
                                          <p:stCondLst>
                                            <p:cond delay="0"/>
                                          </p:stCondLst>
                                        </p:cTn>
                                        <p:tgtEl>
                                          <p:spTgt spid="60"/>
                                        </p:tgtEl>
                                        <p:attrNameLst>
                                          <p:attrName>style.visibility</p:attrName>
                                        </p:attrNameLst>
                                      </p:cBhvr>
                                      <p:to>
                                        <p:strVal val="hidden"/>
                                      </p:to>
                                    </p:set>
                                  </p:childTnLst>
                                </p:cTn>
                              </p:par>
                              <p:par>
                                <p:cTn id="893" presetID="1" presetClass="exit" presetSubtype="0" fill="hold" grpId="13" nodeType="withEffect">
                                  <p:stCondLst>
                                    <p:cond delay="0"/>
                                  </p:stCondLst>
                                  <p:childTnLst>
                                    <p:set>
                                      <p:cBhvr>
                                        <p:cTn id="894" dur="1" fill="hold">
                                          <p:stCondLst>
                                            <p:cond delay="0"/>
                                          </p:stCondLst>
                                        </p:cTn>
                                        <p:tgtEl>
                                          <p:spTgt spid="61"/>
                                        </p:tgtEl>
                                        <p:attrNameLst>
                                          <p:attrName>style.visibility</p:attrName>
                                        </p:attrNameLst>
                                      </p:cBhvr>
                                      <p:to>
                                        <p:strVal val="hidden"/>
                                      </p:to>
                                    </p:set>
                                  </p:childTnLst>
                                </p:cTn>
                              </p:par>
                              <p:par>
                                <p:cTn id="895" presetID="1" presetClass="exit" presetSubtype="0" fill="hold" grpId="13" nodeType="withEffect">
                                  <p:stCondLst>
                                    <p:cond delay="0"/>
                                  </p:stCondLst>
                                  <p:childTnLst>
                                    <p:set>
                                      <p:cBhvr>
                                        <p:cTn id="896" dur="1" fill="hold">
                                          <p:stCondLst>
                                            <p:cond delay="0"/>
                                          </p:stCondLst>
                                        </p:cTn>
                                        <p:tgtEl>
                                          <p:spTgt spid="62"/>
                                        </p:tgtEl>
                                        <p:attrNameLst>
                                          <p:attrName>style.visibility</p:attrName>
                                        </p:attrNameLst>
                                      </p:cBhvr>
                                      <p:to>
                                        <p:strVal val="hidden"/>
                                      </p:to>
                                    </p:set>
                                  </p:childTnLst>
                                </p:cTn>
                              </p:par>
                              <p:par>
                                <p:cTn id="897" presetID="1" presetClass="exit" presetSubtype="0" fill="hold" grpId="13" nodeType="withEffect">
                                  <p:stCondLst>
                                    <p:cond delay="0"/>
                                  </p:stCondLst>
                                  <p:childTnLst>
                                    <p:set>
                                      <p:cBhvr>
                                        <p:cTn id="898" dur="1" fill="hold">
                                          <p:stCondLst>
                                            <p:cond delay="0"/>
                                          </p:stCondLst>
                                        </p:cTn>
                                        <p:tgtEl>
                                          <p:spTgt spid="63"/>
                                        </p:tgtEl>
                                        <p:attrNameLst>
                                          <p:attrName>style.visibility</p:attrName>
                                        </p:attrNameLst>
                                      </p:cBhvr>
                                      <p:to>
                                        <p:strVal val="hidden"/>
                                      </p:to>
                                    </p:set>
                                  </p:childTnLst>
                                </p:cTn>
                              </p:par>
                              <p:par>
                                <p:cTn id="899" presetID="1" presetClass="exit" presetSubtype="0" fill="hold" grpId="13" nodeType="withEffect">
                                  <p:stCondLst>
                                    <p:cond delay="0"/>
                                  </p:stCondLst>
                                  <p:childTnLst>
                                    <p:set>
                                      <p:cBhvr>
                                        <p:cTn id="900" dur="1" fill="hold">
                                          <p:stCondLst>
                                            <p:cond delay="0"/>
                                          </p:stCondLst>
                                        </p:cTn>
                                        <p:tgtEl>
                                          <p:spTgt spid="64"/>
                                        </p:tgtEl>
                                        <p:attrNameLst>
                                          <p:attrName>style.visibility</p:attrName>
                                        </p:attrNameLst>
                                      </p:cBhvr>
                                      <p:to>
                                        <p:strVal val="hidden"/>
                                      </p:to>
                                    </p:set>
                                  </p:childTnLst>
                                </p:cTn>
                              </p:par>
                              <p:par>
                                <p:cTn id="901" presetID="1" presetClass="exit" presetSubtype="0" fill="hold" grpId="13" nodeType="withEffect">
                                  <p:stCondLst>
                                    <p:cond delay="0"/>
                                  </p:stCondLst>
                                  <p:childTnLst>
                                    <p:set>
                                      <p:cBhvr>
                                        <p:cTn id="902" dur="1" fill="hold">
                                          <p:stCondLst>
                                            <p:cond delay="0"/>
                                          </p:stCondLst>
                                        </p:cTn>
                                        <p:tgtEl>
                                          <p:spTgt spid="65"/>
                                        </p:tgtEl>
                                        <p:attrNameLst>
                                          <p:attrName>style.visibility</p:attrName>
                                        </p:attrNameLst>
                                      </p:cBhvr>
                                      <p:to>
                                        <p:strVal val="hidden"/>
                                      </p:to>
                                    </p:set>
                                  </p:childTnLst>
                                </p:cTn>
                              </p:par>
                              <p:par>
                                <p:cTn id="903" presetID="1" presetClass="exit" presetSubtype="0" fill="hold" grpId="13" nodeType="withEffect">
                                  <p:stCondLst>
                                    <p:cond delay="0"/>
                                  </p:stCondLst>
                                  <p:childTnLst>
                                    <p:set>
                                      <p:cBhvr>
                                        <p:cTn id="904" dur="1" fill="hold">
                                          <p:stCondLst>
                                            <p:cond delay="0"/>
                                          </p:stCondLst>
                                        </p:cTn>
                                        <p:tgtEl>
                                          <p:spTgt spid="66"/>
                                        </p:tgtEl>
                                        <p:attrNameLst>
                                          <p:attrName>style.visibility</p:attrName>
                                        </p:attrNameLst>
                                      </p:cBhvr>
                                      <p:to>
                                        <p:strVal val="hidden"/>
                                      </p:to>
                                    </p:set>
                                  </p:childTnLst>
                                </p:cTn>
                              </p:par>
                              <p:par>
                                <p:cTn id="905" presetID="1" presetClass="exit" presetSubtype="0" fill="hold" grpId="13" nodeType="withEffect">
                                  <p:stCondLst>
                                    <p:cond delay="0"/>
                                  </p:stCondLst>
                                  <p:childTnLst>
                                    <p:set>
                                      <p:cBhvr>
                                        <p:cTn id="906" dur="1" fill="hold">
                                          <p:stCondLst>
                                            <p:cond delay="0"/>
                                          </p:stCondLst>
                                        </p:cTn>
                                        <p:tgtEl>
                                          <p:spTgt spid="67"/>
                                        </p:tgtEl>
                                        <p:attrNameLst>
                                          <p:attrName>style.visibility</p:attrName>
                                        </p:attrNameLst>
                                      </p:cBhvr>
                                      <p:to>
                                        <p:strVal val="hidden"/>
                                      </p:to>
                                    </p:set>
                                  </p:childTnLst>
                                </p:cTn>
                              </p:par>
                              <p:par>
                                <p:cTn id="907" presetID="1" presetClass="exit" presetSubtype="0" fill="hold" grpId="13" nodeType="withEffect">
                                  <p:stCondLst>
                                    <p:cond delay="0"/>
                                  </p:stCondLst>
                                  <p:childTnLst>
                                    <p:set>
                                      <p:cBhvr>
                                        <p:cTn id="908" dur="1" fill="hold">
                                          <p:stCondLst>
                                            <p:cond delay="0"/>
                                          </p:stCondLst>
                                        </p:cTn>
                                        <p:tgtEl>
                                          <p:spTgt spid="68"/>
                                        </p:tgtEl>
                                        <p:attrNameLst>
                                          <p:attrName>style.visibility</p:attrName>
                                        </p:attrNameLst>
                                      </p:cBhvr>
                                      <p:to>
                                        <p:strVal val="hidden"/>
                                      </p:to>
                                    </p:set>
                                  </p:childTnLst>
                                </p:cTn>
                              </p:par>
                              <p:par>
                                <p:cTn id="909" presetID="1" presetClass="exit" presetSubtype="0" fill="hold" grpId="13" nodeType="withEffect">
                                  <p:stCondLst>
                                    <p:cond delay="0"/>
                                  </p:stCondLst>
                                  <p:childTnLst>
                                    <p:set>
                                      <p:cBhvr>
                                        <p:cTn id="910" dur="1" fill="hold">
                                          <p:stCondLst>
                                            <p:cond delay="0"/>
                                          </p:stCondLst>
                                        </p:cTn>
                                        <p:tgtEl>
                                          <p:spTgt spid="69"/>
                                        </p:tgtEl>
                                        <p:attrNameLst>
                                          <p:attrName>style.visibility</p:attrName>
                                        </p:attrNameLst>
                                      </p:cBhvr>
                                      <p:to>
                                        <p:strVal val="hidden"/>
                                      </p:to>
                                    </p:set>
                                  </p:childTnLst>
                                </p:cTn>
                              </p:par>
                              <p:par>
                                <p:cTn id="911" presetID="1" presetClass="exit" presetSubtype="0" fill="hold" grpId="13" nodeType="withEffect">
                                  <p:stCondLst>
                                    <p:cond delay="0"/>
                                  </p:stCondLst>
                                  <p:childTnLst>
                                    <p:set>
                                      <p:cBhvr>
                                        <p:cTn id="912" dur="1" fill="hold">
                                          <p:stCondLst>
                                            <p:cond delay="0"/>
                                          </p:stCondLst>
                                        </p:cTn>
                                        <p:tgtEl>
                                          <p:spTgt spid="70"/>
                                        </p:tgtEl>
                                        <p:attrNameLst>
                                          <p:attrName>style.visibility</p:attrName>
                                        </p:attrNameLst>
                                      </p:cBhvr>
                                      <p:to>
                                        <p:strVal val="hidden"/>
                                      </p:to>
                                    </p:set>
                                  </p:childTnLst>
                                </p:cTn>
                              </p:par>
                              <p:par>
                                <p:cTn id="913" presetID="1" presetClass="exit" presetSubtype="0" fill="hold" grpId="13" nodeType="withEffect">
                                  <p:stCondLst>
                                    <p:cond delay="0"/>
                                  </p:stCondLst>
                                  <p:childTnLst>
                                    <p:set>
                                      <p:cBhvr>
                                        <p:cTn id="914" dur="1" fill="hold">
                                          <p:stCondLst>
                                            <p:cond delay="0"/>
                                          </p:stCondLst>
                                        </p:cTn>
                                        <p:tgtEl>
                                          <p:spTgt spid="71"/>
                                        </p:tgtEl>
                                        <p:attrNameLst>
                                          <p:attrName>style.visibility</p:attrName>
                                        </p:attrNameLst>
                                      </p:cBhvr>
                                      <p:to>
                                        <p:strVal val="hidden"/>
                                      </p:to>
                                    </p:set>
                                  </p:childTnLst>
                                </p:cTn>
                              </p:par>
                              <p:par>
                                <p:cTn id="915" presetID="1" presetClass="exit" presetSubtype="0" fill="hold" grpId="13" nodeType="withEffect">
                                  <p:stCondLst>
                                    <p:cond delay="0"/>
                                  </p:stCondLst>
                                  <p:childTnLst>
                                    <p:set>
                                      <p:cBhvr>
                                        <p:cTn id="91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917" restart="whenNotActive" fill="hold" evtFilter="cancelBubble" nodeType="interactiveSeq">
                <p:stCondLst>
                  <p:cond evt="onClick" delay="0">
                    <p:tgtEl>
                      <p:spTgt spid="26"/>
                    </p:tgtEl>
                  </p:cond>
                </p:stCondLst>
                <p:endSync evt="end" delay="0">
                  <p:rtn val="all"/>
                </p:endSync>
                <p:childTnLst>
                  <p:par>
                    <p:cTn id="918" fill="hold">
                      <p:stCondLst>
                        <p:cond delay="0"/>
                      </p:stCondLst>
                      <p:childTnLst>
                        <p:par>
                          <p:cTn id="919" fill="hold">
                            <p:stCondLst>
                              <p:cond delay="0"/>
                            </p:stCondLst>
                            <p:childTnLst>
                              <p:par>
                                <p:cTn id="920" presetID="1" presetClass="exit" presetSubtype="0" fill="hold" grpId="14" nodeType="clickEffect">
                                  <p:stCondLst>
                                    <p:cond delay="0"/>
                                  </p:stCondLst>
                                  <p:childTnLst>
                                    <p:set>
                                      <p:cBhvr>
                                        <p:cTn id="921" dur="1" fill="hold">
                                          <p:stCondLst>
                                            <p:cond delay="0"/>
                                          </p:stCondLst>
                                        </p:cTn>
                                        <p:tgtEl>
                                          <p:spTgt spid="30"/>
                                        </p:tgtEl>
                                        <p:attrNameLst>
                                          <p:attrName>style.visibility</p:attrName>
                                        </p:attrNameLst>
                                      </p:cBhvr>
                                      <p:to>
                                        <p:strVal val="hidden"/>
                                      </p:to>
                                    </p:set>
                                  </p:childTnLst>
                                </p:cTn>
                              </p:par>
                              <p:par>
                                <p:cTn id="922" presetID="1" presetClass="exit" presetSubtype="0" fill="hold" grpId="14" nodeType="withEffect">
                                  <p:stCondLst>
                                    <p:cond delay="0"/>
                                  </p:stCondLst>
                                  <p:childTnLst>
                                    <p:set>
                                      <p:cBhvr>
                                        <p:cTn id="923" dur="1" fill="hold">
                                          <p:stCondLst>
                                            <p:cond delay="0"/>
                                          </p:stCondLst>
                                        </p:cTn>
                                        <p:tgtEl>
                                          <p:spTgt spid="44"/>
                                        </p:tgtEl>
                                        <p:attrNameLst>
                                          <p:attrName>style.visibility</p:attrName>
                                        </p:attrNameLst>
                                      </p:cBhvr>
                                      <p:to>
                                        <p:strVal val="hidden"/>
                                      </p:to>
                                    </p:set>
                                  </p:childTnLst>
                                </p:cTn>
                              </p:par>
                              <p:par>
                                <p:cTn id="924" presetID="1" presetClass="exit" presetSubtype="0" fill="hold" grpId="14" nodeType="withEffect">
                                  <p:stCondLst>
                                    <p:cond delay="0"/>
                                  </p:stCondLst>
                                  <p:childTnLst>
                                    <p:set>
                                      <p:cBhvr>
                                        <p:cTn id="925" dur="1" fill="hold">
                                          <p:stCondLst>
                                            <p:cond delay="0"/>
                                          </p:stCondLst>
                                        </p:cTn>
                                        <p:tgtEl>
                                          <p:spTgt spid="45"/>
                                        </p:tgtEl>
                                        <p:attrNameLst>
                                          <p:attrName>style.visibility</p:attrName>
                                        </p:attrNameLst>
                                      </p:cBhvr>
                                      <p:to>
                                        <p:strVal val="hidden"/>
                                      </p:to>
                                    </p:set>
                                  </p:childTnLst>
                                </p:cTn>
                              </p:par>
                              <p:par>
                                <p:cTn id="926" presetID="1" presetClass="exit" presetSubtype="0" fill="hold" grpId="14" nodeType="withEffect">
                                  <p:stCondLst>
                                    <p:cond delay="0"/>
                                  </p:stCondLst>
                                  <p:childTnLst>
                                    <p:set>
                                      <p:cBhvr>
                                        <p:cTn id="927" dur="1" fill="hold">
                                          <p:stCondLst>
                                            <p:cond delay="0"/>
                                          </p:stCondLst>
                                        </p:cTn>
                                        <p:tgtEl>
                                          <p:spTgt spid="47"/>
                                        </p:tgtEl>
                                        <p:attrNameLst>
                                          <p:attrName>style.visibility</p:attrName>
                                        </p:attrNameLst>
                                      </p:cBhvr>
                                      <p:to>
                                        <p:strVal val="hidden"/>
                                      </p:to>
                                    </p:set>
                                  </p:childTnLst>
                                </p:cTn>
                              </p:par>
                              <p:par>
                                <p:cTn id="928" presetID="1" presetClass="exit" presetSubtype="0" fill="hold" grpId="14" nodeType="withEffect">
                                  <p:stCondLst>
                                    <p:cond delay="0"/>
                                  </p:stCondLst>
                                  <p:childTnLst>
                                    <p:set>
                                      <p:cBhvr>
                                        <p:cTn id="929" dur="1" fill="hold">
                                          <p:stCondLst>
                                            <p:cond delay="0"/>
                                          </p:stCondLst>
                                        </p:cTn>
                                        <p:tgtEl>
                                          <p:spTgt spid="48"/>
                                        </p:tgtEl>
                                        <p:attrNameLst>
                                          <p:attrName>style.visibility</p:attrName>
                                        </p:attrNameLst>
                                      </p:cBhvr>
                                      <p:to>
                                        <p:strVal val="hidden"/>
                                      </p:to>
                                    </p:set>
                                  </p:childTnLst>
                                </p:cTn>
                              </p:par>
                              <p:par>
                                <p:cTn id="930" presetID="1" presetClass="exit" presetSubtype="0" fill="hold" grpId="14" nodeType="withEffect">
                                  <p:stCondLst>
                                    <p:cond delay="0"/>
                                  </p:stCondLst>
                                  <p:childTnLst>
                                    <p:set>
                                      <p:cBhvr>
                                        <p:cTn id="931" dur="1" fill="hold">
                                          <p:stCondLst>
                                            <p:cond delay="0"/>
                                          </p:stCondLst>
                                        </p:cTn>
                                        <p:tgtEl>
                                          <p:spTgt spid="49"/>
                                        </p:tgtEl>
                                        <p:attrNameLst>
                                          <p:attrName>style.visibility</p:attrName>
                                        </p:attrNameLst>
                                      </p:cBhvr>
                                      <p:to>
                                        <p:strVal val="hidden"/>
                                      </p:to>
                                    </p:set>
                                  </p:childTnLst>
                                </p:cTn>
                              </p:par>
                              <p:par>
                                <p:cTn id="932" presetID="1" presetClass="exit" presetSubtype="0" fill="hold" grpId="14" nodeType="withEffect">
                                  <p:stCondLst>
                                    <p:cond delay="0"/>
                                  </p:stCondLst>
                                  <p:childTnLst>
                                    <p:set>
                                      <p:cBhvr>
                                        <p:cTn id="933" dur="1" fill="hold">
                                          <p:stCondLst>
                                            <p:cond delay="0"/>
                                          </p:stCondLst>
                                        </p:cTn>
                                        <p:tgtEl>
                                          <p:spTgt spid="50"/>
                                        </p:tgtEl>
                                        <p:attrNameLst>
                                          <p:attrName>style.visibility</p:attrName>
                                        </p:attrNameLst>
                                      </p:cBhvr>
                                      <p:to>
                                        <p:strVal val="hidden"/>
                                      </p:to>
                                    </p:set>
                                  </p:childTnLst>
                                </p:cTn>
                              </p:par>
                              <p:par>
                                <p:cTn id="934" presetID="1" presetClass="exit" presetSubtype="0" fill="hold" grpId="14" nodeType="withEffect">
                                  <p:stCondLst>
                                    <p:cond delay="0"/>
                                  </p:stCondLst>
                                  <p:childTnLst>
                                    <p:set>
                                      <p:cBhvr>
                                        <p:cTn id="935" dur="1" fill="hold">
                                          <p:stCondLst>
                                            <p:cond delay="0"/>
                                          </p:stCondLst>
                                        </p:cTn>
                                        <p:tgtEl>
                                          <p:spTgt spid="51"/>
                                        </p:tgtEl>
                                        <p:attrNameLst>
                                          <p:attrName>style.visibility</p:attrName>
                                        </p:attrNameLst>
                                      </p:cBhvr>
                                      <p:to>
                                        <p:strVal val="hidden"/>
                                      </p:to>
                                    </p:set>
                                  </p:childTnLst>
                                </p:cTn>
                              </p:par>
                              <p:par>
                                <p:cTn id="936" presetID="1" presetClass="exit" presetSubtype="0" fill="hold" grpId="14" nodeType="withEffect">
                                  <p:stCondLst>
                                    <p:cond delay="0"/>
                                  </p:stCondLst>
                                  <p:childTnLst>
                                    <p:set>
                                      <p:cBhvr>
                                        <p:cTn id="937" dur="1" fill="hold">
                                          <p:stCondLst>
                                            <p:cond delay="0"/>
                                          </p:stCondLst>
                                        </p:cTn>
                                        <p:tgtEl>
                                          <p:spTgt spid="52"/>
                                        </p:tgtEl>
                                        <p:attrNameLst>
                                          <p:attrName>style.visibility</p:attrName>
                                        </p:attrNameLst>
                                      </p:cBhvr>
                                      <p:to>
                                        <p:strVal val="hidden"/>
                                      </p:to>
                                    </p:set>
                                  </p:childTnLst>
                                </p:cTn>
                              </p:par>
                              <p:par>
                                <p:cTn id="938" presetID="1" presetClass="exit" presetSubtype="0" fill="hold" grpId="14" nodeType="withEffect">
                                  <p:stCondLst>
                                    <p:cond delay="0"/>
                                  </p:stCondLst>
                                  <p:childTnLst>
                                    <p:set>
                                      <p:cBhvr>
                                        <p:cTn id="939" dur="1" fill="hold">
                                          <p:stCondLst>
                                            <p:cond delay="0"/>
                                          </p:stCondLst>
                                        </p:cTn>
                                        <p:tgtEl>
                                          <p:spTgt spid="53"/>
                                        </p:tgtEl>
                                        <p:attrNameLst>
                                          <p:attrName>style.visibility</p:attrName>
                                        </p:attrNameLst>
                                      </p:cBhvr>
                                      <p:to>
                                        <p:strVal val="hidden"/>
                                      </p:to>
                                    </p:set>
                                  </p:childTnLst>
                                </p:cTn>
                              </p:par>
                              <p:par>
                                <p:cTn id="940" presetID="1" presetClass="exit" presetSubtype="0" fill="hold" grpId="14" nodeType="withEffect">
                                  <p:stCondLst>
                                    <p:cond delay="0"/>
                                  </p:stCondLst>
                                  <p:childTnLst>
                                    <p:set>
                                      <p:cBhvr>
                                        <p:cTn id="941" dur="1" fill="hold">
                                          <p:stCondLst>
                                            <p:cond delay="0"/>
                                          </p:stCondLst>
                                        </p:cTn>
                                        <p:tgtEl>
                                          <p:spTgt spid="54"/>
                                        </p:tgtEl>
                                        <p:attrNameLst>
                                          <p:attrName>style.visibility</p:attrName>
                                        </p:attrNameLst>
                                      </p:cBhvr>
                                      <p:to>
                                        <p:strVal val="hidden"/>
                                      </p:to>
                                    </p:set>
                                  </p:childTnLst>
                                </p:cTn>
                              </p:par>
                              <p:par>
                                <p:cTn id="942" presetID="1" presetClass="exit" presetSubtype="0" fill="hold" grpId="14" nodeType="withEffect">
                                  <p:stCondLst>
                                    <p:cond delay="0"/>
                                  </p:stCondLst>
                                  <p:childTnLst>
                                    <p:set>
                                      <p:cBhvr>
                                        <p:cTn id="943" dur="1" fill="hold">
                                          <p:stCondLst>
                                            <p:cond delay="0"/>
                                          </p:stCondLst>
                                        </p:cTn>
                                        <p:tgtEl>
                                          <p:spTgt spid="55"/>
                                        </p:tgtEl>
                                        <p:attrNameLst>
                                          <p:attrName>style.visibility</p:attrName>
                                        </p:attrNameLst>
                                      </p:cBhvr>
                                      <p:to>
                                        <p:strVal val="hidden"/>
                                      </p:to>
                                    </p:set>
                                  </p:childTnLst>
                                </p:cTn>
                              </p:par>
                              <p:par>
                                <p:cTn id="944" presetID="1" presetClass="exit" presetSubtype="0" fill="hold" grpId="14" nodeType="withEffect">
                                  <p:stCondLst>
                                    <p:cond delay="0"/>
                                  </p:stCondLst>
                                  <p:childTnLst>
                                    <p:set>
                                      <p:cBhvr>
                                        <p:cTn id="945" dur="1" fill="hold">
                                          <p:stCondLst>
                                            <p:cond delay="0"/>
                                          </p:stCondLst>
                                        </p:cTn>
                                        <p:tgtEl>
                                          <p:spTgt spid="56"/>
                                        </p:tgtEl>
                                        <p:attrNameLst>
                                          <p:attrName>style.visibility</p:attrName>
                                        </p:attrNameLst>
                                      </p:cBhvr>
                                      <p:to>
                                        <p:strVal val="hidden"/>
                                      </p:to>
                                    </p:set>
                                  </p:childTnLst>
                                </p:cTn>
                              </p:par>
                              <p:par>
                                <p:cTn id="946" presetID="1" presetClass="exit" presetSubtype="0" fill="hold" grpId="14" nodeType="withEffect">
                                  <p:stCondLst>
                                    <p:cond delay="0"/>
                                  </p:stCondLst>
                                  <p:childTnLst>
                                    <p:set>
                                      <p:cBhvr>
                                        <p:cTn id="947" dur="1" fill="hold">
                                          <p:stCondLst>
                                            <p:cond delay="0"/>
                                          </p:stCondLst>
                                        </p:cTn>
                                        <p:tgtEl>
                                          <p:spTgt spid="57"/>
                                        </p:tgtEl>
                                        <p:attrNameLst>
                                          <p:attrName>style.visibility</p:attrName>
                                        </p:attrNameLst>
                                      </p:cBhvr>
                                      <p:to>
                                        <p:strVal val="hidden"/>
                                      </p:to>
                                    </p:set>
                                  </p:childTnLst>
                                </p:cTn>
                              </p:par>
                              <p:par>
                                <p:cTn id="948" presetID="1" presetClass="entr" presetSubtype="0" fill="hold" grpId="14" nodeType="withEffect">
                                  <p:stCondLst>
                                    <p:cond delay="0"/>
                                  </p:stCondLst>
                                  <p:childTnLst>
                                    <p:set>
                                      <p:cBhvr>
                                        <p:cTn id="949" dur="1" fill="hold">
                                          <p:stCondLst>
                                            <p:cond delay="0"/>
                                          </p:stCondLst>
                                        </p:cTn>
                                        <p:tgtEl>
                                          <p:spTgt spid="58"/>
                                        </p:tgtEl>
                                        <p:attrNameLst>
                                          <p:attrName>style.visibility</p:attrName>
                                        </p:attrNameLst>
                                      </p:cBhvr>
                                      <p:to>
                                        <p:strVal val="visible"/>
                                      </p:to>
                                    </p:set>
                                  </p:childTnLst>
                                </p:cTn>
                              </p:par>
                              <p:par>
                                <p:cTn id="950" presetID="1" presetClass="exit" presetSubtype="0" fill="hold" grpId="14" nodeType="withEffect">
                                  <p:stCondLst>
                                    <p:cond delay="0"/>
                                  </p:stCondLst>
                                  <p:childTnLst>
                                    <p:set>
                                      <p:cBhvr>
                                        <p:cTn id="951" dur="1" fill="hold">
                                          <p:stCondLst>
                                            <p:cond delay="0"/>
                                          </p:stCondLst>
                                        </p:cTn>
                                        <p:tgtEl>
                                          <p:spTgt spid="59"/>
                                        </p:tgtEl>
                                        <p:attrNameLst>
                                          <p:attrName>style.visibility</p:attrName>
                                        </p:attrNameLst>
                                      </p:cBhvr>
                                      <p:to>
                                        <p:strVal val="hidden"/>
                                      </p:to>
                                    </p:set>
                                  </p:childTnLst>
                                </p:cTn>
                              </p:par>
                              <p:par>
                                <p:cTn id="952" presetID="1" presetClass="exit" presetSubtype="0" fill="hold" grpId="14" nodeType="withEffect">
                                  <p:stCondLst>
                                    <p:cond delay="0"/>
                                  </p:stCondLst>
                                  <p:childTnLst>
                                    <p:set>
                                      <p:cBhvr>
                                        <p:cTn id="953" dur="1" fill="hold">
                                          <p:stCondLst>
                                            <p:cond delay="0"/>
                                          </p:stCondLst>
                                        </p:cTn>
                                        <p:tgtEl>
                                          <p:spTgt spid="60"/>
                                        </p:tgtEl>
                                        <p:attrNameLst>
                                          <p:attrName>style.visibility</p:attrName>
                                        </p:attrNameLst>
                                      </p:cBhvr>
                                      <p:to>
                                        <p:strVal val="hidden"/>
                                      </p:to>
                                    </p:set>
                                  </p:childTnLst>
                                </p:cTn>
                              </p:par>
                              <p:par>
                                <p:cTn id="954" presetID="1" presetClass="exit" presetSubtype="0" fill="hold" grpId="14" nodeType="withEffect">
                                  <p:stCondLst>
                                    <p:cond delay="0"/>
                                  </p:stCondLst>
                                  <p:childTnLst>
                                    <p:set>
                                      <p:cBhvr>
                                        <p:cTn id="955" dur="1" fill="hold">
                                          <p:stCondLst>
                                            <p:cond delay="0"/>
                                          </p:stCondLst>
                                        </p:cTn>
                                        <p:tgtEl>
                                          <p:spTgt spid="61"/>
                                        </p:tgtEl>
                                        <p:attrNameLst>
                                          <p:attrName>style.visibility</p:attrName>
                                        </p:attrNameLst>
                                      </p:cBhvr>
                                      <p:to>
                                        <p:strVal val="hidden"/>
                                      </p:to>
                                    </p:set>
                                  </p:childTnLst>
                                </p:cTn>
                              </p:par>
                              <p:par>
                                <p:cTn id="956" presetID="1" presetClass="exit" presetSubtype="0" fill="hold" grpId="14" nodeType="withEffect">
                                  <p:stCondLst>
                                    <p:cond delay="0"/>
                                  </p:stCondLst>
                                  <p:childTnLst>
                                    <p:set>
                                      <p:cBhvr>
                                        <p:cTn id="957" dur="1" fill="hold">
                                          <p:stCondLst>
                                            <p:cond delay="0"/>
                                          </p:stCondLst>
                                        </p:cTn>
                                        <p:tgtEl>
                                          <p:spTgt spid="62"/>
                                        </p:tgtEl>
                                        <p:attrNameLst>
                                          <p:attrName>style.visibility</p:attrName>
                                        </p:attrNameLst>
                                      </p:cBhvr>
                                      <p:to>
                                        <p:strVal val="hidden"/>
                                      </p:to>
                                    </p:set>
                                  </p:childTnLst>
                                </p:cTn>
                              </p:par>
                              <p:par>
                                <p:cTn id="958" presetID="1" presetClass="exit" presetSubtype="0" fill="hold" grpId="14" nodeType="withEffect">
                                  <p:stCondLst>
                                    <p:cond delay="0"/>
                                  </p:stCondLst>
                                  <p:childTnLst>
                                    <p:set>
                                      <p:cBhvr>
                                        <p:cTn id="959" dur="1" fill="hold">
                                          <p:stCondLst>
                                            <p:cond delay="0"/>
                                          </p:stCondLst>
                                        </p:cTn>
                                        <p:tgtEl>
                                          <p:spTgt spid="63"/>
                                        </p:tgtEl>
                                        <p:attrNameLst>
                                          <p:attrName>style.visibility</p:attrName>
                                        </p:attrNameLst>
                                      </p:cBhvr>
                                      <p:to>
                                        <p:strVal val="hidden"/>
                                      </p:to>
                                    </p:set>
                                  </p:childTnLst>
                                </p:cTn>
                              </p:par>
                              <p:par>
                                <p:cTn id="960" presetID="1" presetClass="exit" presetSubtype="0" fill="hold" grpId="14" nodeType="withEffect">
                                  <p:stCondLst>
                                    <p:cond delay="0"/>
                                  </p:stCondLst>
                                  <p:childTnLst>
                                    <p:set>
                                      <p:cBhvr>
                                        <p:cTn id="961" dur="1" fill="hold">
                                          <p:stCondLst>
                                            <p:cond delay="0"/>
                                          </p:stCondLst>
                                        </p:cTn>
                                        <p:tgtEl>
                                          <p:spTgt spid="64"/>
                                        </p:tgtEl>
                                        <p:attrNameLst>
                                          <p:attrName>style.visibility</p:attrName>
                                        </p:attrNameLst>
                                      </p:cBhvr>
                                      <p:to>
                                        <p:strVal val="hidden"/>
                                      </p:to>
                                    </p:set>
                                  </p:childTnLst>
                                </p:cTn>
                              </p:par>
                              <p:par>
                                <p:cTn id="962" presetID="1" presetClass="exit" presetSubtype="0" fill="hold" grpId="14" nodeType="withEffect">
                                  <p:stCondLst>
                                    <p:cond delay="0"/>
                                  </p:stCondLst>
                                  <p:childTnLst>
                                    <p:set>
                                      <p:cBhvr>
                                        <p:cTn id="963" dur="1" fill="hold">
                                          <p:stCondLst>
                                            <p:cond delay="0"/>
                                          </p:stCondLst>
                                        </p:cTn>
                                        <p:tgtEl>
                                          <p:spTgt spid="65"/>
                                        </p:tgtEl>
                                        <p:attrNameLst>
                                          <p:attrName>style.visibility</p:attrName>
                                        </p:attrNameLst>
                                      </p:cBhvr>
                                      <p:to>
                                        <p:strVal val="hidden"/>
                                      </p:to>
                                    </p:set>
                                  </p:childTnLst>
                                </p:cTn>
                              </p:par>
                              <p:par>
                                <p:cTn id="964" presetID="1" presetClass="exit" presetSubtype="0" fill="hold" grpId="14" nodeType="withEffect">
                                  <p:stCondLst>
                                    <p:cond delay="0"/>
                                  </p:stCondLst>
                                  <p:childTnLst>
                                    <p:set>
                                      <p:cBhvr>
                                        <p:cTn id="965" dur="1" fill="hold">
                                          <p:stCondLst>
                                            <p:cond delay="0"/>
                                          </p:stCondLst>
                                        </p:cTn>
                                        <p:tgtEl>
                                          <p:spTgt spid="66"/>
                                        </p:tgtEl>
                                        <p:attrNameLst>
                                          <p:attrName>style.visibility</p:attrName>
                                        </p:attrNameLst>
                                      </p:cBhvr>
                                      <p:to>
                                        <p:strVal val="hidden"/>
                                      </p:to>
                                    </p:set>
                                  </p:childTnLst>
                                </p:cTn>
                              </p:par>
                              <p:par>
                                <p:cTn id="966" presetID="1" presetClass="exit" presetSubtype="0" fill="hold" grpId="14" nodeType="withEffect">
                                  <p:stCondLst>
                                    <p:cond delay="0"/>
                                  </p:stCondLst>
                                  <p:childTnLst>
                                    <p:set>
                                      <p:cBhvr>
                                        <p:cTn id="967" dur="1" fill="hold">
                                          <p:stCondLst>
                                            <p:cond delay="0"/>
                                          </p:stCondLst>
                                        </p:cTn>
                                        <p:tgtEl>
                                          <p:spTgt spid="67"/>
                                        </p:tgtEl>
                                        <p:attrNameLst>
                                          <p:attrName>style.visibility</p:attrName>
                                        </p:attrNameLst>
                                      </p:cBhvr>
                                      <p:to>
                                        <p:strVal val="hidden"/>
                                      </p:to>
                                    </p:set>
                                  </p:childTnLst>
                                </p:cTn>
                              </p:par>
                              <p:par>
                                <p:cTn id="968" presetID="1" presetClass="exit" presetSubtype="0" fill="hold" grpId="14" nodeType="withEffect">
                                  <p:stCondLst>
                                    <p:cond delay="0"/>
                                  </p:stCondLst>
                                  <p:childTnLst>
                                    <p:set>
                                      <p:cBhvr>
                                        <p:cTn id="969" dur="1" fill="hold">
                                          <p:stCondLst>
                                            <p:cond delay="0"/>
                                          </p:stCondLst>
                                        </p:cTn>
                                        <p:tgtEl>
                                          <p:spTgt spid="68"/>
                                        </p:tgtEl>
                                        <p:attrNameLst>
                                          <p:attrName>style.visibility</p:attrName>
                                        </p:attrNameLst>
                                      </p:cBhvr>
                                      <p:to>
                                        <p:strVal val="hidden"/>
                                      </p:to>
                                    </p:set>
                                  </p:childTnLst>
                                </p:cTn>
                              </p:par>
                              <p:par>
                                <p:cTn id="970" presetID="1" presetClass="exit" presetSubtype="0" fill="hold" grpId="14" nodeType="withEffect">
                                  <p:stCondLst>
                                    <p:cond delay="0"/>
                                  </p:stCondLst>
                                  <p:childTnLst>
                                    <p:set>
                                      <p:cBhvr>
                                        <p:cTn id="971" dur="1" fill="hold">
                                          <p:stCondLst>
                                            <p:cond delay="0"/>
                                          </p:stCondLst>
                                        </p:cTn>
                                        <p:tgtEl>
                                          <p:spTgt spid="69"/>
                                        </p:tgtEl>
                                        <p:attrNameLst>
                                          <p:attrName>style.visibility</p:attrName>
                                        </p:attrNameLst>
                                      </p:cBhvr>
                                      <p:to>
                                        <p:strVal val="hidden"/>
                                      </p:to>
                                    </p:set>
                                  </p:childTnLst>
                                </p:cTn>
                              </p:par>
                              <p:par>
                                <p:cTn id="972" presetID="1" presetClass="exit" presetSubtype="0" fill="hold" grpId="14" nodeType="withEffect">
                                  <p:stCondLst>
                                    <p:cond delay="0"/>
                                  </p:stCondLst>
                                  <p:childTnLst>
                                    <p:set>
                                      <p:cBhvr>
                                        <p:cTn id="973" dur="1" fill="hold">
                                          <p:stCondLst>
                                            <p:cond delay="0"/>
                                          </p:stCondLst>
                                        </p:cTn>
                                        <p:tgtEl>
                                          <p:spTgt spid="70"/>
                                        </p:tgtEl>
                                        <p:attrNameLst>
                                          <p:attrName>style.visibility</p:attrName>
                                        </p:attrNameLst>
                                      </p:cBhvr>
                                      <p:to>
                                        <p:strVal val="hidden"/>
                                      </p:to>
                                    </p:set>
                                  </p:childTnLst>
                                </p:cTn>
                              </p:par>
                              <p:par>
                                <p:cTn id="974" presetID="1" presetClass="exit" presetSubtype="0" fill="hold" grpId="14" nodeType="withEffect">
                                  <p:stCondLst>
                                    <p:cond delay="0"/>
                                  </p:stCondLst>
                                  <p:childTnLst>
                                    <p:set>
                                      <p:cBhvr>
                                        <p:cTn id="975" dur="1" fill="hold">
                                          <p:stCondLst>
                                            <p:cond delay="0"/>
                                          </p:stCondLst>
                                        </p:cTn>
                                        <p:tgtEl>
                                          <p:spTgt spid="71"/>
                                        </p:tgtEl>
                                        <p:attrNameLst>
                                          <p:attrName>style.visibility</p:attrName>
                                        </p:attrNameLst>
                                      </p:cBhvr>
                                      <p:to>
                                        <p:strVal val="hidden"/>
                                      </p:to>
                                    </p:set>
                                  </p:childTnLst>
                                </p:cTn>
                              </p:par>
                              <p:par>
                                <p:cTn id="976" presetID="1" presetClass="exit" presetSubtype="0" fill="hold" grpId="14" nodeType="withEffect">
                                  <p:stCondLst>
                                    <p:cond delay="0"/>
                                  </p:stCondLst>
                                  <p:childTnLst>
                                    <p:set>
                                      <p:cBhvr>
                                        <p:cTn id="977"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78" restart="whenNotActive" fill="hold" evtFilter="cancelBubble" nodeType="interactiveSeq">
                <p:stCondLst>
                  <p:cond evt="onClick" delay="0">
                    <p:tgtEl>
                      <p:spTgt spid="27"/>
                    </p:tgtEl>
                  </p:cond>
                </p:stCondLst>
                <p:endSync evt="end" delay="0">
                  <p:rtn val="all"/>
                </p:endSync>
                <p:childTnLst>
                  <p:par>
                    <p:cTn id="979" fill="hold">
                      <p:stCondLst>
                        <p:cond delay="0"/>
                      </p:stCondLst>
                      <p:childTnLst>
                        <p:par>
                          <p:cTn id="980" fill="hold">
                            <p:stCondLst>
                              <p:cond delay="0"/>
                            </p:stCondLst>
                            <p:childTnLst>
                              <p:par>
                                <p:cTn id="981" presetID="1" presetClass="exit" presetSubtype="0" fill="hold" grpId="15" nodeType="clickEffect">
                                  <p:stCondLst>
                                    <p:cond delay="0"/>
                                  </p:stCondLst>
                                  <p:childTnLst>
                                    <p:set>
                                      <p:cBhvr>
                                        <p:cTn id="982" dur="1" fill="hold">
                                          <p:stCondLst>
                                            <p:cond delay="0"/>
                                          </p:stCondLst>
                                        </p:cTn>
                                        <p:tgtEl>
                                          <p:spTgt spid="30"/>
                                        </p:tgtEl>
                                        <p:attrNameLst>
                                          <p:attrName>style.visibility</p:attrName>
                                        </p:attrNameLst>
                                      </p:cBhvr>
                                      <p:to>
                                        <p:strVal val="hidden"/>
                                      </p:to>
                                    </p:set>
                                  </p:childTnLst>
                                </p:cTn>
                              </p:par>
                              <p:par>
                                <p:cTn id="983" presetID="1" presetClass="exit" presetSubtype="0" fill="hold" grpId="15" nodeType="withEffect">
                                  <p:stCondLst>
                                    <p:cond delay="0"/>
                                  </p:stCondLst>
                                  <p:childTnLst>
                                    <p:set>
                                      <p:cBhvr>
                                        <p:cTn id="984" dur="1" fill="hold">
                                          <p:stCondLst>
                                            <p:cond delay="0"/>
                                          </p:stCondLst>
                                        </p:cTn>
                                        <p:tgtEl>
                                          <p:spTgt spid="44"/>
                                        </p:tgtEl>
                                        <p:attrNameLst>
                                          <p:attrName>style.visibility</p:attrName>
                                        </p:attrNameLst>
                                      </p:cBhvr>
                                      <p:to>
                                        <p:strVal val="hidden"/>
                                      </p:to>
                                    </p:set>
                                  </p:childTnLst>
                                </p:cTn>
                              </p:par>
                              <p:par>
                                <p:cTn id="985" presetID="1" presetClass="exit" presetSubtype="0" fill="hold" grpId="15" nodeType="withEffect">
                                  <p:stCondLst>
                                    <p:cond delay="0"/>
                                  </p:stCondLst>
                                  <p:childTnLst>
                                    <p:set>
                                      <p:cBhvr>
                                        <p:cTn id="986" dur="1" fill="hold">
                                          <p:stCondLst>
                                            <p:cond delay="0"/>
                                          </p:stCondLst>
                                        </p:cTn>
                                        <p:tgtEl>
                                          <p:spTgt spid="45"/>
                                        </p:tgtEl>
                                        <p:attrNameLst>
                                          <p:attrName>style.visibility</p:attrName>
                                        </p:attrNameLst>
                                      </p:cBhvr>
                                      <p:to>
                                        <p:strVal val="hidden"/>
                                      </p:to>
                                    </p:set>
                                  </p:childTnLst>
                                </p:cTn>
                              </p:par>
                              <p:par>
                                <p:cTn id="987" presetID="1" presetClass="exit" presetSubtype="0" fill="hold" grpId="15" nodeType="withEffect">
                                  <p:stCondLst>
                                    <p:cond delay="0"/>
                                  </p:stCondLst>
                                  <p:childTnLst>
                                    <p:set>
                                      <p:cBhvr>
                                        <p:cTn id="988" dur="1" fill="hold">
                                          <p:stCondLst>
                                            <p:cond delay="0"/>
                                          </p:stCondLst>
                                        </p:cTn>
                                        <p:tgtEl>
                                          <p:spTgt spid="47"/>
                                        </p:tgtEl>
                                        <p:attrNameLst>
                                          <p:attrName>style.visibility</p:attrName>
                                        </p:attrNameLst>
                                      </p:cBhvr>
                                      <p:to>
                                        <p:strVal val="hidden"/>
                                      </p:to>
                                    </p:set>
                                  </p:childTnLst>
                                </p:cTn>
                              </p:par>
                              <p:par>
                                <p:cTn id="989" presetID="1" presetClass="exit" presetSubtype="0" fill="hold" grpId="15" nodeType="withEffect">
                                  <p:stCondLst>
                                    <p:cond delay="0"/>
                                  </p:stCondLst>
                                  <p:childTnLst>
                                    <p:set>
                                      <p:cBhvr>
                                        <p:cTn id="990" dur="1" fill="hold">
                                          <p:stCondLst>
                                            <p:cond delay="0"/>
                                          </p:stCondLst>
                                        </p:cTn>
                                        <p:tgtEl>
                                          <p:spTgt spid="48"/>
                                        </p:tgtEl>
                                        <p:attrNameLst>
                                          <p:attrName>style.visibility</p:attrName>
                                        </p:attrNameLst>
                                      </p:cBhvr>
                                      <p:to>
                                        <p:strVal val="hidden"/>
                                      </p:to>
                                    </p:set>
                                  </p:childTnLst>
                                </p:cTn>
                              </p:par>
                              <p:par>
                                <p:cTn id="991" presetID="1" presetClass="exit" presetSubtype="0" fill="hold" grpId="15" nodeType="withEffect">
                                  <p:stCondLst>
                                    <p:cond delay="0"/>
                                  </p:stCondLst>
                                  <p:childTnLst>
                                    <p:set>
                                      <p:cBhvr>
                                        <p:cTn id="992" dur="1" fill="hold">
                                          <p:stCondLst>
                                            <p:cond delay="0"/>
                                          </p:stCondLst>
                                        </p:cTn>
                                        <p:tgtEl>
                                          <p:spTgt spid="49"/>
                                        </p:tgtEl>
                                        <p:attrNameLst>
                                          <p:attrName>style.visibility</p:attrName>
                                        </p:attrNameLst>
                                      </p:cBhvr>
                                      <p:to>
                                        <p:strVal val="hidden"/>
                                      </p:to>
                                    </p:set>
                                  </p:childTnLst>
                                </p:cTn>
                              </p:par>
                              <p:par>
                                <p:cTn id="993" presetID="1" presetClass="exit" presetSubtype="0" fill="hold" grpId="15" nodeType="withEffect">
                                  <p:stCondLst>
                                    <p:cond delay="0"/>
                                  </p:stCondLst>
                                  <p:childTnLst>
                                    <p:set>
                                      <p:cBhvr>
                                        <p:cTn id="994" dur="1" fill="hold">
                                          <p:stCondLst>
                                            <p:cond delay="0"/>
                                          </p:stCondLst>
                                        </p:cTn>
                                        <p:tgtEl>
                                          <p:spTgt spid="50"/>
                                        </p:tgtEl>
                                        <p:attrNameLst>
                                          <p:attrName>style.visibility</p:attrName>
                                        </p:attrNameLst>
                                      </p:cBhvr>
                                      <p:to>
                                        <p:strVal val="hidden"/>
                                      </p:to>
                                    </p:set>
                                  </p:childTnLst>
                                </p:cTn>
                              </p:par>
                              <p:par>
                                <p:cTn id="995" presetID="1" presetClass="exit" presetSubtype="0" fill="hold" grpId="15" nodeType="withEffect">
                                  <p:stCondLst>
                                    <p:cond delay="0"/>
                                  </p:stCondLst>
                                  <p:childTnLst>
                                    <p:set>
                                      <p:cBhvr>
                                        <p:cTn id="996" dur="1" fill="hold">
                                          <p:stCondLst>
                                            <p:cond delay="0"/>
                                          </p:stCondLst>
                                        </p:cTn>
                                        <p:tgtEl>
                                          <p:spTgt spid="51"/>
                                        </p:tgtEl>
                                        <p:attrNameLst>
                                          <p:attrName>style.visibility</p:attrName>
                                        </p:attrNameLst>
                                      </p:cBhvr>
                                      <p:to>
                                        <p:strVal val="hidden"/>
                                      </p:to>
                                    </p:set>
                                  </p:childTnLst>
                                </p:cTn>
                              </p:par>
                              <p:par>
                                <p:cTn id="997" presetID="1" presetClass="exit" presetSubtype="0" fill="hold" grpId="15" nodeType="withEffect">
                                  <p:stCondLst>
                                    <p:cond delay="0"/>
                                  </p:stCondLst>
                                  <p:childTnLst>
                                    <p:set>
                                      <p:cBhvr>
                                        <p:cTn id="998" dur="1" fill="hold">
                                          <p:stCondLst>
                                            <p:cond delay="0"/>
                                          </p:stCondLst>
                                        </p:cTn>
                                        <p:tgtEl>
                                          <p:spTgt spid="52"/>
                                        </p:tgtEl>
                                        <p:attrNameLst>
                                          <p:attrName>style.visibility</p:attrName>
                                        </p:attrNameLst>
                                      </p:cBhvr>
                                      <p:to>
                                        <p:strVal val="hidden"/>
                                      </p:to>
                                    </p:set>
                                  </p:childTnLst>
                                </p:cTn>
                              </p:par>
                              <p:par>
                                <p:cTn id="999" presetID="1" presetClass="exit" presetSubtype="0" fill="hold" grpId="15" nodeType="withEffect">
                                  <p:stCondLst>
                                    <p:cond delay="0"/>
                                  </p:stCondLst>
                                  <p:childTnLst>
                                    <p:set>
                                      <p:cBhvr>
                                        <p:cTn id="1000" dur="1" fill="hold">
                                          <p:stCondLst>
                                            <p:cond delay="0"/>
                                          </p:stCondLst>
                                        </p:cTn>
                                        <p:tgtEl>
                                          <p:spTgt spid="53"/>
                                        </p:tgtEl>
                                        <p:attrNameLst>
                                          <p:attrName>style.visibility</p:attrName>
                                        </p:attrNameLst>
                                      </p:cBhvr>
                                      <p:to>
                                        <p:strVal val="hidden"/>
                                      </p:to>
                                    </p:set>
                                  </p:childTnLst>
                                </p:cTn>
                              </p:par>
                              <p:par>
                                <p:cTn id="1001" presetID="1" presetClass="exit" presetSubtype="0" fill="hold" grpId="15" nodeType="withEffect">
                                  <p:stCondLst>
                                    <p:cond delay="0"/>
                                  </p:stCondLst>
                                  <p:childTnLst>
                                    <p:set>
                                      <p:cBhvr>
                                        <p:cTn id="1002" dur="1" fill="hold">
                                          <p:stCondLst>
                                            <p:cond delay="0"/>
                                          </p:stCondLst>
                                        </p:cTn>
                                        <p:tgtEl>
                                          <p:spTgt spid="54"/>
                                        </p:tgtEl>
                                        <p:attrNameLst>
                                          <p:attrName>style.visibility</p:attrName>
                                        </p:attrNameLst>
                                      </p:cBhvr>
                                      <p:to>
                                        <p:strVal val="hidden"/>
                                      </p:to>
                                    </p:set>
                                  </p:childTnLst>
                                </p:cTn>
                              </p:par>
                              <p:par>
                                <p:cTn id="1003" presetID="1" presetClass="exit" presetSubtype="0" fill="hold" grpId="15" nodeType="withEffect">
                                  <p:stCondLst>
                                    <p:cond delay="0"/>
                                  </p:stCondLst>
                                  <p:childTnLst>
                                    <p:set>
                                      <p:cBhvr>
                                        <p:cTn id="1004" dur="1" fill="hold">
                                          <p:stCondLst>
                                            <p:cond delay="0"/>
                                          </p:stCondLst>
                                        </p:cTn>
                                        <p:tgtEl>
                                          <p:spTgt spid="55"/>
                                        </p:tgtEl>
                                        <p:attrNameLst>
                                          <p:attrName>style.visibility</p:attrName>
                                        </p:attrNameLst>
                                      </p:cBhvr>
                                      <p:to>
                                        <p:strVal val="hidden"/>
                                      </p:to>
                                    </p:set>
                                  </p:childTnLst>
                                </p:cTn>
                              </p:par>
                              <p:par>
                                <p:cTn id="1005" presetID="1" presetClass="exit" presetSubtype="0" fill="hold" grpId="15" nodeType="withEffect">
                                  <p:stCondLst>
                                    <p:cond delay="0"/>
                                  </p:stCondLst>
                                  <p:childTnLst>
                                    <p:set>
                                      <p:cBhvr>
                                        <p:cTn id="1006" dur="1" fill="hold">
                                          <p:stCondLst>
                                            <p:cond delay="0"/>
                                          </p:stCondLst>
                                        </p:cTn>
                                        <p:tgtEl>
                                          <p:spTgt spid="56"/>
                                        </p:tgtEl>
                                        <p:attrNameLst>
                                          <p:attrName>style.visibility</p:attrName>
                                        </p:attrNameLst>
                                      </p:cBhvr>
                                      <p:to>
                                        <p:strVal val="hidden"/>
                                      </p:to>
                                    </p:set>
                                  </p:childTnLst>
                                </p:cTn>
                              </p:par>
                              <p:par>
                                <p:cTn id="1007" presetID="1" presetClass="exit" presetSubtype="0" fill="hold" grpId="15" nodeType="withEffect">
                                  <p:stCondLst>
                                    <p:cond delay="0"/>
                                  </p:stCondLst>
                                  <p:childTnLst>
                                    <p:set>
                                      <p:cBhvr>
                                        <p:cTn id="1008" dur="1" fill="hold">
                                          <p:stCondLst>
                                            <p:cond delay="0"/>
                                          </p:stCondLst>
                                        </p:cTn>
                                        <p:tgtEl>
                                          <p:spTgt spid="57"/>
                                        </p:tgtEl>
                                        <p:attrNameLst>
                                          <p:attrName>style.visibility</p:attrName>
                                        </p:attrNameLst>
                                      </p:cBhvr>
                                      <p:to>
                                        <p:strVal val="hidden"/>
                                      </p:to>
                                    </p:set>
                                  </p:childTnLst>
                                </p:cTn>
                              </p:par>
                              <p:par>
                                <p:cTn id="1009" presetID="1" presetClass="exit" presetSubtype="0" fill="hold" grpId="15" nodeType="withEffect">
                                  <p:stCondLst>
                                    <p:cond delay="0"/>
                                  </p:stCondLst>
                                  <p:childTnLst>
                                    <p:set>
                                      <p:cBhvr>
                                        <p:cTn id="1010" dur="1" fill="hold">
                                          <p:stCondLst>
                                            <p:cond delay="0"/>
                                          </p:stCondLst>
                                        </p:cTn>
                                        <p:tgtEl>
                                          <p:spTgt spid="58"/>
                                        </p:tgtEl>
                                        <p:attrNameLst>
                                          <p:attrName>style.visibility</p:attrName>
                                        </p:attrNameLst>
                                      </p:cBhvr>
                                      <p:to>
                                        <p:strVal val="hidden"/>
                                      </p:to>
                                    </p:set>
                                  </p:childTnLst>
                                </p:cTn>
                              </p:par>
                              <p:par>
                                <p:cTn id="1011" presetID="1" presetClass="entr" presetSubtype="0" fill="hold" grpId="15" nodeType="withEffect">
                                  <p:stCondLst>
                                    <p:cond delay="0"/>
                                  </p:stCondLst>
                                  <p:childTnLst>
                                    <p:set>
                                      <p:cBhvr>
                                        <p:cTn id="1012" dur="1" fill="hold">
                                          <p:stCondLst>
                                            <p:cond delay="0"/>
                                          </p:stCondLst>
                                        </p:cTn>
                                        <p:tgtEl>
                                          <p:spTgt spid="59"/>
                                        </p:tgtEl>
                                        <p:attrNameLst>
                                          <p:attrName>style.visibility</p:attrName>
                                        </p:attrNameLst>
                                      </p:cBhvr>
                                      <p:to>
                                        <p:strVal val="visible"/>
                                      </p:to>
                                    </p:set>
                                  </p:childTnLst>
                                </p:cTn>
                              </p:par>
                              <p:par>
                                <p:cTn id="1013" presetID="1" presetClass="exit" presetSubtype="0" fill="hold" grpId="15" nodeType="withEffect">
                                  <p:stCondLst>
                                    <p:cond delay="0"/>
                                  </p:stCondLst>
                                  <p:childTnLst>
                                    <p:set>
                                      <p:cBhvr>
                                        <p:cTn id="1014" dur="1" fill="hold">
                                          <p:stCondLst>
                                            <p:cond delay="0"/>
                                          </p:stCondLst>
                                        </p:cTn>
                                        <p:tgtEl>
                                          <p:spTgt spid="60"/>
                                        </p:tgtEl>
                                        <p:attrNameLst>
                                          <p:attrName>style.visibility</p:attrName>
                                        </p:attrNameLst>
                                      </p:cBhvr>
                                      <p:to>
                                        <p:strVal val="hidden"/>
                                      </p:to>
                                    </p:set>
                                  </p:childTnLst>
                                </p:cTn>
                              </p:par>
                              <p:par>
                                <p:cTn id="1015" presetID="1" presetClass="exit" presetSubtype="0" fill="hold" grpId="15" nodeType="withEffect">
                                  <p:stCondLst>
                                    <p:cond delay="0"/>
                                  </p:stCondLst>
                                  <p:childTnLst>
                                    <p:set>
                                      <p:cBhvr>
                                        <p:cTn id="1016" dur="1" fill="hold">
                                          <p:stCondLst>
                                            <p:cond delay="0"/>
                                          </p:stCondLst>
                                        </p:cTn>
                                        <p:tgtEl>
                                          <p:spTgt spid="61"/>
                                        </p:tgtEl>
                                        <p:attrNameLst>
                                          <p:attrName>style.visibility</p:attrName>
                                        </p:attrNameLst>
                                      </p:cBhvr>
                                      <p:to>
                                        <p:strVal val="hidden"/>
                                      </p:to>
                                    </p:set>
                                  </p:childTnLst>
                                </p:cTn>
                              </p:par>
                              <p:par>
                                <p:cTn id="1017" presetID="1" presetClass="exit" presetSubtype="0" fill="hold" grpId="15" nodeType="withEffect">
                                  <p:stCondLst>
                                    <p:cond delay="0"/>
                                  </p:stCondLst>
                                  <p:childTnLst>
                                    <p:set>
                                      <p:cBhvr>
                                        <p:cTn id="1018" dur="1" fill="hold">
                                          <p:stCondLst>
                                            <p:cond delay="0"/>
                                          </p:stCondLst>
                                        </p:cTn>
                                        <p:tgtEl>
                                          <p:spTgt spid="62"/>
                                        </p:tgtEl>
                                        <p:attrNameLst>
                                          <p:attrName>style.visibility</p:attrName>
                                        </p:attrNameLst>
                                      </p:cBhvr>
                                      <p:to>
                                        <p:strVal val="hidden"/>
                                      </p:to>
                                    </p:set>
                                  </p:childTnLst>
                                </p:cTn>
                              </p:par>
                              <p:par>
                                <p:cTn id="1019" presetID="1" presetClass="exit" presetSubtype="0" fill="hold" grpId="15" nodeType="withEffect">
                                  <p:stCondLst>
                                    <p:cond delay="0"/>
                                  </p:stCondLst>
                                  <p:childTnLst>
                                    <p:set>
                                      <p:cBhvr>
                                        <p:cTn id="1020" dur="1" fill="hold">
                                          <p:stCondLst>
                                            <p:cond delay="0"/>
                                          </p:stCondLst>
                                        </p:cTn>
                                        <p:tgtEl>
                                          <p:spTgt spid="63"/>
                                        </p:tgtEl>
                                        <p:attrNameLst>
                                          <p:attrName>style.visibility</p:attrName>
                                        </p:attrNameLst>
                                      </p:cBhvr>
                                      <p:to>
                                        <p:strVal val="hidden"/>
                                      </p:to>
                                    </p:set>
                                  </p:childTnLst>
                                </p:cTn>
                              </p:par>
                              <p:par>
                                <p:cTn id="1021" presetID="1" presetClass="exit" presetSubtype="0" fill="hold" grpId="15" nodeType="withEffect">
                                  <p:stCondLst>
                                    <p:cond delay="0"/>
                                  </p:stCondLst>
                                  <p:childTnLst>
                                    <p:set>
                                      <p:cBhvr>
                                        <p:cTn id="1022" dur="1" fill="hold">
                                          <p:stCondLst>
                                            <p:cond delay="0"/>
                                          </p:stCondLst>
                                        </p:cTn>
                                        <p:tgtEl>
                                          <p:spTgt spid="64"/>
                                        </p:tgtEl>
                                        <p:attrNameLst>
                                          <p:attrName>style.visibility</p:attrName>
                                        </p:attrNameLst>
                                      </p:cBhvr>
                                      <p:to>
                                        <p:strVal val="hidden"/>
                                      </p:to>
                                    </p:set>
                                  </p:childTnLst>
                                </p:cTn>
                              </p:par>
                              <p:par>
                                <p:cTn id="1023" presetID="1" presetClass="exit" presetSubtype="0" fill="hold" grpId="15" nodeType="withEffect">
                                  <p:stCondLst>
                                    <p:cond delay="0"/>
                                  </p:stCondLst>
                                  <p:childTnLst>
                                    <p:set>
                                      <p:cBhvr>
                                        <p:cTn id="1024" dur="1" fill="hold">
                                          <p:stCondLst>
                                            <p:cond delay="0"/>
                                          </p:stCondLst>
                                        </p:cTn>
                                        <p:tgtEl>
                                          <p:spTgt spid="65"/>
                                        </p:tgtEl>
                                        <p:attrNameLst>
                                          <p:attrName>style.visibility</p:attrName>
                                        </p:attrNameLst>
                                      </p:cBhvr>
                                      <p:to>
                                        <p:strVal val="hidden"/>
                                      </p:to>
                                    </p:set>
                                  </p:childTnLst>
                                </p:cTn>
                              </p:par>
                              <p:par>
                                <p:cTn id="1025" presetID="1" presetClass="exit" presetSubtype="0" fill="hold" grpId="15" nodeType="withEffect">
                                  <p:stCondLst>
                                    <p:cond delay="0"/>
                                  </p:stCondLst>
                                  <p:childTnLst>
                                    <p:set>
                                      <p:cBhvr>
                                        <p:cTn id="1026" dur="1" fill="hold">
                                          <p:stCondLst>
                                            <p:cond delay="0"/>
                                          </p:stCondLst>
                                        </p:cTn>
                                        <p:tgtEl>
                                          <p:spTgt spid="66"/>
                                        </p:tgtEl>
                                        <p:attrNameLst>
                                          <p:attrName>style.visibility</p:attrName>
                                        </p:attrNameLst>
                                      </p:cBhvr>
                                      <p:to>
                                        <p:strVal val="hidden"/>
                                      </p:to>
                                    </p:set>
                                  </p:childTnLst>
                                </p:cTn>
                              </p:par>
                              <p:par>
                                <p:cTn id="1027" presetID="1" presetClass="exit" presetSubtype="0" fill="hold" grpId="15" nodeType="withEffect">
                                  <p:stCondLst>
                                    <p:cond delay="0"/>
                                  </p:stCondLst>
                                  <p:childTnLst>
                                    <p:set>
                                      <p:cBhvr>
                                        <p:cTn id="1028" dur="1" fill="hold">
                                          <p:stCondLst>
                                            <p:cond delay="0"/>
                                          </p:stCondLst>
                                        </p:cTn>
                                        <p:tgtEl>
                                          <p:spTgt spid="67"/>
                                        </p:tgtEl>
                                        <p:attrNameLst>
                                          <p:attrName>style.visibility</p:attrName>
                                        </p:attrNameLst>
                                      </p:cBhvr>
                                      <p:to>
                                        <p:strVal val="hidden"/>
                                      </p:to>
                                    </p:set>
                                  </p:childTnLst>
                                </p:cTn>
                              </p:par>
                              <p:par>
                                <p:cTn id="1029" presetID="1" presetClass="exit" presetSubtype="0" fill="hold" grpId="15" nodeType="withEffect">
                                  <p:stCondLst>
                                    <p:cond delay="0"/>
                                  </p:stCondLst>
                                  <p:childTnLst>
                                    <p:set>
                                      <p:cBhvr>
                                        <p:cTn id="1030" dur="1" fill="hold">
                                          <p:stCondLst>
                                            <p:cond delay="0"/>
                                          </p:stCondLst>
                                        </p:cTn>
                                        <p:tgtEl>
                                          <p:spTgt spid="68"/>
                                        </p:tgtEl>
                                        <p:attrNameLst>
                                          <p:attrName>style.visibility</p:attrName>
                                        </p:attrNameLst>
                                      </p:cBhvr>
                                      <p:to>
                                        <p:strVal val="hidden"/>
                                      </p:to>
                                    </p:set>
                                  </p:childTnLst>
                                </p:cTn>
                              </p:par>
                              <p:par>
                                <p:cTn id="1031" presetID="1" presetClass="exit" presetSubtype="0" fill="hold" grpId="15" nodeType="withEffect">
                                  <p:stCondLst>
                                    <p:cond delay="0"/>
                                  </p:stCondLst>
                                  <p:childTnLst>
                                    <p:set>
                                      <p:cBhvr>
                                        <p:cTn id="1032" dur="1" fill="hold">
                                          <p:stCondLst>
                                            <p:cond delay="0"/>
                                          </p:stCondLst>
                                        </p:cTn>
                                        <p:tgtEl>
                                          <p:spTgt spid="69"/>
                                        </p:tgtEl>
                                        <p:attrNameLst>
                                          <p:attrName>style.visibility</p:attrName>
                                        </p:attrNameLst>
                                      </p:cBhvr>
                                      <p:to>
                                        <p:strVal val="hidden"/>
                                      </p:to>
                                    </p:set>
                                  </p:childTnLst>
                                </p:cTn>
                              </p:par>
                              <p:par>
                                <p:cTn id="1033" presetID="1" presetClass="exit" presetSubtype="0" fill="hold" grpId="15" nodeType="withEffect">
                                  <p:stCondLst>
                                    <p:cond delay="0"/>
                                  </p:stCondLst>
                                  <p:childTnLst>
                                    <p:set>
                                      <p:cBhvr>
                                        <p:cTn id="1034" dur="1" fill="hold">
                                          <p:stCondLst>
                                            <p:cond delay="0"/>
                                          </p:stCondLst>
                                        </p:cTn>
                                        <p:tgtEl>
                                          <p:spTgt spid="70"/>
                                        </p:tgtEl>
                                        <p:attrNameLst>
                                          <p:attrName>style.visibility</p:attrName>
                                        </p:attrNameLst>
                                      </p:cBhvr>
                                      <p:to>
                                        <p:strVal val="hidden"/>
                                      </p:to>
                                    </p:set>
                                  </p:childTnLst>
                                </p:cTn>
                              </p:par>
                              <p:par>
                                <p:cTn id="1035" presetID="1" presetClass="exit" presetSubtype="0" fill="hold" grpId="15" nodeType="withEffect">
                                  <p:stCondLst>
                                    <p:cond delay="0"/>
                                  </p:stCondLst>
                                  <p:childTnLst>
                                    <p:set>
                                      <p:cBhvr>
                                        <p:cTn id="1036" dur="1" fill="hold">
                                          <p:stCondLst>
                                            <p:cond delay="0"/>
                                          </p:stCondLst>
                                        </p:cTn>
                                        <p:tgtEl>
                                          <p:spTgt spid="71"/>
                                        </p:tgtEl>
                                        <p:attrNameLst>
                                          <p:attrName>style.visibility</p:attrName>
                                        </p:attrNameLst>
                                      </p:cBhvr>
                                      <p:to>
                                        <p:strVal val="hidden"/>
                                      </p:to>
                                    </p:set>
                                  </p:childTnLst>
                                </p:cTn>
                              </p:par>
                              <p:par>
                                <p:cTn id="1037" presetID="1" presetClass="exit" presetSubtype="0" fill="hold" grpId="15" nodeType="withEffect">
                                  <p:stCondLst>
                                    <p:cond delay="0"/>
                                  </p:stCondLst>
                                  <p:childTnLst>
                                    <p:set>
                                      <p:cBhvr>
                                        <p:cTn id="1038"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39" restart="whenNotActive" fill="hold" evtFilter="cancelBubble" nodeType="interactiveSeq">
                <p:stCondLst>
                  <p:cond evt="onClick" delay="0">
                    <p:tgtEl>
                      <p:spTgt spid="28"/>
                    </p:tgtEl>
                  </p:cond>
                </p:stCondLst>
                <p:endSync evt="end" delay="0">
                  <p:rtn val="all"/>
                </p:endSync>
                <p:childTnLst>
                  <p:par>
                    <p:cTn id="1040" fill="hold">
                      <p:stCondLst>
                        <p:cond delay="0"/>
                      </p:stCondLst>
                      <p:childTnLst>
                        <p:par>
                          <p:cTn id="1041" fill="hold">
                            <p:stCondLst>
                              <p:cond delay="0"/>
                            </p:stCondLst>
                            <p:childTnLst>
                              <p:par>
                                <p:cTn id="1042" presetID="1" presetClass="exit" presetSubtype="0" fill="hold" grpId="16" nodeType="clickEffect">
                                  <p:stCondLst>
                                    <p:cond delay="0"/>
                                  </p:stCondLst>
                                  <p:childTnLst>
                                    <p:set>
                                      <p:cBhvr>
                                        <p:cTn id="1043" dur="1" fill="hold">
                                          <p:stCondLst>
                                            <p:cond delay="0"/>
                                          </p:stCondLst>
                                        </p:cTn>
                                        <p:tgtEl>
                                          <p:spTgt spid="30"/>
                                        </p:tgtEl>
                                        <p:attrNameLst>
                                          <p:attrName>style.visibility</p:attrName>
                                        </p:attrNameLst>
                                      </p:cBhvr>
                                      <p:to>
                                        <p:strVal val="hidden"/>
                                      </p:to>
                                    </p:set>
                                  </p:childTnLst>
                                </p:cTn>
                              </p:par>
                              <p:par>
                                <p:cTn id="1044" presetID="1" presetClass="exit" presetSubtype="0" fill="hold" grpId="16" nodeType="withEffect">
                                  <p:stCondLst>
                                    <p:cond delay="0"/>
                                  </p:stCondLst>
                                  <p:childTnLst>
                                    <p:set>
                                      <p:cBhvr>
                                        <p:cTn id="1045" dur="1" fill="hold">
                                          <p:stCondLst>
                                            <p:cond delay="0"/>
                                          </p:stCondLst>
                                        </p:cTn>
                                        <p:tgtEl>
                                          <p:spTgt spid="44"/>
                                        </p:tgtEl>
                                        <p:attrNameLst>
                                          <p:attrName>style.visibility</p:attrName>
                                        </p:attrNameLst>
                                      </p:cBhvr>
                                      <p:to>
                                        <p:strVal val="hidden"/>
                                      </p:to>
                                    </p:set>
                                  </p:childTnLst>
                                </p:cTn>
                              </p:par>
                              <p:par>
                                <p:cTn id="1046" presetID="1" presetClass="exit" presetSubtype="0" fill="hold" grpId="16" nodeType="withEffect">
                                  <p:stCondLst>
                                    <p:cond delay="0"/>
                                  </p:stCondLst>
                                  <p:childTnLst>
                                    <p:set>
                                      <p:cBhvr>
                                        <p:cTn id="1047" dur="1" fill="hold">
                                          <p:stCondLst>
                                            <p:cond delay="0"/>
                                          </p:stCondLst>
                                        </p:cTn>
                                        <p:tgtEl>
                                          <p:spTgt spid="45"/>
                                        </p:tgtEl>
                                        <p:attrNameLst>
                                          <p:attrName>style.visibility</p:attrName>
                                        </p:attrNameLst>
                                      </p:cBhvr>
                                      <p:to>
                                        <p:strVal val="hidden"/>
                                      </p:to>
                                    </p:set>
                                  </p:childTnLst>
                                </p:cTn>
                              </p:par>
                              <p:par>
                                <p:cTn id="1048" presetID="1" presetClass="exit" presetSubtype="0" fill="hold" grpId="16" nodeType="withEffect">
                                  <p:stCondLst>
                                    <p:cond delay="0"/>
                                  </p:stCondLst>
                                  <p:childTnLst>
                                    <p:set>
                                      <p:cBhvr>
                                        <p:cTn id="1049" dur="1" fill="hold">
                                          <p:stCondLst>
                                            <p:cond delay="0"/>
                                          </p:stCondLst>
                                        </p:cTn>
                                        <p:tgtEl>
                                          <p:spTgt spid="47"/>
                                        </p:tgtEl>
                                        <p:attrNameLst>
                                          <p:attrName>style.visibility</p:attrName>
                                        </p:attrNameLst>
                                      </p:cBhvr>
                                      <p:to>
                                        <p:strVal val="hidden"/>
                                      </p:to>
                                    </p:set>
                                  </p:childTnLst>
                                </p:cTn>
                              </p:par>
                              <p:par>
                                <p:cTn id="1050" presetID="1" presetClass="exit" presetSubtype="0" fill="hold" grpId="16" nodeType="withEffect">
                                  <p:stCondLst>
                                    <p:cond delay="0"/>
                                  </p:stCondLst>
                                  <p:childTnLst>
                                    <p:set>
                                      <p:cBhvr>
                                        <p:cTn id="1051" dur="1" fill="hold">
                                          <p:stCondLst>
                                            <p:cond delay="0"/>
                                          </p:stCondLst>
                                        </p:cTn>
                                        <p:tgtEl>
                                          <p:spTgt spid="48"/>
                                        </p:tgtEl>
                                        <p:attrNameLst>
                                          <p:attrName>style.visibility</p:attrName>
                                        </p:attrNameLst>
                                      </p:cBhvr>
                                      <p:to>
                                        <p:strVal val="hidden"/>
                                      </p:to>
                                    </p:set>
                                  </p:childTnLst>
                                </p:cTn>
                              </p:par>
                              <p:par>
                                <p:cTn id="1052" presetID="1" presetClass="exit" presetSubtype="0" fill="hold" grpId="16" nodeType="withEffect">
                                  <p:stCondLst>
                                    <p:cond delay="0"/>
                                  </p:stCondLst>
                                  <p:childTnLst>
                                    <p:set>
                                      <p:cBhvr>
                                        <p:cTn id="1053" dur="1" fill="hold">
                                          <p:stCondLst>
                                            <p:cond delay="0"/>
                                          </p:stCondLst>
                                        </p:cTn>
                                        <p:tgtEl>
                                          <p:spTgt spid="49"/>
                                        </p:tgtEl>
                                        <p:attrNameLst>
                                          <p:attrName>style.visibility</p:attrName>
                                        </p:attrNameLst>
                                      </p:cBhvr>
                                      <p:to>
                                        <p:strVal val="hidden"/>
                                      </p:to>
                                    </p:set>
                                  </p:childTnLst>
                                </p:cTn>
                              </p:par>
                              <p:par>
                                <p:cTn id="1054" presetID="1" presetClass="exit" presetSubtype="0" fill="hold" grpId="16" nodeType="withEffect">
                                  <p:stCondLst>
                                    <p:cond delay="0"/>
                                  </p:stCondLst>
                                  <p:childTnLst>
                                    <p:set>
                                      <p:cBhvr>
                                        <p:cTn id="1055" dur="1" fill="hold">
                                          <p:stCondLst>
                                            <p:cond delay="0"/>
                                          </p:stCondLst>
                                        </p:cTn>
                                        <p:tgtEl>
                                          <p:spTgt spid="50"/>
                                        </p:tgtEl>
                                        <p:attrNameLst>
                                          <p:attrName>style.visibility</p:attrName>
                                        </p:attrNameLst>
                                      </p:cBhvr>
                                      <p:to>
                                        <p:strVal val="hidden"/>
                                      </p:to>
                                    </p:set>
                                  </p:childTnLst>
                                </p:cTn>
                              </p:par>
                              <p:par>
                                <p:cTn id="1056" presetID="1" presetClass="exit" presetSubtype="0" fill="hold" grpId="16" nodeType="withEffect">
                                  <p:stCondLst>
                                    <p:cond delay="0"/>
                                  </p:stCondLst>
                                  <p:childTnLst>
                                    <p:set>
                                      <p:cBhvr>
                                        <p:cTn id="1057" dur="1" fill="hold">
                                          <p:stCondLst>
                                            <p:cond delay="0"/>
                                          </p:stCondLst>
                                        </p:cTn>
                                        <p:tgtEl>
                                          <p:spTgt spid="51"/>
                                        </p:tgtEl>
                                        <p:attrNameLst>
                                          <p:attrName>style.visibility</p:attrName>
                                        </p:attrNameLst>
                                      </p:cBhvr>
                                      <p:to>
                                        <p:strVal val="hidden"/>
                                      </p:to>
                                    </p:set>
                                  </p:childTnLst>
                                </p:cTn>
                              </p:par>
                              <p:par>
                                <p:cTn id="1058" presetID="1" presetClass="exit" presetSubtype="0" fill="hold" grpId="16" nodeType="withEffect">
                                  <p:stCondLst>
                                    <p:cond delay="0"/>
                                  </p:stCondLst>
                                  <p:childTnLst>
                                    <p:set>
                                      <p:cBhvr>
                                        <p:cTn id="1059" dur="1" fill="hold">
                                          <p:stCondLst>
                                            <p:cond delay="0"/>
                                          </p:stCondLst>
                                        </p:cTn>
                                        <p:tgtEl>
                                          <p:spTgt spid="52"/>
                                        </p:tgtEl>
                                        <p:attrNameLst>
                                          <p:attrName>style.visibility</p:attrName>
                                        </p:attrNameLst>
                                      </p:cBhvr>
                                      <p:to>
                                        <p:strVal val="hidden"/>
                                      </p:to>
                                    </p:set>
                                  </p:childTnLst>
                                </p:cTn>
                              </p:par>
                              <p:par>
                                <p:cTn id="1060" presetID="1" presetClass="exit" presetSubtype="0" fill="hold" grpId="16" nodeType="withEffect">
                                  <p:stCondLst>
                                    <p:cond delay="0"/>
                                  </p:stCondLst>
                                  <p:childTnLst>
                                    <p:set>
                                      <p:cBhvr>
                                        <p:cTn id="1061" dur="1" fill="hold">
                                          <p:stCondLst>
                                            <p:cond delay="0"/>
                                          </p:stCondLst>
                                        </p:cTn>
                                        <p:tgtEl>
                                          <p:spTgt spid="53"/>
                                        </p:tgtEl>
                                        <p:attrNameLst>
                                          <p:attrName>style.visibility</p:attrName>
                                        </p:attrNameLst>
                                      </p:cBhvr>
                                      <p:to>
                                        <p:strVal val="hidden"/>
                                      </p:to>
                                    </p:set>
                                  </p:childTnLst>
                                </p:cTn>
                              </p:par>
                              <p:par>
                                <p:cTn id="1062" presetID="1" presetClass="exit" presetSubtype="0" fill="hold" grpId="16" nodeType="withEffect">
                                  <p:stCondLst>
                                    <p:cond delay="0"/>
                                  </p:stCondLst>
                                  <p:childTnLst>
                                    <p:set>
                                      <p:cBhvr>
                                        <p:cTn id="1063" dur="1" fill="hold">
                                          <p:stCondLst>
                                            <p:cond delay="0"/>
                                          </p:stCondLst>
                                        </p:cTn>
                                        <p:tgtEl>
                                          <p:spTgt spid="54"/>
                                        </p:tgtEl>
                                        <p:attrNameLst>
                                          <p:attrName>style.visibility</p:attrName>
                                        </p:attrNameLst>
                                      </p:cBhvr>
                                      <p:to>
                                        <p:strVal val="hidden"/>
                                      </p:to>
                                    </p:set>
                                  </p:childTnLst>
                                </p:cTn>
                              </p:par>
                              <p:par>
                                <p:cTn id="1064" presetID="1" presetClass="exit" presetSubtype="0" fill="hold" grpId="16" nodeType="withEffect">
                                  <p:stCondLst>
                                    <p:cond delay="0"/>
                                  </p:stCondLst>
                                  <p:childTnLst>
                                    <p:set>
                                      <p:cBhvr>
                                        <p:cTn id="1065" dur="1" fill="hold">
                                          <p:stCondLst>
                                            <p:cond delay="0"/>
                                          </p:stCondLst>
                                        </p:cTn>
                                        <p:tgtEl>
                                          <p:spTgt spid="55"/>
                                        </p:tgtEl>
                                        <p:attrNameLst>
                                          <p:attrName>style.visibility</p:attrName>
                                        </p:attrNameLst>
                                      </p:cBhvr>
                                      <p:to>
                                        <p:strVal val="hidden"/>
                                      </p:to>
                                    </p:set>
                                  </p:childTnLst>
                                </p:cTn>
                              </p:par>
                              <p:par>
                                <p:cTn id="1066" presetID="1" presetClass="exit" presetSubtype="0" fill="hold" grpId="16" nodeType="withEffect">
                                  <p:stCondLst>
                                    <p:cond delay="0"/>
                                  </p:stCondLst>
                                  <p:childTnLst>
                                    <p:set>
                                      <p:cBhvr>
                                        <p:cTn id="1067" dur="1" fill="hold">
                                          <p:stCondLst>
                                            <p:cond delay="0"/>
                                          </p:stCondLst>
                                        </p:cTn>
                                        <p:tgtEl>
                                          <p:spTgt spid="56"/>
                                        </p:tgtEl>
                                        <p:attrNameLst>
                                          <p:attrName>style.visibility</p:attrName>
                                        </p:attrNameLst>
                                      </p:cBhvr>
                                      <p:to>
                                        <p:strVal val="hidden"/>
                                      </p:to>
                                    </p:set>
                                  </p:childTnLst>
                                </p:cTn>
                              </p:par>
                              <p:par>
                                <p:cTn id="1068" presetID="1" presetClass="exit" presetSubtype="0" fill="hold" grpId="16" nodeType="withEffect">
                                  <p:stCondLst>
                                    <p:cond delay="0"/>
                                  </p:stCondLst>
                                  <p:childTnLst>
                                    <p:set>
                                      <p:cBhvr>
                                        <p:cTn id="1069" dur="1" fill="hold">
                                          <p:stCondLst>
                                            <p:cond delay="0"/>
                                          </p:stCondLst>
                                        </p:cTn>
                                        <p:tgtEl>
                                          <p:spTgt spid="57"/>
                                        </p:tgtEl>
                                        <p:attrNameLst>
                                          <p:attrName>style.visibility</p:attrName>
                                        </p:attrNameLst>
                                      </p:cBhvr>
                                      <p:to>
                                        <p:strVal val="hidden"/>
                                      </p:to>
                                    </p:set>
                                  </p:childTnLst>
                                </p:cTn>
                              </p:par>
                              <p:par>
                                <p:cTn id="1070" presetID="1" presetClass="exit" presetSubtype="0" fill="hold" grpId="16" nodeType="withEffect">
                                  <p:stCondLst>
                                    <p:cond delay="0"/>
                                  </p:stCondLst>
                                  <p:childTnLst>
                                    <p:set>
                                      <p:cBhvr>
                                        <p:cTn id="1071" dur="1" fill="hold">
                                          <p:stCondLst>
                                            <p:cond delay="0"/>
                                          </p:stCondLst>
                                        </p:cTn>
                                        <p:tgtEl>
                                          <p:spTgt spid="58"/>
                                        </p:tgtEl>
                                        <p:attrNameLst>
                                          <p:attrName>style.visibility</p:attrName>
                                        </p:attrNameLst>
                                      </p:cBhvr>
                                      <p:to>
                                        <p:strVal val="hidden"/>
                                      </p:to>
                                    </p:set>
                                  </p:childTnLst>
                                </p:cTn>
                              </p:par>
                              <p:par>
                                <p:cTn id="1072" presetID="1" presetClass="exit" presetSubtype="0" fill="hold" grpId="16" nodeType="withEffect">
                                  <p:stCondLst>
                                    <p:cond delay="0"/>
                                  </p:stCondLst>
                                  <p:childTnLst>
                                    <p:set>
                                      <p:cBhvr>
                                        <p:cTn id="1073" dur="1" fill="hold">
                                          <p:stCondLst>
                                            <p:cond delay="0"/>
                                          </p:stCondLst>
                                        </p:cTn>
                                        <p:tgtEl>
                                          <p:spTgt spid="59"/>
                                        </p:tgtEl>
                                        <p:attrNameLst>
                                          <p:attrName>style.visibility</p:attrName>
                                        </p:attrNameLst>
                                      </p:cBhvr>
                                      <p:to>
                                        <p:strVal val="hidden"/>
                                      </p:to>
                                    </p:set>
                                  </p:childTnLst>
                                </p:cTn>
                              </p:par>
                              <p:par>
                                <p:cTn id="1074" presetID="1" presetClass="entr" presetSubtype="0" fill="hold" grpId="16" nodeType="withEffect">
                                  <p:stCondLst>
                                    <p:cond delay="0"/>
                                  </p:stCondLst>
                                  <p:childTnLst>
                                    <p:set>
                                      <p:cBhvr>
                                        <p:cTn id="1075" dur="1" fill="hold">
                                          <p:stCondLst>
                                            <p:cond delay="0"/>
                                          </p:stCondLst>
                                        </p:cTn>
                                        <p:tgtEl>
                                          <p:spTgt spid="60"/>
                                        </p:tgtEl>
                                        <p:attrNameLst>
                                          <p:attrName>style.visibility</p:attrName>
                                        </p:attrNameLst>
                                      </p:cBhvr>
                                      <p:to>
                                        <p:strVal val="visible"/>
                                      </p:to>
                                    </p:set>
                                  </p:childTnLst>
                                </p:cTn>
                              </p:par>
                              <p:par>
                                <p:cTn id="1076" presetID="1" presetClass="exit" presetSubtype="0" fill="hold" grpId="16" nodeType="withEffect">
                                  <p:stCondLst>
                                    <p:cond delay="0"/>
                                  </p:stCondLst>
                                  <p:childTnLst>
                                    <p:set>
                                      <p:cBhvr>
                                        <p:cTn id="1077" dur="1" fill="hold">
                                          <p:stCondLst>
                                            <p:cond delay="0"/>
                                          </p:stCondLst>
                                        </p:cTn>
                                        <p:tgtEl>
                                          <p:spTgt spid="61"/>
                                        </p:tgtEl>
                                        <p:attrNameLst>
                                          <p:attrName>style.visibility</p:attrName>
                                        </p:attrNameLst>
                                      </p:cBhvr>
                                      <p:to>
                                        <p:strVal val="hidden"/>
                                      </p:to>
                                    </p:set>
                                  </p:childTnLst>
                                </p:cTn>
                              </p:par>
                              <p:par>
                                <p:cTn id="1078" presetID="1" presetClass="exit" presetSubtype="0" fill="hold" grpId="16" nodeType="withEffect">
                                  <p:stCondLst>
                                    <p:cond delay="0"/>
                                  </p:stCondLst>
                                  <p:childTnLst>
                                    <p:set>
                                      <p:cBhvr>
                                        <p:cTn id="1079" dur="1" fill="hold">
                                          <p:stCondLst>
                                            <p:cond delay="0"/>
                                          </p:stCondLst>
                                        </p:cTn>
                                        <p:tgtEl>
                                          <p:spTgt spid="62"/>
                                        </p:tgtEl>
                                        <p:attrNameLst>
                                          <p:attrName>style.visibility</p:attrName>
                                        </p:attrNameLst>
                                      </p:cBhvr>
                                      <p:to>
                                        <p:strVal val="hidden"/>
                                      </p:to>
                                    </p:set>
                                  </p:childTnLst>
                                </p:cTn>
                              </p:par>
                              <p:par>
                                <p:cTn id="1080" presetID="1" presetClass="exit" presetSubtype="0" fill="hold" grpId="16" nodeType="withEffect">
                                  <p:stCondLst>
                                    <p:cond delay="0"/>
                                  </p:stCondLst>
                                  <p:childTnLst>
                                    <p:set>
                                      <p:cBhvr>
                                        <p:cTn id="1081" dur="1" fill="hold">
                                          <p:stCondLst>
                                            <p:cond delay="0"/>
                                          </p:stCondLst>
                                        </p:cTn>
                                        <p:tgtEl>
                                          <p:spTgt spid="63"/>
                                        </p:tgtEl>
                                        <p:attrNameLst>
                                          <p:attrName>style.visibility</p:attrName>
                                        </p:attrNameLst>
                                      </p:cBhvr>
                                      <p:to>
                                        <p:strVal val="hidden"/>
                                      </p:to>
                                    </p:set>
                                  </p:childTnLst>
                                </p:cTn>
                              </p:par>
                              <p:par>
                                <p:cTn id="1082" presetID="1" presetClass="exit" presetSubtype="0" fill="hold" grpId="16" nodeType="withEffect">
                                  <p:stCondLst>
                                    <p:cond delay="0"/>
                                  </p:stCondLst>
                                  <p:childTnLst>
                                    <p:set>
                                      <p:cBhvr>
                                        <p:cTn id="1083" dur="1" fill="hold">
                                          <p:stCondLst>
                                            <p:cond delay="0"/>
                                          </p:stCondLst>
                                        </p:cTn>
                                        <p:tgtEl>
                                          <p:spTgt spid="64"/>
                                        </p:tgtEl>
                                        <p:attrNameLst>
                                          <p:attrName>style.visibility</p:attrName>
                                        </p:attrNameLst>
                                      </p:cBhvr>
                                      <p:to>
                                        <p:strVal val="hidden"/>
                                      </p:to>
                                    </p:set>
                                  </p:childTnLst>
                                </p:cTn>
                              </p:par>
                              <p:par>
                                <p:cTn id="1084" presetID="1" presetClass="exit" presetSubtype="0" fill="hold" grpId="16" nodeType="withEffect">
                                  <p:stCondLst>
                                    <p:cond delay="0"/>
                                  </p:stCondLst>
                                  <p:childTnLst>
                                    <p:set>
                                      <p:cBhvr>
                                        <p:cTn id="1085" dur="1" fill="hold">
                                          <p:stCondLst>
                                            <p:cond delay="0"/>
                                          </p:stCondLst>
                                        </p:cTn>
                                        <p:tgtEl>
                                          <p:spTgt spid="65"/>
                                        </p:tgtEl>
                                        <p:attrNameLst>
                                          <p:attrName>style.visibility</p:attrName>
                                        </p:attrNameLst>
                                      </p:cBhvr>
                                      <p:to>
                                        <p:strVal val="hidden"/>
                                      </p:to>
                                    </p:set>
                                  </p:childTnLst>
                                </p:cTn>
                              </p:par>
                              <p:par>
                                <p:cTn id="1086" presetID="1" presetClass="exit" presetSubtype="0" fill="hold" grpId="16" nodeType="withEffect">
                                  <p:stCondLst>
                                    <p:cond delay="0"/>
                                  </p:stCondLst>
                                  <p:childTnLst>
                                    <p:set>
                                      <p:cBhvr>
                                        <p:cTn id="1087" dur="1" fill="hold">
                                          <p:stCondLst>
                                            <p:cond delay="0"/>
                                          </p:stCondLst>
                                        </p:cTn>
                                        <p:tgtEl>
                                          <p:spTgt spid="66"/>
                                        </p:tgtEl>
                                        <p:attrNameLst>
                                          <p:attrName>style.visibility</p:attrName>
                                        </p:attrNameLst>
                                      </p:cBhvr>
                                      <p:to>
                                        <p:strVal val="hidden"/>
                                      </p:to>
                                    </p:set>
                                  </p:childTnLst>
                                </p:cTn>
                              </p:par>
                              <p:par>
                                <p:cTn id="1088" presetID="1" presetClass="exit" presetSubtype="0" fill="hold" grpId="16" nodeType="withEffect">
                                  <p:stCondLst>
                                    <p:cond delay="0"/>
                                  </p:stCondLst>
                                  <p:childTnLst>
                                    <p:set>
                                      <p:cBhvr>
                                        <p:cTn id="1089" dur="1" fill="hold">
                                          <p:stCondLst>
                                            <p:cond delay="0"/>
                                          </p:stCondLst>
                                        </p:cTn>
                                        <p:tgtEl>
                                          <p:spTgt spid="67"/>
                                        </p:tgtEl>
                                        <p:attrNameLst>
                                          <p:attrName>style.visibility</p:attrName>
                                        </p:attrNameLst>
                                      </p:cBhvr>
                                      <p:to>
                                        <p:strVal val="hidden"/>
                                      </p:to>
                                    </p:set>
                                  </p:childTnLst>
                                </p:cTn>
                              </p:par>
                              <p:par>
                                <p:cTn id="1090" presetID="1" presetClass="exit" presetSubtype="0" fill="hold" grpId="16" nodeType="withEffect">
                                  <p:stCondLst>
                                    <p:cond delay="0"/>
                                  </p:stCondLst>
                                  <p:childTnLst>
                                    <p:set>
                                      <p:cBhvr>
                                        <p:cTn id="1091" dur="1" fill="hold">
                                          <p:stCondLst>
                                            <p:cond delay="0"/>
                                          </p:stCondLst>
                                        </p:cTn>
                                        <p:tgtEl>
                                          <p:spTgt spid="68"/>
                                        </p:tgtEl>
                                        <p:attrNameLst>
                                          <p:attrName>style.visibility</p:attrName>
                                        </p:attrNameLst>
                                      </p:cBhvr>
                                      <p:to>
                                        <p:strVal val="hidden"/>
                                      </p:to>
                                    </p:set>
                                  </p:childTnLst>
                                </p:cTn>
                              </p:par>
                              <p:par>
                                <p:cTn id="1092" presetID="1" presetClass="exit" presetSubtype="0" fill="hold" grpId="16" nodeType="withEffect">
                                  <p:stCondLst>
                                    <p:cond delay="0"/>
                                  </p:stCondLst>
                                  <p:childTnLst>
                                    <p:set>
                                      <p:cBhvr>
                                        <p:cTn id="1093" dur="1" fill="hold">
                                          <p:stCondLst>
                                            <p:cond delay="0"/>
                                          </p:stCondLst>
                                        </p:cTn>
                                        <p:tgtEl>
                                          <p:spTgt spid="69"/>
                                        </p:tgtEl>
                                        <p:attrNameLst>
                                          <p:attrName>style.visibility</p:attrName>
                                        </p:attrNameLst>
                                      </p:cBhvr>
                                      <p:to>
                                        <p:strVal val="hidden"/>
                                      </p:to>
                                    </p:set>
                                  </p:childTnLst>
                                </p:cTn>
                              </p:par>
                              <p:par>
                                <p:cTn id="1094" presetID="1" presetClass="exit" presetSubtype="0" fill="hold" grpId="16" nodeType="withEffect">
                                  <p:stCondLst>
                                    <p:cond delay="0"/>
                                  </p:stCondLst>
                                  <p:childTnLst>
                                    <p:set>
                                      <p:cBhvr>
                                        <p:cTn id="1095" dur="1" fill="hold">
                                          <p:stCondLst>
                                            <p:cond delay="0"/>
                                          </p:stCondLst>
                                        </p:cTn>
                                        <p:tgtEl>
                                          <p:spTgt spid="70"/>
                                        </p:tgtEl>
                                        <p:attrNameLst>
                                          <p:attrName>style.visibility</p:attrName>
                                        </p:attrNameLst>
                                      </p:cBhvr>
                                      <p:to>
                                        <p:strVal val="hidden"/>
                                      </p:to>
                                    </p:set>
                                  </p:childTnLst>
                                </p:cTn>
                              </p:par>
                              <p:par>
                                <p:cTn id="1096" presetID="1" presetClass="exit" presetSubtype="0" fill="hold" grpId="16" nodeType="withEffect">
                                  <p:stCondLst>
                                    <p:cond delay="0"/>
                                  </p:stCondLst>
                                  <p:childTnLst>
                                    <p:set>
                                      <p:cBhvr>
                                        <p:cTn id="1097" dur="1" fill="hold">
                                          <p:stCondLst>
                                            <p:cond delay="0"/>
                                          </p:stCondLst>
                                        </p:cTn>
                                        <p:tgtEl>
                                          <p:spTgt spid="71"/>
                                        </p:tgtEl>
                                        <p:attrNameLst>
                                          <p:attrName>style.visibility</p:attrName>
                                        </p:attrNameLst>
                                      </p:cBhvr>
                                      <p:to>
                                        <p:strVal val="hidden"/>
                                      </p:to>
                                    </p:set>
                                  </p:childTnLst>
                                </p:cTn>
                              </p:par>
                              <p:par>
                                <p:cTn id="1098" presetID="1" presetClass="exit" presetSubtype="0" fill="hold" grpId="16" nodeType="withEffect">
                                  <p:stCondLst>
                                    <p:cond delay="0"/>
                                  </p:stCondLst>
                                  <p:childTnLst>
                                    <p:set>
                                      <p:cBhvr>
                                        <p:cTn id="109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0" restart="whenNotActive" fill="hold" evtFilter="cancelBubble" nodeType="interactiveSeq">
                <p:stCondLst>
                  <p:cond evt="onClick" delay="0">
                    <p:tgtEl>
                      <p:spTgt spid="31"/>
                    </p:tgtEl>
                  </p:cond>
                </p:stCondLst>
                <p:endSync evt="end" delay="0">
                  <p:rtn val="all"/>
                </p:endSync>
                <p:childTnLst>
                  <p:par>
                    <p:cTn id="1101" fill="hold">
                      <p:stCondLst>
                        <p:cond delay="0"/>
                      </p:stCondLst>
                      <p:childTnLst>
                        <p:par>
                          <p:cTn id="1102" fill="hold">
                            <p:stCondLst>
                              <p:cond delay="0"/>
                            </p:stCondLst>
                            <p:childTnLst>
                              <p:par>
                                <p:cTn id="1103" presetID="1" presetClass="exit" presetSubtype="0" fill="hold" grpId="17" nodeType="clickEffect">
                                  <p:stCondLst>
                                    <p:cond delay="0"/>
                                  </p:stCondLst>
                                  <p:childTnLst>
                                    <p:set>
                                      <p:cBhvr>
                                        <p:cTn id="1104" dur="1" fill="hold">
                                          <p:stCondLst>
                                            <p:cond delay="0"/>
                                          </p:stCondLst>
                                        </p:cTn>
                                        <p:tgtEl>
                                          <p:spTgt spid="30"/>
                                        </p:tgtEl>
                                        <p:attrNameLst>
                                          <p:attrName>style.visibility</p:attrName>
                                        </p:attrNameLst>
                                      </p:cBhvr>
                                      <p:to>
                                        <p:strVal val="hidden"/>
                                      </p:to>
                                    </p:set>
                                  </p:childTnLst>
                                </p:cTn>
                              </p:par>
                              <p:par>
                                <p:cTn id="1105" presetID="1" presetClass="exit" presetSubtype="0" fill="hold" grpId="17" nodeType="withEffect">
                                  <p:stCondLst>
                                    <p:cond delay="0"/>
                                  </p:stCondLst>
                                  <p:childTnLst>
                                    <p:set>
                                      <p:cBhvr>
                                        <p:cTn id="1106" dur="1" fill="hold">
                                          <p:stCondLst>
                                            <p:cond delay="0"/>
                                          </p:stCondLst>
                                        </p:cTn>
                                        <p:tgtEl>
                                          <p:spTgt spid="44"/>
                                        </p:tgtEl>
                                        <p:attrNameLst>
                                          <p:attrName>style.visibility</p:attrName>
                                        </p:attrNameLst>
                                      </p:cBhvr>
                                      <p:to>
                                        <p:strVal val="hidden"/>
                                      </p:to>
                                    </p:set>
                                  </p:childTnLst>
                                </p:cTn>
                              </p:par>
                              <p:par>
                                <p:cTn id="1107" presetID="1" presetClass="exit" presetSubtype="0" fill="hold" grpId="17" nodeType="withEffect">
                                  <p:stCondLst>
                                    <p:cond delay="0"/>
                                  </p:stCondLst>
                                  <p:childTnLst>
                                    <p:set>
                                      <p:cBhvr>
                                        <p:cTn id="1108" dur="1" fill="hold">
                                          <p:stCondLst>
                                            <p:cond delay="0"/>
                                          </p:stCondLst>
                                        </p:cTn>
                                        <p:tgtEl>
                                          <p:spTgt spid="45"/>
                                        </p:tgtEl>
                                        <p:attrNameLst>
                                          <p:attrName>style.visibility</p:attrName>
                                        </p:attrNameLst>
                                      </p:cBhvr>
                                      <p:to>
                                        <p:strVal val="hidden"/>
                                      </p:to>
                                    </p:set>
                                  </p:childTnLst>
                                </p:cTn>
                              </p:par>
                              <p:par>
                                <p:cTn id="1109" presetID="1" presetClass="exit" presetSubtype="0" fill="hold" grpId="17" nodeType="withEffect">
                                  <p:stCondLst>
                                    <p:cond delay="0"/>
                                  </p:stCondLst>
                                  <p:childTnLst>
                                    <p:set>
                                      <p:cBhvr>
                                        <p:cTn id="1110" dur="1" fill="hold">
                                          <p:stCondLst>
                                            <p:cond delay="0"/>
                                          </p:stCondLst>
                                        </p:cTn>
                                        <p:tgtEl>
                                          <p:spTgt spid="47"/>
                                        </p:tgtEl>
                                        <p:attrNameLst>
                                          <p:attrName>style.visibility</p:attrName>
                                        </p:attrNameLst>
                                      </p:cBhvr>
                                      <p:to>
                                        <p:strVal val="hidden"/>
                                      </p:to>
                                    </p:set>
                                  </p:childTnLst>
                                </p:cTn>
                              </p:par>
                              <p:par>
                                <p:cTn id="1111" presetID="1" presetClass="exit" presetSubtype="0" fill="hold" grpId="17" nodeType="withEffect">
                                  <p:stCondLst>
                                    <p:cond delay="0"/>
                                  </p:stCondLst>
                                  <p:childTnLst>
                                    <p:set>
                                      <p:cBhvr>
                                        <p:cTn id="1112" dur="1" fill="hold">
                                          <p:stCondLst>
                                            <p:cond delay="0"/>
                                          </p:stCondLst>
                                        </p:cTn>
                                        <p:tgtEl>
                                          <p:spTgt spid="48"/>
                                        </p:tgtEl>
                                        <p:attrNameLst>
                                          <p:attrName>style.visibility</p:attrName>
                                        </p:attrNameLst>
                                      </p:cBhvr>
                                      <p:to>
                                        <p:strVal val="hidden"/>
                                      </p:to>
                                    </p:set>
                                  </p:childTnLst>
                                </p:cTn>
                              </p:par>
                              <p:par>
                                <p:cTn id="1113" presetID="1" presetClass="exit" presetSubtype="0" fill="hold" grpId="17" nodeType="withEffect">
                                  <p:stCondLst>
                                    <p:cond delay="0"/>
                                  </p:stCondLst>
                                  <p:childTnLst>
                                    <p:set>
                                      <p:cBhvr>
                                        <p:cTn id="1114" dur="1" fill="hold">
                                          <p:stCondLst>
                                            <p:cond delay="0"/>
                                          </p:stCondLst>
                                        </p:cTn>
                                        <p:tgtEl>
                                          <p:spTgt spid="49"/>
                                        </p:tgtEl>
                                        <p:attrNameLst>
                                          <p:attrName>style.visibility</p:attrName>
                                        </p:attrNameLst>
                                      </p:cBhvr>
                                      <p:to>
                                        <p:strVal val="hidden"/>
                                      </p:to>
                                    </p:set>
                                  </p:childTnLst>
                                </p:cTn>
                              </p:par>
                              <p:par>
                                <p:cTn id="1115" presetID="1" presetClass="exit" presetSubtype="0" fill="hold" grpId="17" nodeType="withEffect">
                                  <p:stCondLst>
                                    <p:cond delay="0"/>
                                  </p:stCondLst>
                                  <p:childTnLst>
                                    <p:set>
                                      <p:cBhvr>
                                        <p:cTn id="1116" dur="1" fill="hold">
                                          <p:stCondLst>
                                            <p:cond delay="0"/>
                                          </p:stCondLst>
                                        </p:cTn>
                                        <p:tgtEl>
                                          <p:spTgt spid="50"/>
                                        </p:tgtEl>
                                        <p:attrNameLst>
                                          <p:attrName>style.visibility</p:attrName>
                                        </p:attrNameLst>
                                      </p:cBhvr>
                                      <p:to>
                                        <p:strVal val="hidden"/>
                                      </p:to>
                                    </p:set>
                                  </p:childTnLst>
                                </p:cTn>
                              </p:par>
                              <p:par>
                                <p:cTn id="1117" presetID="1" presetClass="exit" presetSubtype="0" fill="hold" grpId="17" nodeType="withEffect">
                                  <p:stCondLst>
                                    <p:cond delay="0"/>
                                  </p:stCondLst>
                                  <p:childTnLst>
                                    <p:set>
                                      <p:cBhvr>
                                        <p:cTn id="1118" dur="1" fill="hold">
                                          <p:stCondLst>
                                            <p:cond delay="0"/>
                                          </p:stCondLst>
                                        </p:cTn>
                                        <p:tgtEl>
                                          <p:spTgt spid="51"/>
                                        </p:tgtEl>
                                        <p:attrNameLst>
                                          <p:attrName>style.visibility</p:attrName>
                                        </p:attrNameLst>
                                      </p:cBhvr>
                                      <p:to>
                                        <p:strVal val="hidden"/>
                                      </p:to>
                                    </p:set>
                                  </p:childTnLst>
                                </p:cTn>
                              </p:par>
                              <p:par>
                                <p:cTn id="1119" presetID="1" presetClass="exit" presetSubtype="0" fill="hold" grpId="17" nodeType="withEffect">
                                  <p:stCondLst>
                                    <p:cond delay="0"/>
                                  </p:stCondLst>
                                  <p:childTnLst>
                                    <p:set>
                                      <p:cBhvr>
                                        <p:cTn id="1120" dur="1" fill="hold">
                                          <p:stCondLst>
                                            <p:cond delay="0"/>
                                          </p:stCondLst>
                                        </p:cTn>
                                        <p:tgtEl>
                                          <p:spTgt spid="52"/>
                                        </p:tgtEl>
                                        <p:attrNameLst>
                                          <p:attrName>style.visibility</p:attrName>
                                        </p:attrNameLst>
                                      </p:cBhvr>
                                      <p:to>
                                        <p:strVal val="hidden"/>
                                      </p:to>
                                    </p:set>
                                  </p:childTnLst>
                                </p:cTn>
                              </p:par>
                              <p:par>
                                <p:cTn id="1121" presetID="1" presetClass="exit" presetSubtype="0" fill="hold" grpId="17" nodeType="withEffect">
                                  <p:stCondLst>
                                    <p:cond delay="0"/>
                                  </p:stCondLst>
                                  <p:childTnLst>
                                    <p:set>
                                      <p:cBhvr>
                                        <p:cTn id="1122" dur="1" fill="hold">
                                          <p:stCondLst>
                                            <p:cond delay="0"/>
                                          </p:stCondLst>
                                        </p:cTn>
                                        <p:tgtEl>
                                          <p:spTgt spid="53"/>
                                        </p:tgtEl>
                                        <p:attrNameLst>
                                          <p:attrName>style.visibility</p:attrName>
                                        </p:attrNameLst>
                                      </p:cBhvr>
                                      <p:to>
                                        <p:strVal val="hidden"/>
                                      </p:to>
                                    </p:set>
                                  </p:childTnLst>
                                </p:cTn>
                              </p:par>
                              <p:par>
                                <p:cTn id="1123" presetID="1" presetClass="exit" presetSubtype="0" fill="hold" grpId="17" nodeType="withEffect">
                                  <p:stCondLst>
                                    <p:cond delay="0"/>
                                  </p:stCondLst>
                                  <p:childTnLst>
                                    <p:set>
                                      <p:cBhvr>
                                        <p:cTn id="1124" dur="1" fill="hold">
                                          <p:stCondLst>
                                            <p:cond delay="0"/>
                                          </p:stCondLst>
                                        </p:cTn>
                                        <p:tgtEl>
                                          <p:spTgt spid="54"/>
                                        </p:tgtEl>
                                        <p:attrNameLst>
                                          <p:attrName>style.visibility</p:attrName>
                                        </p:attrNameLst>
                                      </p:cBhvr>
                                      <p:to>
                                        <p:strVal val="hidden"/>
                                      </p:to>
                                    </p:set>
                                  </p:childTnLst>
                                </p:cTn>
                              </p:par>
                              <p:par>
                                <p:cTn id="1125" presetID="1" presetClass="exit" presetSubtype="0" fill="hold" grpId="17" nodeType="withEffect">
                                  <p:stCondLst>
                                    <p:cond delay="0"/>
                                  </p:stCondLst>
                                  <p:childTnLst>
                                    <p:set>
                                      <p:cBhvr>
                                        <p:cTn id="1126" dur="1" fill="hold">
                                          <p:stCondLst>
                                            <p:cond delay="0"/>
                                          </p:stCondLst>
                                        </p:cTn>
                                        <p:tgtEl>
                                          <p:spTgt spid="55"/>
                                        </p:tgtEl>
                                        <p:attrNameLst>
                                          <p:attrName>style.visibility</p:attrName>
                                        </p:attrNameLst>
                                      </p:cBhvr>
                                      <p:to>
                                        <p:strVal val="hidden"/>
                                      </p:to>
                                    </p:set>
                                  </p:childTnLst>
                                </p:cTn>
                              </p:par>
                              <p:par>
                                <p:cTn id="1127" presetID="1" presetClass="exit" presetSubtype="0" fill="hold" grpId="17" nodeType="withEffect">
                                  <p:stCondLst>
                                    <p:cond delay="0"/>
                                  </p:stCondLst>
                                  <p:childTnLst>
                                    <p:set>
                                      <p:cBhvr>
                                        <p:cTn id="1128" dur="1" fill="hold">
                                          <p:stCondLst>
                                            <p:cond delay="0"/>
                                          </p:stCondLst>
                                        </p:cTn>
                                        <p:tgtEl>
                                          <p:spTgt spid="56"/>
                                        </p:tgtEl>
                                        <p:attrNameLst>
                                          <p:attrName>style.visibility</p:attrName>
                                        </p:attrNameLst>
                                      </p:cBhvr>
                                      <p:to>
                                        <p:strVal val="hidden"/>
                                      </p:to>
                                    </p:set>
                                  </p:childTnLst>
                                </p:cTn>
                              </p:par>
                              <p:par>
                                <p:cTn id="1129" presetID="1" presetClass="exit" presetSubtype="0" fill="hold" grpId="17" nodeType="withEffect">
                                  <p:stCondLst>
                                    <p:cond delay="0"/>
                                  </p:stCondLst>
                                  <p:childTnLst>
                                    <p:set>
                                      <p:cBhvr>
                                        <p:cTn id="1130" dur="1" fill="hold">
                                          <p:stCondLst>
                                            <p:cond delay="0"/>
                                          </p:stCondLst>
                                        </p:cTn>
                                        <p:tgtEl>
                                          <p:spTgt spid="57"/>
                                        </p:tgtEl>
                                        <p:attrNameLst>
                                          <p:attrName>style.visibility</p:attrName>
                                        </p:attrNameLst>
                                      </p:cBhvr>
                                      <p:to>
                                        <p:strVal val="hidden"/>
                                      </p:to>
                                    </p:set>
                                  </p:childTnLst>
                                </p:cTn>
                              </p:par>
                              <p:par>
                                <p:cTn id="1131" presetID="1" presetClass="exit" presetSubtype="0" fill="hold" grpId="17" nodeType="withEffect">
                                  <p:stCondLst>
                                    <p:cond delay="0"/>
                                  </p:stCondLst>
                                  <p:childTnLst>
                                    <p:set>
                                      <p:cBhvr>
                                        <p:cTn id="1132" dur="1" fill="hold">
                                          <p:stCondLst>
                                            <p:cond delay="0"/>
                                          </p:stCondLst>
                                        </p:cTn>
                                        <p:tgtEl>
                                          <p:spTgt spid="58"/>
                                        </p:tgtEl>
                                        <p:attrNameLst>
                                          <p:attrName>style.visibility</p:attrName>
                                        </p:attrNameLst>
                                      </p:cBhvr>
                                      <p:to>
                                        <p:strVal val="hidden"/>
                                      </p:to>
                                    </p:set>
                                  </p:childTnLst>
                                </p:cTn>
                              </p:par>
                              <p:par>
                                <p:cTn id="1133" presetID="1" presetClass="exit" presetSubtype="0" fill="hold" grpId="17" nodeType="withEffect">
                                  <p:stCondLst>
                                    <p:cond delay="0"/>
                                  </p:stCondLst>
                                  <p:childTnLst>
                                    <p:set>
                                      <p:cBhvr>
                                        <p:cTn id="1134" dur="1" fill="hold">
                                          <p:stCondLst>
                                            <p:cond delay="0"/>
                                          </p:stCondLst>
                                        </p:cTn>
                                        <p:tgtEl>
                                          <p:spTgt spid="59"/>
                                        </p:tgtEl>
                                        <p:attrNameLst>
                                          <p:attrName>style.visibility</p:attrName>
                                        </p:attrNameLst>
                                      </p:cBhvr>
                                      <p:to>
                                        <p:strVal val="hidden"/>
                                      </p:to>
                                    </p:set>
                                  </p:childTnLst>
                                </p:cTn>
                              </p:par>
                              <p:par>
                                <p:cTn id="1135" presetID="1" presetClass="exit" presetSubtype="0" fill="hold" grpId="17" nodeType="withEffect">
                                  <p:stCondLst>
                                    <p:cond delay="0"/>
                                  </p:stCondLst>
                                  <p:childTnLst>
                                    <p:set>
                                      <p:cBhvr>
                                        <p:cTn id="1136" dur="1" fill="hold">
                                          <p:stCondLst>
                                            <p:cond delay="0"/>
                                          </p:stCondLst>
                                        </p:cTn>
                                        <p:tgtEl>
                                          <p:spTgt spid="60"/>
                                        </p:tgtEl>
                                        <p:attrNameLst>
                                          <p:attrName>style.visibility</p:attrName>
                                        </p:attrNameLst>
                                      </p:cBhvr>
                                      <p:to>
                                        <p:strVal val="hidden"/>
                                      </p:to>
                                    </p:set>
                                  </p:childTnLst>
                                </p:cTn>
                              </p:par>
                              <p:par>
                                <p:cTn id="1137" presetID="1" presetClass="entr" presetSubtype="0" fill="hold" grpId="17" nodeType="withEffect">
                                  <p:stCondLst>
                                    <p:cond delay="0"/>
                                  </p:stCondLst>
                                  <p:childTnLst>
                                    <p:set>
                                      <p:cBhvr>
                                        <p:cTn id="1138" dur="1" fill="hold">
                                          <p:stCondLst>
                                            <p:cond delay="0"/>
                                          </p:stCondLst>
                                        </p:cTn>
                                        <p:tgtEl>
                                          <p:spTgt spid="61"/>
                                        </p:tgtEl>
                                        <p:attrNameLst>
                                          <p:attrName>style.visibility</p:attrName>
                                        </p:attrNameLst>
                                      </p:cBhvr>
                                      <p:to>
                                        <p:strVal val="visible"/>
                                      </p:to>
                                    </p:set>
                                  </p:childTnLst>
                                </p:cTn>
                              </p:par>
                              <p:par>
                                <p:cTn id="1139" presetID="1" presetClass="exit" presetSubtype="0" fill="hold" grpId="17" nodeType="withEffect">
                                  <p:stCondLst>
                                    <p:cond delay="0"/>
                                  </p:stCondLst>
                                  <p:childTnLst>
                                    <p:set>
                                      <p:cBhvr>
                                        <p:cTn id="1140" dur="1" fill="hold">
                                          <p:stCondLst>
                                            <p:cond delay="0"/>
                                          </p:stCondLst>
                                        </p:cTn>
                                        <p:tgtEl>
                                          <p:spTgt spid="62"/>
                                        </p:tgtEl>
                                        <p:attrNameLst>
                                          <p:attrName>style.visibility</p:attrName>
                                        </p:attrNameLst>
                                      </p:cBhvr>
                                      <p:to>
                                        <p:strVal val="hidden"/>
                                      </p:to>
                                    </p:set>
                                  </p:childTnLst>
                                </p:cTn>
                              </p:par>
                              <p:par>
                                <p:cTn id="1141" presetID="1" presetClass="exit" presetSubtype="0" fill="hold" grpId="17" nodeType="withEffect">
                                  <p:stCondLst>
                                    <p:cond delay="0"/>
                                  </p:stCondLst>
                                  <p:childTnLst>
                                    <p:set>
                                      <p:cBhvr>
                                        <p:cTn id="1142" dur="1" fill="hold">
                                          <p:stCondLst>
                                            <p:cond delay="0"/>
                                          </p:stCondLst>
                                        </p:cTn>
                                        <p:tgtEl>
                                          <p:spTgt spid="63"/>
                                        </p:tgtEl>
                                        <p:attrNameLst>
                                          <p:attrName>style.visibility</p:attrName>
                                        </p:attrNameLst>
                                      </p:cBhvr>
                                      <p:to>
                                        <p:strVal val="hidden"/>
                                      </p:to>
                                    </p:set>
                                  </p:childTnLst>
                                </p:cTn>
                              </p:par>
                              <p:par>
                                <p:cTn id="1143" presetID="1" presetClass="exit" presetSubtype="0" fill="hold" grpId="17" nodeType="withEffect">
                                  <p:stCondLst>
                                    <p:cond delay="0"/>
                                  </p:stCondLst>
                                  <p:childTnLst>
                                    <p:set>
                                      <p:cBhvr>
                                        <p:cTn id="1144" dur="1" fill="hold">
                                          <p:stCondLst>
                                            <p:cond delay="0"/>
                                          </p:stCondLst>
                                        </p:cTn>
                                        <p:tgtEl>
                                          <p:spTgt spid="64"/>
                                        </p:tgtEl>
                                        <p:attrNameLst>
                                          <p:attrName>style.visibility</p:attrName>
                                        </p:attrNameLst>
                                      </p:cBhvr>
                                      <p:to>
                                        <p:strVal val="hidden"/>
                                      </p:to>
                                    </p:set>
                                  </p:childTnLst>
                                </p:cTn>
                              </p:par>
                              <p:par>
                                <p:cTn id="1145" presetID="1" presetClass="exit" presetSubtype="0" fill="hold" grpId="17" nodeType="withEffect">
                                  <p:stCondLst>
                                    <p:cond delay="0"/>
                                  </p:stCondLst>
                                  <p:childTnLst>
                                    <p:set>
                                      <p:cBhvr>
                                        <p:cTn id="1146" dur="1" fill="hold">
                                          <p:stCondLst>
                                            <p:cond delay="0"/>
                                          </p:stCondLst>
                                        </p:cTn>
                                        <p:tgtEl>
                                          <p:spTgt spid="65"/>
                                        </p:tgtEl>
                                        <p:attrNameLst>
                                          <p:attrName>style.visibility</p:attrName>
                                        </p:attrNameLst>
                                      </p:cBhvr>
                                      <p:to>
                                        <p:strVal val="hidden"/>
                                      </p:to>
                                    </p:set>
                                  </p:childTnLst>
                                </p:cTn>
                              </p:par>
                              <p:par>
                                <p:cTn id="1147" presetID="1" presetClass="exit" presetSubtype="0" fill="hold" grpId="17" nodeType="withEffect">
                                  <p:stCondLst>
                                    <p:cond delay="0"/>
                                  </p:stCondLst>
                                  <p:childTnLst>
                                    <p:set>
                                      <p:cBhvr>
                                        <p:cTn id="1148" dur="1" fill="hold">
                                          <p:stCondLst>
                                            <p:cond delay="0"/>
                                          </p:stCondLst>
                                        </p:cTn>
                                        <p:tgtEl>
                                          <p:spTgt spid="66"/>
                                        </p:tgtEl>
                                        <p:attrNameLst>
                                          <p:attrName>style.visibility</p:attrName>
                                        </p:attrNameLst>
                                      </p:cBhvr>
                                      <p:to>
                                        <p:strVal val="hidden"/>
                                      </p:to>
                                    </p:set>
                                  </p:childTnLst>
                                </p:cTn>
                              </p:par>
                              <p:par>
                                <p:cTn id="1149" presetID="1" presetClass="exit" presetSubtype="0" fill="hold" grpId="17" nodeType="withEffect">
                                  <p:stCondLst>
                                    <p:cond delay="0"/>
                                  </p:stCondLst>
                                  <p:childTnLst>
                                    <p:set>
                                      <p:cBhvr>
                                        <p:cTn id="1150" dur="1" fill="hold">
                                          <p:stCondLst>
                                            <p:cond delay="0"/>
                                          </p:stCondLst>
                                        </p:cTn>
                                        <p:tgtEl>
                                          <p:spTgt spid="67"/>
                                        </p:tgtEl>
                                        <p:attrNameLst>
                                          <p:attrName>style.visibility</p:attrName>
                                        </p:attrNameLst>
                                      </p:cBhvr>
                                      <p:to>
                                        <p:strVal val="hidden"/>
                                      </p:to>
                                    </p:set>
                                  </p:childTnLst>
                                </p:cTn>
                              </p:par>
                              <p:par>
                                <p:cTn id="1151" presetID="1" presetClass="exit" presetSubtype="0" fill="hold" grpId="17" nodeType="withEffect">
                                  <p:stCondLst>
                                    <p:cond delay="0"/>
                                  </p:stCondLst>
                                  <p:childTnLst>
                                    <p:set>
                                      <p:cBhvr>
                                        <p:cTn id="1152" dur="1" fill="hold">
                                          <p:stCondLst>
                                            <p:cond delay="0"/>
                                          </p:stCondLst>
                                        </p:cTn>
                                        <p:tgtEl>
                                          <p:spTgt spid="68"/>
                                        </p:tgtEl>
                                        <p:attrNameLst>
                                          <p:attrName>style.visibility</p:attrName>
                                        </p:attrNameLst>
                                      </p:cBhvr>
                                      <p:to>
                                        <p:strVal val="hidden"/>
                                      </p:to>
                                    </p:set>
                                  </p:childTnLst>
                                </p:cTn>
                              </p:par>
                              <p:par>
                                <p:cTn id="1153" presetID="1" presetClass="exit" presetSubtype="0" fill="hold" grpId="17" nodeType="withEffect">
                                  <p:stCondLst>
                                    <p:cond delay="0"/>
                                  </p:stCondLst>
                                  <p:childTnLst>
                                    <p:set>
                                      <p:cBhvr>
                                        <p:cTn id="1154" dur="1" fill="hold">
                                          <p:stCondLst>
                                            <p:cond delay="0"/>
                                          </p:stCondLst>
                                        </p:cTn>
                                        <p:tgtEl>
                                          <p:spTgt spid="69"/>
                                        </p:tgtEl>
                                        <p:attrNameLst>
                                          <p:attrName>style.visibility</p:attrName>
                                        </p:attrNameLst>
                                      </p:cBhvr>
                                      <p:to>
                                        <p:strVal val="hidden"/>
                                      </p:to>
                                    </p:set>
                                  </p:childTnLst>
                                </p:cTn>
                              </p:par>
                              <p:par>
                                <p:cTn id="1155" presetID="1" presetClass="exit" presetSubtype="0" fill="hold" grpId="17" nodeType="withEffect">
                                  <p:stCondLst>
                                    <p:cond delay="0"/>
                                  </p:stCondLst>
                                  <p:childTnLst>
                                    <p:set>
                                      <p:cBhvr>
                                        <p:cTn id="1156" dur="1" fill="hold">
                                          <p:stCondLst>
                                            <p:cond delay="0"/>
                                          </p:stCondLst>
                                        </p:cTn>
                                        <p:tgtEl>
                                          <p:spTgt spid="70"/>
                                        </p:tgtEl>
                                        <p:attrNameLst>
                                          <p:attrName>style.visibility</p:attrName>
                                        </p:attrNameLst>
                                      </p:cBhvr>
                                      <p:to>
                                        <p:strVal val="hidden"/>
                                      </p:to>
                                    </p:set>
                                  </p:childTnLst>
                                </p:cTn>
                              </p:par>
                              <p:par>
                                <p:cTn id="1157" presetID="1" presetClass="exit" presetSubtype="0" fill="hold" grpId="17" nodeType="withEffect">
                                  <p:stCondLst>
                                    <p:cond delay="0"/>
                                  </p:stCondLst>
                                  <p:childTnLst>
                                    <p:set>
                                      <p:cBhvr>
                                        <p:cTn id="1158" dur="1" fill="hold">
                                          <p:stCondLst>
                                            <p:cond delay="0"/>
                                          </p:stCondLst>
                                        </p:cTn>
                                        <p:tgtEl>
                                          <p:spTgt spid="71"/>
                                        </p:tgtEl>
                                        <p:attrNameLst>
                                          <p:attrName>style.visibility</p:attrName>
                                        </p:attrNameLst>
                                      </p:cBhvr>
                                      <p:to>
                                        <p:strVal val="hidden"/>
                                      </p:to>
                                    </p:set>
                                  </p:childTnLst>
                                </p:cTn>
                              </p:par>
                              <p:par>
                                <p:cTn id="1159" presetID="1" presetClass="exit" presetSubtype="0" fill="hold" grpId="17" nodeType="withEffect">
                                  <p:stCondLst>
                                    <p:cond delay="0"/>
                                  </p:stCondLst>
                                  <p:childTnLst>
                                    <p:set>
                                      <p:cBhvr>
                                        <p:cTn id="1160"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161" restart="whenNotActive" fill="hold" evtFilter="cancelBubble" nodeType="interactiveSeq">
                <p:stCondLst>
                  <p:cond evt="onClick" delay="0">
                    <p:tgtEl>
                      <p:spTgt spid="33"/>
                    </p:tgtEl>
                  </p:cond>
                </p:stCondLst>
                <p:endSync evt="end" delay="0">
                  <p:rtn val="all"/>
                </p:endSync>
                <p:childTnLst>
                  <p:par>
                    <p:cTn id="1162" fill="hold">
                      <p:stCondLst>
                        <p:cond delay="0"/>
                      </p:stCondLst>
                      <p:childTnLst>
                        <p:par>
                          <p:cTn id="1163" fill="hold">
                            <p:stCondLst>
                              <p:cond delay="0"/>
                            </p:stCondLst>
                            <p:childTnLst>
                              <p:par>
                                <p:cTn id="1164" presetID="1" presetClass="exit" presetSubtype="0" fill="hold" grpId="18" nodeType="clickEffect">
                                  <p:stCondLst>
                                    <p:cond delay="0"/>
                                  </p:stCondLst>
                                  <p:childTnLst>
                                    <p:set>
                                      <p:cBhvr>
                                        <p:cTn id="1165" dur="1" fill="hold">
                                          <p:stCondLst>
                                            <p:cond delay="0"/>
                                          </p:stCondLst>
                                        </p:cTn>
                                        <p:tgtEl>
                                          <p:spTgt spid="30"/>
                                        </p:tgtEl>
                                        <p:attrNameLst>
                                          <p:attrName>style.visibility</p:attrName>
                                        </p:attrNameLst>
                                      </p:cBhvr>
                                      <p:to>
                                        <p:strVal val="hidden"/>
                                      </p:to>
                                    </p:set>
                                  </p:childTnLst>
                                </p:cTn>
                              </p:par>
                              <p:par>
                                <p:cTn id="1166" presetID="1" presetClass="exit" presetSubtype="0" fill="hold" grpId="18" nodeType="withEffect">
                                  <p:stCondLst>
                                    <p:cond delay="0"/>
                                  </p:stCondLst>
                                  <p:childTnLst>
                                    <p:set>
                                      <p:cBhvr>
                                        <p:cTn id="1167" dur="1" fill="hold">
                                          <p:stCondLst>
                                            <p:cond delay="0"/>
                                          </p:stCondLst>
                                        </p:cTn>
                                        <p:tgtEl>
                                          <p:spTgt spid="44"/>
                                        </p:tgtEl>
                                        <p:attrNameLst>
                                          <p:attrName>style.visibility</p:attrName>
                                        </p:attrNameLst>
                                      </p:cBhvr>
                                      <p:to>
                                        <p:strVal val="hidden"/>
                                      </p:to>
                                    </p:set>
                                  </p:childTnLst>
                                </p:cTn>
                              </p:par>
                              <p:par>
                                <p:cTn id="1168" presetID="1" presetClass="exit" presetSubtype="0" fill="hold" grpId="18" nodeType="withEffect">
                                  <p:stCondLst>
                                    <p:cond delay="0"/>
                                  </p:stCondLst>
                                  <p:childTnLst>
                                    <p:set>
                                      <p:cBhvr>
                                        <p:cTn id="1169" dur="1" fill="hold">
                                          <p:stCondLst>
                                            <p:cond delay="0"/>
                                          </p:stCondLst>
                                        </p:cTn>
                                        <p:tgtEl>
                                          <p:spTgt spid="45"/>
                                        </p:tgtEl>
                                        <p:attrNameLst>
                                          <p:attrName>style.visibility</p:attrName>
                                        </p:attrNameLst>
                                      </p:cBhvr>
                                      <p:to>
                                        <p:strVal val="hidden"/>
                                      </p:to>
                                    </p:set>
                                  </p:childTnLst>
                                </p:cTn>
                              </p:par>
                              <p:par>
                                <p:cTn id="1170" presetID="1" presetClass="exit" presetSubtype="0" fill="hold" grpId="18" nodeType="withEffect">
                                  <p:stCondLst>
                                    <p:cond delay="0"/>
                                  </p:stCondLst>
                                  <p:childTnLst>
                                    <p:set>
                                      <p:cBhvr>
                                        <p:cTn id="1171" dur="1" fill="hold">
                                          <p:stCondLst>
                                            <p:cond delay="0"/>
                                          </p:stCondLst>
                                        </p:cTn>
                                        <p:tgtEl>
                                          <p:spTgt spid="47"/>
                                        </p:tgtEl>
                                        <p:attrNameLst>
                                          <p:attrName>style.visibility</p:attrName>
                                        </p:attrNameLst>
                                      </p:cBhvr>
                                      <p:to>
                                        <p:strVal val="hidden"/>
                                      </p:to>
                                    </p:set>
                                  </p:childTnLst>
                                </p:cTn>
                              </p:par>
                              <p:par>
                                <p:cTn id="1172" presetID="1" presetClass="exit" presetSubtype="0" fill="hold" grpId="18" nodeType="withEffect">
                                  <p:stCondLst>
                                    <p:cond delay="0"/>
                                  </p:stCondLst>
                                  <p:childTnLst>
                                    <p:set>
                                      <p:cBhvr>
                                        <p:cTn id="1173" dur="1" fill="hold">
                                          <p:stCondLst>
                                            <p:cond delay="0"/>
                                          </p:stCondLst>
                                        </p:cTn>
                                        <p:tgtEl>
                                          <p:spTgt spid="48"/>
                                        </p:tgtEl>
                                        <p:attrNameLst>
                                          <p:attrName>style.visibility</p:attrName>
                                        </p:attrNameLst>
                                      </p:cBhvr>
                                      <p:to>
                                        <p:strVal val="hidden"/>
                                      </p:to>
                                    </p:set>
                                  </p:childTnLst>
                                </p:cTn>
                              </p:par>
                              <p:par>
                                <p:cTn id="1174" presetID="1" presetClass="exit" presetSubtype="0" fill="hold" grpId="18" nodeType="withEffect">
                                  <p:stCondLst>
                                    <p:cond delay="0"/>
                                  </p:stCondLst>
                                  <p:childTnLst>
                                    <p:set>
                                      <p:cBhvr>
                                        <p:cTn id="1175" dur="1" fill="hold">
                                          <p:stCondLst>
                                            <p:cond delay="0"/>
                                          </p:stCondLst>
                                        </p:cTn>
                                        <p:tgtEl>
                                          <p:spTgt spid="49"/>
                                        </p:tgtEl>
                                        <p:attrNameLst>
                                          <p:attrName>style.visibility</p:attrName>
                                        </p:attrNameLst>
                                      </p:cBhvr>
                                      <p:to>
                                        <p:strVal val="hidden"/>
                                      </p:to>
                                    </p:set>
                                  </p:childTnLst>
                                </p:cTn>
                              </p:par>
                              <p:par>
                                <p:cTn id="1176" presetID="1" presetClass="exit" presetSubtype="0" fill="hold" grpId="18" nodeType="withEffect">
                                  <p:stCondLst>
                                    <p:cond delay="0"/>
                                  </p:stCondLst>
                                  <p:childTnLst>
                                    <p:set>
                                      <p:cBhvr>
                                        <p:cTn id="1177" dur="1" fill="hold">
                                          <p:stCondLst>
                                            <p:cond delay="0"/>
                                          </p:stCondLst>
                                        </p:cTn>
                                        <p:tgtEl>
                                          <p:spTgt spid="50"/>
                                        </p:tgtEl>
                                        <p:attrNameLst>
                                          <p:attrName>style.visibility</p:attrName>
                                        </p:attrNameLst>
                                      </p:cBhvr>
                                      <p:to>
                                        <p:strVal val="hidden"/>
                                      </p:to>
                                    </p:set>
                                  </p:childTnLst>
                                </p:cTn>
                              </p:par>
                              <p:par>
                                <p:cTn id="1178" presetID="1" presetClass="exit" presetSubtype="0" fill="hold" grpId="18" nodeType="withEffect">
                                  <p:stCondLst>
                                    <p:cond delay="0"/>
                                  </p:stCondLst>
                                  <p:childTnLst>
                                    <p:set>
                                      <p:cBhvr>
                                        <p:cTn id="1179" dur="1" fill="hold">
                                          <p:stCondLst>
                                            <p:cond delay="0"/>
                                          </p:stCondLst>
                                        </p:cTn>
                                        <p:tgtEl>
                                          <p:spTgt spid="51"/>
                                        </p:tgtEl>
                                        <p:attrNameLst>
                                          <p:attrName>style.visibility</p:attrName>
                                        </p:attrNameLst>
                                      </p:cBhvr>
                                      <p:to>
                                        <p:strVal val="hidden"/>
                                      </p:to>
                                    </p:set>
                                  </p:childTnLst>
                                </p:cTn>
                              </p:par>
                              <p:par>
                                <p:cTn id="1180" presetID="1" presetClass="exit" presetSubtype="0" fill="hold" grpId="18" nodeType="withEffect">
                                  <p:stCondLst>
                                    <p:cond delay="0"/>
                                  </p:stCondLst>
                                  <p:childTnLst>
                                    <p:set>
                                      <p:cBhvr>
                                        <p:cTn id="1181" dur="1" fill="hold">
                                          <p:stCondLst>
                                            <p:cond delay="0"/>
                                          </p:stCondLst>
                                        </p:cTn>
                                        <p:tgtEl>
                                          <p:spTgt spid="52"/>
                                        </p:tgtEl>
                                        <p:attrNameLst>
                                          <p:attrName>style.visibility</p:attrName>
                                        </p:attrNameLst>
                                      </p:cBhvr>
                                      <p:to>
                                        <p:strVal val="hidden"/>
                                      </p:to>
                                    </p:set>
                                  </p:childTnLst>
                                </p:cTn>
                              </p:par>
                              <p:par>
                                <p:cTn id="1182" presetID="1" presetClass="exit" presetSubtype="0" fill="hold" grpId="18" nodeType="withEffect">
                                  <p:stCondLst>
                                    <p:cond delay="0"/>
                                  </p:stCondLst>
                                  <p:childTnLst>
                                    <p:set>
                                      <p:cBhvr>
                                        <p:cTn id="1183" dur="1" fill="hold">
                                          <p:stCondLst>
                                            <p:cond delay="0"/>
                                          </p:stCondLst>
                                        </p:cTn>
                                        <p:tgtEl>
                                          <p:spTgt spid="53"/>
                                        </p:tgtEl>
                                        <p:attrNameLst>
                                          <p:attrName>style.visibility</p:attrName>
                                        </p:attrNameLst>
                                      </p:cBhvr>
                                      <p:to>
                                        <p:strVal val="hidden"/>
                                      </p:to>
                                    </p:set>
                                  </p:childTnLst>
                                </p:cTn>
                              </p:par>
                              <p:par>
                                <p:cTn id="1184" presetID="1" presetClass="exit" presetSubtype="0" fill="hold" grpId="18" nodeType="withEffect">
                                  <p:stCondLst>
                                    <p:cond delay="0"/>
                                  </p:stCondLst>
                                  <p:childTnLst>
                                    <p:set>
                                      <p:cBhvr>
                                        <p:cTn id="1185" dur="1" fill="hold">
                                          <p:stCondLst>
                                            <p:cond delay="0"/>
                                          </p:stCondLst>
                                        </p:cTn>
                                        <p:tgtEl>
                                          <p:spTgt spid="54"/>
                                        </p:tgtEl>
                                        <p:attrNameLst>
                                          <p:attrName>style.visibility</p:attrName>
                                        </p:attrNameLst>
                                      </p:cBhvr>
                                      <p:to>
                                        <p:strVal val="hidden"/>
                                      </p:to>
                                    </p:set>
                                  </p:childTnLst>
                                </p:cTn>
                              </p:par>
                              <p:par>
                                <p:cTn id="1186" presetID="1" presetClass="exit" presetSubtype="0" fill="hold" grpId="18" nodeType="withEffect">
                                  <p:stCondLst>
                                    <p:cond delay="0"/>
                                  </p:stCondLst>
                                  <p:childTnLst>
                                    <p:set>
                                      <p:cBhvr>
                                        <p:cTn id="1187" dur="1" fill="hold">
                                          <p:stCondLst>
                                            <p:cond delay="0"/>
                                          </p:stCondLst>
                                        </p:cTn>
                                        <p:tgtEl>
                                          <p:spTgt spid="55"/>
                                        </p:tgtEl>
                                        <p:attrNameLst>
                                          <p:attrName>style.visibility</p:attrName>
                                        </p:attrNameLst>
                                      </p:cBhvr>
                                      <p:to>
                                        <p:strVal val="hidden"/>
                                      </p:to>
                                    </p:set>
                                  </p:childTnLst>
                                </p:cTn>
                              </p:par>
                              <p:par>
                                <p:cTn id="1188" presetID="1" presetClass="exit" presetSubtype="0" fill="hold" grpId="18" nodeType="withEffect">
                                  <p:stCondLst>
                                    <p:cond delay="0"/>
                                  </p:stCondLst>
                                  <p:childTnLst>
                                    <p:set>
                                      <p:cBhvr>
                                        <p:cTn id="1189" dur="1" fill="hold">
                                          <p:stCondLst>
                                            <p:cond delay="0"/>
                                          </p:stCondLst>
                                        </p:cTn>
                                        <p:tgtEl>
                                          <p:spTgt spid="56"/>
                                        </p:tgtEl>
                                        <p:attrNameLst>
                                          <p:attrName>style.visibility</p:attrName>
                                        </p:attrNameLst>
                                      </p:cBhvr>
                                      <p:to>
                                        <p:strVal val="hidden"/>
                                      </p:to>
                                    </p:set>
                                  </p:childTnLst>
                                </p:cTn>
                              </p:par>
                              <p:par>
                                <p:cTn id="1190" presetID="1" presetClass="exit" presetSubtype="0" fill="hold" grpId="18" nodeType="withEffect">
                                  <p:stCondLst>
                                    <p:cond delay="0"/>
                                  </p:stCondLst>
                                  <p:childTnLst>
                                    <p:set>
                                      <p:cBhvr>
                                        <p:cTn id="1191" dur="1" fill="hold">
                                          <p:stCondLst>
                                            <p:cond delay="0"/>
                                          </p:stCondLst>
                                        </p:cTn>
                                        <p:tgtEl>
                                          <p:spTgt spid="57"/>
                                        </p:tgtEl>
                                        <p:attrNameLst>
                                          <p:attrName>style.visibility</p:attrName>
                                        </p:attrNameLst>
                                      </p:cBhvr>
                                      <p:to>
                                        <p:strVal val="hidden"/>
                                      </p:to>
                                    </p:set>
                                  </p:childTnLst>
                                </p:cTn>
                              </p:par>
                              <p:par>
                                <p:cTn id="1192" presetID="1" presetClass="exit" presetSubtype="0" fill="hold" grpId="18" nodeType="withEffect">
                                  <p:stCondLst>
                                    <p:cond delay="0"/>
                                  </p:stCondLst>
                                  <p:childTnLst>
                                    <p:set>
                                      <p:cBhvr>
                                        <p:cTn id="1193" dur="1" fill="hold">
                                          <p:stCondLst>
                                            <p:cond delay="0"/>
                                          </p:stCondLst>
                                        </p:cTn>
                                        <p:tgtEl>
                                          <p:spTgt spid="58"/>
                                        </p:tgtEl>
                                        <p:attrNameLst>
                                          <p:attrName>style.visibility</p:attrName>
                                        </p:attrNameLst>
                                      </p:cBhvr>
                                      <p:to>
                                        <p:strVal val="hidden"/>
                                      </p:to>
                                    </p:set>
                                  </p:childTnLst>
                                </p:cTn>
                              </p:par>
                              <p:par>
                                <p:cTn id="1194" presetID="1" presetClass="exit" presetSubtype="0" fill="hold" grpId="18" nodeType="withEffect">
                                  <p:stCondLst>
                                    <p:cond delay="0"/>
                                  </p:stCondLst>
                                  <p:childTnLst>
                                    <p:set>
                                      <p:cBhvr>
                                        <p:cTn id="1195" dur="1" fill="hold">
                                          <p:stCondLst>
                                            <p:cond delay="0"/>
                                          </p:stCondLst>
                                        </p:cTn>
                                        <p:tgtEl>
                                          <p:spTgt spid="59"/>
                                        </p:tgtEl>
                                        <p:attrNameLst>
                                          <p:attrName>style.visibility</p:attrName>
                                        </p:attrNameLst>
                                      </p:cBhvr>
                                      <p:to>
                                        <p:strVal val="hidden"/>
                                      </p:to>
                                    </p:set>
                                  </p:childTnLst>
                                </p:cTn>
                              </p:par>
                              <p:par>
                                <p:cTn id="1196" presetID="1" presetClass="exit" presetSubtype="0" fill="hold" grpId="18" nodeType="withEffect">
                                  <p:stCondLst>
                                    <p:cond delay="0"/>
                                  </p:stCondLst>
                                  <p:childTnLst>
                                    <p:set>
                                      <p:cBhvr>
                                        <p:cTn id="1197" dur="1" fill="hold">
                                          <p:stCondLst>
                                            <p:cond delay="0"/>
                                          </p:stCondLst>
                                        </p:cTn>
                                        <p:tgtEl>
                                          <p:spTgt spid="60"/>
                                        </p:tgtEl>
                                        <p:attrNameLst>
                                          <p:attrName>style.visibility</p:attrName>
                                        </p:attrNameLst>
                                      </p:cBhvr>
                                      <p:to>
                                        <p:strVal val="hidden"/>
                                      </p:to>
                                    </p:set>
                                  </p:childTnLst>
                                </p:cTn>
                              </p:par>
                              <p:par>
                                <p:cTn id="1198" presetID="1" presetClass="exit" presetSubtype="0" fill="hold" grpId="18" nodeType="withEffect">
                                  <p:stCondLst>
                                    <p:cond delay="0"/>
                                  </p:stCondLst>
                                  <p:childTnLst>
                                    <p:set>
                                      <p:cBhvr>
                                        <p:cTn id="1199" dur="1" fill="hold">
                                          <p:stCondLst>
                                            <p:cond delay="0"/>
                                          </p:stCondLst>
                                        </p:cTn>
                                        <p:tgtEl>
                                          <p:spTgt spid="61"/>
                                        </p:tgtEl>
                                        <p:attrNameLst>
                                          <p:attrName>style.visibility</p:attrName>
                                        </p:attrNameLst>
                                      </p:cBhvr>
                                      <p:to>
                                        <p:strVal val="hidden"/>
                                      </p:to>
                                    </p:set>
                                  </p:childTnLst>
                                </p:cTn>
                              </p:par>
                              <p:par>
                                <p:cTn id="1200" presetID="1" presetClass="entr" presetSubtype="0" fill="hold" grpId="18" nodeType="withEffect">
                                  <p:stCondLst>
                                    <p:cond delay="0"/>
                                  </p:stCondLst>
                                  <p:childTnLst>
                                    <p:set>
                                      <p:cBhvr>
                                        <p:cTn id="1201" dur="1" fill="hold">
                                          <p:stCondLst>
                                            <p:cond delay="0"/>
                                          </p:stCondLst>
                                        </p:cTn>
                                        <p:tgtEl>
                                          <p:spTgt spid="62"/>
                                        </p:tgtEl>
                                        <p:attrNameLst>
                                          <p:attrName>style.visibility</p:attrName>
                                        </p:attrNameLst>
                                      </p:cBhvr>
                                      <p:to>
                                        <p:strVal val="visible"/>
                                      </p:to>
                                    </p:set>
                                  </p:childTnLst>
                                </p:cTn>
                              </p:par>
                              <p:par>
                                <p:cTn id="1202" presetID="1" presetClass="exit" presetSubtype="0" fill="hold" grpId="18" nodeType="withEffect">
                                  <p:stCondLst>
                                    <p:cond delay="0"/>
                                  </p:stCondLst>
                                  <p:childTnLst>
                                    <p:set>
                                      <p:cBhvr>
                                        <p:cTn id="1203" dur="1" fill="hold">
                                          <p:stCondLst>
                                            <p:cond delay="0"/>
                                          </p:stCondLst>
                                        </p:cTn>
                                        <p:tgtEl>
                                          <p:spTgt spid="63"/>
                                        </p:tgtEl>
                                        <p:attrNameLst>
                                          <p:attrName>style.visibility</p:attrName>
                                        </p:attrNameLst>
                                      </p:cBhvr>
                                      <p:to>
                                        <p:strVal val="hidden"/>
                                      </p:to>
                                    </p:set>
                                  </p:childTnLst>
                                </p:cTn>
                              </p:par>
                              <p:par>
                                <p:cTn id="1204" presetID="1" presetClass="exit" presetSubtype="0" fill="hold" grpId="18" nodeType="withEffect">
                                  <p:stCondLst>
                                    <p:cond delay="0"/>
                                  </p:stCondLst>
                                  <p:childTnLst>
                                    <p:set>
                                      <p:cBhvr>
                                        <p:cTn id="1205" dur="1" fill="hold">
                                          <p:stCondLst>
                                            <p:cond delay="0"/>
                                          </p:stCondLst>
                                        </p:cTn>
                                        <p:tgtEl>
                                          <p:spTgt spid="64"/>
                                        </p:tgtEl>
                                        <p:attrNameLst>
                                          <p:attrName>style.visibility</p:attrName>
                                        </p:attrNameLst>
                                      </p:cBhvr>
                                      <p:to>
                                        <p:strVal val="hidden"/>
                                      </p:to>
                                    </p:set>
                                  </p:childTnLst>
                                </p:cTn>
                              </p:par>
                              <p:par>
                                <p:cTn id="1206" presetID="1" presetClass="exit" presetSubtype="0" fill="hold" grpId="18" nodeType="withEffect">
                                  <p:stCondLst>
                                    <p:cond delay="0"/>
                                  </p:stCondLst>
                                  <p:childTnLst>
                                    <p:set>
                                      <p:cBhvr>
                                        <p:cTn id="1207" dur="1" fill="hold">
                                          <p:stCondLst>
                                            <p:cond delay="0"/>
                                          </p:stCondLst>
                                        </p:cTn>
                                        <p:tgtEl>
                                          <p:spTgt spid="65"/>
                                        </p:tgtEl>
                                        <p:attrNameLst>
                                          <p:attrName>style.visibility</p:attrName>
                                        </p:attrNameLst>
                                      </p:cBhvr>
                                      <p:to>
                                        <p:strVal val="hidden"/>
                                      </p:to>
                                    </p:set>
                                  </p:childTnLst>
                                </p:cTn>
                              </p:par>
                              <p:par>
                                <p:cTn id="1208" presetID="1" presetClass="exit" presetSubtype="0" fill="hold" grpId="18" nodeType="withEffect">
                                  <p:stCondLst>
                                    <p:cond delay="0"/>
                                  </p:stCondLst>
                                  <p:childTnLst>
                                    <p:set>
                                      <p:cBhvr>
                                        <p:cTn id="1209" dur="1" fill="hold">
                                          <p:stCondLst>
                                            <p:cond delay="0"/>
                                          </p:stCondLst>
                                        </p:cTn>
                                        <p:tgtEl>
                                          <p:spTgt spid="66"/>
                                        </p:tgtEl>
                                        <p:attrNameLst>
                                          <p:attrName>style.visibility</p:attrName>
                                        </p:attrNameLst>
                                      </p:cBhvr>
                                      <p:to>
                                        <p:strVal val="hidden"/>
                                      </p:to>
                                    </p:set>
                                  </p:childTnLst>
                                </p:cTn>
                              </p:par>
                              <p:par>
                                <p:cTn id="1210" presetID="1" presetClass="exit" presetSubtype="0" fill="hold" grpId="18" nodeType="withEffect">
                                  <p:stCondLst>
                                    <p:cond delay="0"/>
                                  </p:stCondLst>
                                  <p:childTnLst>
                                    <p:set>
                                      <p:cBhvr>
                                        <p:cTn id="1211" dur="1" fill="hold">
                                          <p:stCondLst>
                                            <p:cond delay="0"/>
                                          </p:stCondLst>
                                        </p:cTn>
                                        <p:tgtEl>
                                          <p:spTgt spid="67"/>
                                        </p:tgtEl>
                                        <p:attrNameLst>
                                          <p:attrName>style.visibility</p:attrName>
                                        </p:attrNameLst>
                                      </p:cBhvr>
                                      <p:to>
                                        <p:strVal val="hidden"/>
                                      </p:to>
                                    </p:set>
                                  </p:childTnLst>
                                </p:cTn>
                              </p:par>
                              <p:par>
                                <p:cTn id="1212" presetID="1" presetClass="exit" presetSubtype="0" fill="hold" grpId="18" nodeType="withEffect">
                                  <p:stCondLst>
                                    <p:cond delay="0"/>
                                  </p:stCondLst>
                                  <p:childTnLst>
                                    <p:set>
                                      <p:cBhvr>
                                        <p:cTn id="1213" dur="1" fill="hold">
                                          <p:stCondLst>
                                            <p:cond delay="0"/>
                                          </p:stCondLst>
                                        </p:cTn>
                                        <p:tgtEl>
                                          <p:spTgt spid="68"/>
                                        </p:tgtEl>
                                        <p:attrNameLst>
                                          <p:attrName>style.visibility</p:attrName>
                                        </p:attrNameLst>
                                      </p:cBhvr>
                                      <p:to>
                                        <p:strVal val="hidden"/>
                                      </p:to>
                                    </p:set>
                                  </p:childTnLst>
                                </p:cTn>
                              </p:par>
                              <p:par>
                                <p:cTn id="1214" presetID="1" presetClass="exit" presetSubtype="0" fill="hold" grpId="18" nodeType="withEffect">
                                  <p:stCondLst>
                                    <p:cond delay="0"/>
                                  </p:stCondLst>
                                  <p:childTnLst>
                                    <p:set>
                                      <p:cBhvr>
                                        <p:cTn id="1215" dur="1" fill="hold">
                                          <p:stCondLst>
                                            <p:cond delay="0"/>
                                          </p:stCondLst>
                                        </p:cTn>
                                        <p:tgtEl>
                                          <p:spTgt spid="69"/>
                                        </p:tgtEl>
                                        <p:attrNameLst>
                                          <p:attrName>style.visibility</p:attrName>
                                        </p:attrNameLst>
                                      </p:cBhvr>
                                      <p:to>
                                        <p:strVal val="hidden"/>
                                      </p:to>
                                    </p:set>
                                  </p:childTnLst>
                                </p:cTn>
                              </p:par>
                              <p:par>
                                <p:cTn id="1216" presetID="1" presetClass="exit" presetSubtype="0" fill="hold" grpId="18" nodeType="withEffect">
                                  <p:stCondLst>
                                    <p:cond delay="0"/>
                                  </p:stCondLst>
                                  <p:childTnLst>
                                    <p:set>
                                      <p:cBhvr>
                                        <p:cTn id="1217" dur="1" fill="hold">
                                          <p:stCondLst>
                                            <p:cond delay="0"/>
                                          </p:stCondLst>
                                        </p:cTn>
                                        <p:tgtEl>
                                          <p:spTgt spid="70"/>
                                        </p:tgtEl>
                                        <p:attrNameLst>
                                          <p:attrName>style.visibility</p:attrName>
                                        </p:attrNameLst>
                                      </p:cBhvr>
                                      <p:to>
                                        <p:strVal val="hidden"/>
                                      </p:to>
                                    </p:set>
                                  </p:childTnLst>
                                </p:cTn>
                              </p:par>
                              <p:par>
                                <p:cTn id="1218" presetID="1" presetClass="exit" presetSubtype="0" fill="hold" grpId="18" nodeType="withEffect">
                                  <p:stCondLst>
                                    <p:cond delay="0"/>
                                  </p:stCondLst>
                                  <p:childTnLst>
                                    <p:set>
                                      <p:cBhvr>
                                        <p:cTn id="1219" dur="1" fill="hold">
                                          <p:stCondLst>
                                            <p:cond delay="0"/>
                                          </p:stCondLst>
                                        </p:cTn>
                                        <p:tgtEl>
                                          <p:spTgt spid="71"/>
                                        </p:tgtEl>
                                        <p:attrNameLst>
                                          <p:attrName>style.visibility</p:attrName>
                                        </p:attrNameLst>
                                      </p:cBhvr>
                                      <p:to>
                                        <p:strVal val="hidden"/>
                                      </p:to>
                                    </p:set>
                                  </p:childTnLst>
                                </p:cTn>
                              </p:par>
                              <p:par>
                                <p:cTn id="1220" presetID="1" presetClass="exit" presetSubtype="0" fill="hold" grpId="18" nodeType="withEffect">
                                  <p:stCondLst>
                                    <p:cond delay="0"/>
                                  </p:stCondLst>
                                  <p:childTnLst>
                                    <p:set>
                                      <p:cBhvr>
                                        <p:cTn id="1221"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2" restart="whenNotActive" fill="hold" evtFilter="cancelBubble" nodeType="interactiveSeq">
                <p:stCondLst>
                  <p:cond evt="onClick" delay="0">
                    <p:tgtEl>
                      <p:spTgt spid="34"/>
                    </p:tgtEl>
                  </p:cond>
                </p:stCondLst>
                <p:endSync evt="end" delay="0">
                  <p:rtn val="all"/>
                </p:endSync>
                <p:childTnLst>
                  <p:par>
                    <p:cTn id="1223" fill="hold">
                      <p:stCondLst>
                        <p:cond delay="0"/>
                      </p:stCondLst>
                      <p:childTnLst>
                        <p:par>
                          <p:cTn id="1224" fill="hold">
                            <p:stCondLst>
                              <p:cond delay="0"/>
                            </p:stCondLst>
                            <p:childTnLst>
                              <p:par>
                                <p:cTn id="1225" presetID="1" presetClass="exit" presetSubtype="0" fill="hold" grpId="19" nodeType="clickEffect">
                                  <p:stCondLst>
                                    <p:cond delay="0"/>
                                  </p:stCondLst>
                                  <p:childTnLst>
                                    <p:set>
                                      <p:cBhvr>
                                        <p:cTn id="1226" dur="1" fill="hold">
                                          <p:stCondLst>
                                            <p:cond delay="0"/>
                                          </p:stCondLst>
                                        </p:cTn>
                                        <p:tgtEl>
                                          <p:spTgt spid="30"/>
                                        </p:tgtEl>
                                        <p:attrNameLst>
                                          <p:attrName>style.visibility</p:attrName>
                                        </p:attrNameLst>
                                      </p:cBhvr>
                                      <p:to>
                                        <p:strVal val="hidden"/>
                                      </p:to>
                                    </p:set>
                                  </p:childTnLst>
                                </p:cTn>
                              </p:par>
                              <p:par>
                                <p:cTn id="1227" presetID="1" presetClass="exit" presetSubtype="0" fill="hold" grpId="19" nodeType="withEffect">
                                  <p:stCondLst>
                                    <p:cond delay="0"/>
                                  </p:stCondLst>
                                  <p:childTnLst>
                                    <p:set>
                                      <p:cBhvr>
                                        <p:cTn id="1228" dur="1" fill="hold">
                                          <p:stCondLst>
                                            <p:cond delay="0"/>
                                          </p:stCondLst>
                                        </p:cTn>
                                        <p:tgtEl>
                                          <p:spTgt spid="44"/>
                                        </p:tgtEl>
                                        <p:attrNameLst>
                                          <p:attrName>style.visibility</p:attrName>
                                        </p:attrNameLst>
                                      </p:cBhvr>
                                      <p:to>
                                        <p:strVal val="hidden"/>
                                      </p:to>
                                    </p:set>
                                  </p:childTnLst>
                                </p:cTn>
                              </p:par>
                              <p:par>
                                <p:cTn id="1229" presetID="1" presetClass="exit" presetSubtype="0" fill="hold" grpId="19" nodeType="withEffect">
                                  <p:stCondLst>
                                    <p:cond delay="0"/>
                                  </p:stCondLst>
                                  <p:childTnLst>
                                    <p:set>
                                      <p:cBhvr>
                                        <p:cTn id="1230" dur="1" fill="hold">
                                          <p:stCondLst>
                                            <p:cond delay="0"/>
                                          </p:stCondLst>
                                        </p:cTn>
                                        <p:tgtEl>
                                          <p:spTgt spid="45"/>
                                        </p:tgtEl>
                                        <p:attrNameLst>
                                          <p:attrName>style.visibility</p:attrName>
                                        </p:attrNameLst>
                                      </p:cBhvr>
                                      <p:to>
                                        <p:strVal val="hidden"/>
                                      </p:to>
                                    </p:set>
                                  </p:childTnLst>
                                </p:cTn>
                              </p:par>
                              <p:par>
                                <p:cTn id="1231" presetID="1" presetClass="exit" presetSubtype="0" fill="hold" grpId="19" nodeType="withEffect">
                                  <p:stCondLst>
                                    <p:cond delay="0"/>
                                  </p:stCondLst>
                                  <p:childTnLst>
                                    <p:set>
                                      <p:cBhvr>
                                        <p:cTn id="1232" dur="1" fill="hold">
                                          <p:stCondLst>
                                            <p:cond delay="0"/>
                                          </p:stCondLst>
                                        </p:cTn>
                                        <p:tgtEl>
                                          <p:spTgt spid="47"/>
                                        </p:tgtEl>
                                        <p:attrNameLst>
                                          <p:attrName>style.visibility</p:attrName>
                                        </p:attrNameLst>
                                      </p:cBhvr>
                                      <p:to>
                                        <p:strVal val="hidden"/>
                                      </p:to>
                                    </p:set>
                                  </p:childTnLst>
                                </p:cTn>
                              </p:par>
                              <p:par>
                                <p:cTn id="1233" presetID="1" presetClass="exit" presetSubtype="0" fill="hold" grpId="19" nodeType="withEffect">
                                  <p:stCondLst>
                                    <p:cond delay="0"/>
                                  </p:stCondLst>
                                  <p:childTnLst>
                                    <p:set>
                                      <p:cBhvr>
                                        <p:cTn id="1234" dur="1" fill="hold">
                                          <p:stCondLst>
                                            <p:cond delay="0"/>
                                          </p:stCondLst>
                                        </p:cTn>
                                        <p:tgtEl>
                                          <p:spTgt spid="48"/>
                                        </p:tgtEl>
                                        <p:attrNameLst>
                                          <p:attrName>style.visibility</p:attrName>
                                        </p:attrNameLst>
                                      </p:cBhvr>
                                      <p:to>
                                        <p:strVal val="hidden"/>
                                      </p:to>
                                    </p:set>
                                  </p:childTnLst>
                                </p:cTn>
                              </p:par>
                              <p:par>
                                <p:cTn id="1235" presetID="1" presetClass="exit" presetSubtype="0" fill="hold" grpId="19" nodeType="withEffect">
                                  <p:stCondLst>
                                    <p:cond delay="0"/>
                                  </p:stCondLst>
                                  <p:childTnLst>
                                    <p:set>
                                      <p:cBhvr>
                                        <p:cTn id="1236" dur="1" fill="hold">
                                          <p:stCondLst>
                                            <p:cond delay="0"/>
                                          </p:stCondLst>
                                        </p:cTn>
                                        <p:tgtEl>
                                          <p:spTgt spid="49"/>
                                        </p:tgtEl>
                                        <p:attrNameLst>
                                          <p:attrName>style.visibility</p:attrName>
                                        </p:attrNameLst>
                                      </p:cBhvr>
                                      <p:to>
                                        <p:strVal val="hidden"/>
                                      </p:to>
                                    </p:set>
                                  </p:childTnLst>
                                </p:cTn>
                              </p:par>
                              <p:par>
                                <p:cTn id="1237" presetID="1" presetClass="exit" presetSubtype="0" fill="hold" grpId="19" nodeType="withEffect">
                                  <p:stCondLst>
                                    <p:cond delay="0"/>
                                  </p:stCondLst>
                                  <p:childTnLst>
                                    <p:set>
                                      <p:cBhvr>
                                        <p:cTn id="1238" dur="1" fill="hold">
                                          <p:stCondLst>
                                            <p:cond delay="0"/>
                                          </p:stCondLst>
                                        </p:cTn>
                                        <p:tgtEl>
                                          <p:spTgt spid="50"/>
                                        </p:tgtEl>
                                        <p:attrNameLst>
                                          <p:attrName>style.visibility</p:attrName>
                                        </p:attrNameLst>
                                      </p:cBhvr>
                                      <p:to>
                                        <p:strVal val="hidden"/>
                                      </p:to>
                                    </p:set>
                                  </p:childTnLst>
                                </p:cTn>
                              </p:par>
                              <p:par>
                                <p:cTn id="1239" presetID="1" presetClass="exit" presetSubtype="0" fill="hold" grpId="19" nodeType="withEffect">
                                  <p:stCondLst>
                                    <p:cond delay="0"/>
                                  </p:stCondLst>
                                  <p:childTnLst>
                                    <p:set>
                                      <p:cBhvr>
                                        <p:cTn id="1240" dur="1" fill="hold">
                                          <p:stCondLst>
                                            <p:cond delay="0"/>
                                          </p:stCondLst>
                                        </p:cTn>
                                        <p:tgtEl>
                                          <p:spTgt spid="51"/>
                                        </p:tgtEl>
                                        <p:attrNameLst>
                                          <p:attrName>style.visibility</p:attrName>
                                        </p:attrNameLst>
                                      </p:cBhvr>
                                      <p:to>
                                        <p:strVal val="hidden"/>
                                      </p:to>
                                    </p:set>
                                  </p:childTnLst>
                                </p:cTn>
                              </p:par>
                              <p:par>
                                <p:cTn id="1241" presetID="1" presetClass="exit" presetSubtype="0" fill="hold" grpId="19" nodeType="withEffect">
                                  <p:stCondLst>
                                    <p:cond delay="0"/>
                                  </p:stCondLst>
                                  <p:childTnLst>
                                    <p:set>
                                      <p:cBhvr>
                                        <p:cTn id="1242" dur="1" fill="hold">
                                          <p:stCondLst>
                                            <p:cond delay="0"/>
                                          </p:stCondLst>
                                        </p:cTn>
                                        <p:tgtEl>
                                          <p:spTgt spid="52"/>
                                        </p:tgtEl>
                                        <p:attrNameLst>
                                          <p:attrName>style.visibility</p:attrName>
                                        </p:attrNameLst>
                                      </p:cBhvr>
                                      <p:to>
                                        <p:strVal val="hidden"/>
                                      </p:to>
                                    </p:set>
                                  </p:childTnLst>
                                </p:cTn>
                              </p:par>
                              <p:par>
                                <p:cTn id="1243" presetID="1" presetClass="exit" presetSubtype="0" fill="hold" grpId="19" nodeType="withEffect">
                                  <p:stCondLst>
                                    <p:cond delay="0"/>
                                  </p:stCondLst>
                                  <p:childTnLst>
                                    <p:set>
                                      <p:cBhvr>
                                        <p:cTn id="1244" dur="1" fill="hold">
                                          <p:stCondLst>
                                            <p:cond delay="0"/>
                                          </p:stCondLst>
                                        </p:cTn>
                                        <p:tgtEl>
                                          <p:spTgt spid="53"/>
                                        </p:tgtEl>
                                        <p:attrNameLst>
                                          <p:attrName>style.visibility</p:attrName>
                                        </p:attrNameLst>
                                      </p:cBhvr>
                                      <p:to>
                                        <p:strVal val="hidden"/>
                                      </p:to>
                                    </p:set>
                                  </p:childTnLst>
                                </p:cTn>
                              </p:par>
                              <p:par>
                                <p:cTn id="1245" presetID="1" presetClass="exit" presetSubtype="0" fill="hold" grpId="19" nodeType="withEffect">
                                  <p:stCondLst>
                                    <p:cond delay="0"/>
                                  </p:stCondLst>
                                  <p:childTnLst>
                                    <p:set>
                                      <p:cBhvr>
                                        <p:cTn id="1246" dur="1" fill="hold">
                                          <p:stCondLst>
                                            <p:cond delay="0"/>
                                          </p:stCondLst>
                                        </p:cTn>
                                        <p:tgtEl>
                                          <p:spTgt spid="54"/>
                                        </p:tgtEl>
                                        <p:attrNameLst>
                                          <p:attrName>style.visibility</p:attrName>
                                        </p:attrNameLst>
                                      </p:cBhvr>
                                      <p:to>
                                        <p:strVal val="hidden"/>
                                      </p:to>
                                    </p:set>
                                  </p:childTnLst>
                                </p:cTn>
                              </p:par>
                              <p:par>
                                <p:cTn id="1247" presetID="1" presetClass="exit" presetSubtype="0" fill="hold" grpId="19" nodeType="withEffect">
                                  <p:stCondLst>
                                    <p:cond delay="0"/>
                                  </p:stCondLst>
                                  <p:childTnLst>
                                    <p:set>
                                      <p:cBhvr>
                                        <p:cTn id="1248" dur="1" fill="hold">
                                          <p:stCondLst>
                                            <p:cond delay="0"/>
                                          </p:stCondLst>
                                        </p:cTn>
                                        <p:tgtEl>
                                          <p:spTgt spid="55"/>
                                        </p:tgtEl>
                                        <p:attrNameLst>
                                          <p:attrName>style.visibility</p:attrName>
                                        </p:attrNameLst>
                                      </p:cBhvr>
                                      <p:to>
                                        <p:strVal val="hidden"/>
                                      </p:to>
                                    </p:set>
                                  </p:childTnLst>
                                </p:cTn>
                              </p:par>
                              <p:par>
                                <p:cTn id="1249" presetID="1" presetClass="exit" presetSubtype="0" fill="hold" grpId="19" nodeType="withEffect">
                                  <p:stCondLst>
                                    <p:cond delay="0"/>
                                  </p:stCondLst>
                                  <p:childTnLst>
                                    <p:set>
                                      <p:cBhvr>
                                        <p:cTn id="1250" dur="1" fill="hold">
                                          <p:stCondLst>
                                            <p:cond delay="0"/>
                                          </p:stCondLst>
                                        </p:cTn>
                                        <p:tgtEl>
                                          <p:spTgt spid="56"/>
                                        </p:tgtEl>
                                        <p:attrNameLst>
                                          <p:attrName>style.visibility</p:attrName>
                                        </p:attrNameLst>
                                      </p:cBhvr>
                                      <p:to>
                                        <p:strVal val="hidden"/>
                                      </p:to>
                                    </p:set>
                                  </p:childTnLst>
                                </p:cTn>
                              </p:par>
                              <p:par>
                                <p:cTn id="1251" presetID="1" presetClass="exit" presetSubtype="0" fill="hold" grpId="19" nodeType="withEffect">
                                  <p:stCondLst>
                                    <p:cond delay="0"/>
                                  </p:stCondLst>
                                  <p:childTnLst>
                                    <p:set>
                                      <p:cBhvr>
                                        <p:cTn id="1252" dur="1" fill="hold">
                                          <p:stCondLst>
                                            <p:cond delay="0"/>
                                          </p:stCondLst>
                                        </p:cTn>
                                        <p:tgtEl>
                                          <p:spTgt spid="57"/>
                                        </p:tgtEl>
                                        <p:attrNameLst>
                                          <p:attrName>style.visibility</p:attrName>
                                        </p:attrNameLst>
                                      </p:cBhvr>
                                      <p:to>
                                        <p:strVal val="hidden"/>
                                      </p:to>
                                    </p:set>
                                  </p:childTnLst>
                                </p:cTn>
                              </p:par>
                              <p:par>
                                <p:cTn id="1253" presetID="1" presetClass="exit" presetSubtype="0" fill="hold" grpId="19" nodeType="withEffect">
                                  <p:stCondLst>
                                    <p:cond delay="0"/>
                                  </p:stCondLst>
                                  <p:childTnLst>
                                    <p:set>
                                      <p:cBhvr>
                                        <p:cTn id="1254" dur="1" fill="hold">
                                          <p:stCondLst>
                                            <p:cond delay="0"/>
                                          </p:stCondLst>
                                        </p:cTn>
                                        <p:tgtEl>
                                          <p:spTgt spid="58"/>
                                        </p:tgtEl>
                                        <p:attrNameLst>
                                          <p:attrName>style.visibility</p:attrName>
                                        </p:attrNameLst>
                                      </p:cBhvr>
                                      <p:to>
                                        <p:strVal val="hidden"/>
                                      </p:to>
                                    </p:set>
                                  </p:childTnLst>
                                </p:cTn>
                              </p:par>
                              <p:par>
                                <p:cTn id="1255" presetID="1" presetClass="exit" presetSubtype="0" fill="hold" grpId="19" nodeType="withEffect">
                                  <p:stCondLst>
                                    <p:cond delay="0"/>
                                  </p:stCondLst>
                                  <p:childTnLst>
                                    <p:set>
                                      <p:cBhvr>
                                        <p:cTn id="1256" dur="1" fill="hold">
                                          <p:stCondLst>
                                            <p:cond delay="0"/>
                                          </p:stCondLst>
                                        </p:cTn>
                                        <p:tgtEl>
                                          <p:spTgt spid="59"/>
                                        </p:tgtEl>
                                        <p:attrNameLst>
                                          <p:attrName>style.visibility</p:attrName>
                                        </p:attrNameLst>
                                      </p:cBhvr>
                                      <p:to>
                                        <p:strVal val="hidden"/>
                                      </p:to>
                                    </p:set>
                                  </p:childTnLst>
                                </p:cTn>
                              </p:par>
                              <p:par>
                                <p:cTn id="1257" presetID="1" presetClass="exit" presetSubtype="0" fill="hold" grpId="19" nodeType="withEffect">
                                  <p:stCondLst>
                                    <p:cond delay="0"/>
                                  </p:stCondLst>
                                  <p:childTnLst>
                                    <p:set>
                                      <p:cBhvr>
                                        <p:cTn id="1258" dur="1" fill="hold">
                                          <p:stCondLst>
                                            <p:cond delay="0"/>
                                          </p:stCondLst>
                                        </p:cTn>
                                        <p:tgtEl>
                                          <p:spTgt spid="60"/>
                                        </p:tgtEl>
                                        <p:attrNameLst>
                                          <p:attrName>style.visibility</p:attrName>
                                        </p:attrNameLst>
                                      </p:cBhvr>
                                      <p:to>
                                        <p:strVal val="hidden"/>
                                      </p:to>
                                    </p:set>
                                  </p:childTnLst>
                                </p:cTn>
                              </p:par>
                              <p:par>
                                <p:cTn id="1259" presetID="1" presetClass="exit" presetSubtype="0" fill="hold" grpId="19" nodeType="withEffect">
                                  <p:stCondLst>
                                    <p:cond delay="0"/>
                                  </p:stCondLst>
                                  <p:childTnLst>
                                    <p:set>
                                      <p:cBhvr>
                                        <p:cTn id="1260" dur="1" fill="hold">
                                          <p:stCondLst>
                                            <p:cond delay="0"/>
                                          </p:stCondLst>
                                        </p:cTn>
                                        <p:tgtEl>
                                          <p:spTgt spid="61"/>
                                        </p:tgtEl>
                                        <p:attrNameLst>
                                          <p:attrName>style.visibility</p:attrName>
                                        </p:attrNameLst>
                                      </p:cBhvr>
                                      <p:to>
                                        <p:strVal val="hidden"/>
                                      </p:to>
                                    </p:set>
                                  </p:childTnLst>
                                </p:cTn>
                              </p:par>
                              <p:par>
                                <p:cTn id="1261" presetID="1" presetClass="exit" presetSubtype="0" fill="hold" grpId="19" nodeType="withEffect">
                                  <p:stCondLst>
                                    <p:cond delay="0"/>
                                  </p:stCondLst>
                                  <p:childTnLst>
                                    <p:set>
                                      <p:cBhvr>
                                        <p:cTn id="1262" dur="1" fill="hold">
                                          <p:stCondLst>
                                            <p:cond delay="0"/>
                                          </p:stCondLst>
                                        </p:cTn>
                                        <p:tgtEl>
                                          <p:spTgt spid="62"/>
                                        </p:tgtEl>
                                        <p:attrNameLst>
                                          <p:attrName>style.visibility</p:attrName>
                                        </p:attrNameLst>
                                      </p:cBhvr>
                                      <p:to>
                                        <p:strVal val="hidden"/>
                                      </p:to>
                                    </p:set>
                                  </p:childTnLst>
                                </p:cTn>
                              </p:par>
                              <p:par>
                                <p:cTn id="1263" presetID="1" presetClass="entr" presetSubtype="0" fill="hold" grpId="19" nodeType="withEffect">
                                  <p:stCondLst>
                                    <p:cond delay="0"/>
                                  </p:stCondLst>
                                  <p:childTnLst>
                                    <p:set>
                                      <p:cBhvr>
                                        <p:cTn id="1264" dur="1" fill="hold">
                                          <p:stCondLst>
                                            <p:cond delay="0"/>
                                          </p:stCondLst>
                                        </p:cTn>
                                        <p:tgtEl>
                                          <p:spTgt spid="63"/>
                                        </p:tgtEl>
                                        <p:attrNameLst>
                                          <p:attrName>style.visibility</p:attrName>
                                        </p:attrNameLst>
                                      </p:cBhvr>
                                      <p:to>
                                        <p:strVal val="visible"/>
                                      </p:to>
                                    </p:set>
                                  </p:childTnLst>
                                </p:cTn>
                              </p:par>
                              <p:par>
                                <p:cTn id="1265" presetID="1" presetClass="exit" presetSubtype="0" fill="hold" grpId="19" nodeType="withEffect">
                                  <p:stCondLst>
                                    <p:cond delay="0"/>
                                  </p:stCondLst>
                                  <p:childTnLst>
                                    <p:set>
                                      <p:cBhvr>
                                        <p:cTn id="1266" dur="1" fill="hold">
                                          <p:stCondLst>
                                            <p:cond delay="0"/>
                                          </p:stCondLst>
                                        </p:cTn>
                                        <p:tgtEl>
                                          <p:spTgt spid="64"/>
                                        </p:tgtEl>
                                        <p:attrNameLst>
                                          <p:attrName>style.visibility</p:attrName>
                                        </p:attrNameLst>
                                      </p:cBhvr>
                                      <p:to>
                                        <p:strVal val="hidden"/>
                                      </p:to>
                                    </p:set>
                                  </p:childTnLst>
                                </p:cTn>
                              </p:par>
                              <p:par>
                                <p:cTn id="1267" presetID="1" presetClass="exit" presetSubtype="0" fill="hold" grpId="19" nodeType="withEffect">
                                  <p:stCondLst>
                                    <p:cond delay="0"/>
                                  </p:stCondLst>
                                  <p:childTnLst>
                                    <p:set>
                                      <p:cBhvr>
                                        <p:cTn id="1268" dur="1" fill="hold">
                                          <p:stCondLst>
                                            <p:cond delay="0"/>
                                          </p:stCondLst>
                                        </p:cTn>
                                        <p:tgtEl>
                                          <p:spTgt spid="65"/>
                                        </p:tgtEl>
                                        <p:attrNameLst>
                                          <p:attrName>style.visibility</p:attrName>
                                        </p:attrNameLst>
                                      </p:cBhvr>
                                      <p:to>
                                        <p:strVal val="hidden"/>
                                      </p:to>
                                    </p:set>
                                  </p:childTnLst>
                                </p:cTn>
                              </p:par>
                              <p:par>
                                <p:cTn id="1269" presetID="1" presetClass="exit" presetSubtype="0" fill="hold" grpId="19" nodeType="withEffect">
                                  <p:stCondLst>
                                    <p:cond delay="0"/>
                                  </p:stCondLst>
                                  <p:childTnLst>
                                    <p:set>
                                      <p:cBhvr>
                                        <p:cTn id="1270" dur="1" fill="hold">
                                          <p:stCondLst>
                                            <p:cond delay="0"/>
                                          </p:stCondLst>
                                        </p:cTn>
                                        <p:tgtEl>
                                          <p:spTgt spid="66"/>
                                        </p:tgtEl>
                                        <p:attrNameLst>
                                          <p:attrName>style.visibility</p:attrName>
                                        </p:attrNameLst>
                                      </p:cBhvr>
                                      <p:to>
                                        <p:strVal val="hidden"/>
                                      </p:to>
                                    </p:set>
                                  </p:childTnLst>
                                </p:cTn>
                              </p:par>
                              <p:par>
                                <p:cTn id="1271" presetID="1" presetClass="exit" presetSubtype="0" fill="hold" grpId="19" nodeType="withEffect">
                                  <p:stCondLst>
                                    <p:cond delay="0"/>
                                  </p:stCondLst>
                                  <p:childTnLst>
                                    <p:set>
                                      <p:cBhvr>
                                        <p:cTn id="1272" dur="1" fill="hold">
                                          <p:stCondLst>
                                            <p:cond delay="0"/>
                                          </p:stCondLst>
                                        </p:cTn>
                                        <p:tgtEl>
                                          <p:spTgt spid="67"/>
                                        </p:tgtEl>
                                        <p:attrNameLst>
                                          <p:attrName>style.visibility</p:attrName>
                                        </p:attrNameLst>
                                      </p:cBhvr>
                                      <p:to>
                                        <p:strVal val="hidden"/>
                                      </p:to>
                                    </p:set>
                                  </p:childTnLst>
                                </p:cTn>
                              </p:par>
                              <p:par>
                                <p:cTn id="1273" presetID="1" presetClass="exit" presetSubtype="0" fill="hold" grpId="19" nodeType="withEffect">
                                  <p:stCondLst>
                                    <p:cond delay="0"/>
                                  </p:stCondLst>
                                  <p:childTnLst>
                                    <p:set>
                                      <p:cBhvr>
                                        <p:cTn id="1274" dur="1" fill="hold">
                                          <p:stCondLst>
                                            <p:cond delay="0"/>
                                          </p:stCondLst>
                                        </p:cTn>
                                        <p:tgtEl>
                                          <p:spTgt spid="68"/>
                                        </p:tgtEl>
                                        <p:attrNameLst>
                                          <p:attrName>style.visibility</p:attrName>
                                        </p:attrNameLst>
                                      </p:cBhvr>
                                      <p:to>
                                        <p:strVal val="hidden"/>
                                      </p:to>
                                    </p:set>
                                  </p:childTnLst>
                                </p:cTn>
                              </p:par>
                              <p:par>
                                <p:cTn id="1275" presetID="1" presetClass="exit" presetSubtype="0" fill="hold" grpId="19" nodeType="withEffect">
                                  <p:stCondLst>
                                    <p:cond delay="0"/>
                                  </p:stCondLst>
                                  <p:childTnLst>
                                    <p:set>
                                      <p:cBhvr>
                                        <p:cTn id="1276" dur="1" fill="hold">
                                          <p:stCondLst>
                                            <p:cond delay="0"/>
                                          </p:stCondLst>
                                        </p:cTn>
                                        <p:tgtEl>
                                          <p:spTgt spid="69"/>
                                        </p:tgtEl>
                                        <p:attrNameLst>
                                          <p:attrName>style.visibility</p:attrName>
                                        </p:attrNameLst>
                                      </p:cBhvr>
                                      <p:to>
                                        <p:strVal val="hidden"/>
                                      </p:to>
                                    </p:set>
                                  </p:childTnLst>
                                </p:cTn>
                              </p:par>
                              <p:par>
                                <p:cTn id="1277" presetID="1" presetClass="exit" presetSubtype="0" fill="hold" grpId="19" nodeType="withEffect">
                                  <p:stCondLst>
                                    <p:cond delay="0"/>
                                  </p:stCondLst>
                                  <p:childTnLst>
                                    <p:set>
                                      <p:cBhvr>
                                        <p:cTn id="1278" dur="1" fill="hold">
                                          <p:stCondLst>
                                            <p:cond delay="0"/>
                                          </p:stCondLst>
                                        </p:cTn>
                                        <p:tgtEl>
                                          <p:spTgt spid="70"/>
                                        </p:tgtEl>
                                        <p:attrNameLst>
                                          <p:attrName>style.visibility</p:attrName>
                                        </p:attrNameLst>
                                      </p:cBhvr>
                                      <p:to>
                                        <p:strVal val="hidden"/>
                                      </p:to>
                                    </p:set>
                                  </p:childTnLst>
                                </p:cTn>
                              </p:par>
                              <p:par>
                                <p:cTn id="1279" presetID="1" presetClass="exit" presetSubtype="0" fill="hold" grpId="19" nodeType="withEffect">
                                  <p:stCondLst>
                                    <p:cond delay="0"/>
                                  </p:stCondLst>
                                  <p:childTnLst>
                                    <p:set>
                                      <p:cBhvr>
                                        <p:cTn id="1280" dur="1" fill="hold">
                                          <p:stCondLst>
                                            <p:cond delay="0"/>
                                          </p:stCondLst>
                                        </p:cTn>
                                        <p:tgtEl>
                                          <p:spTgt spid="71"/>
                                        </p:tgtEl>
                                        <p:attrNameLst>
                                          <p:attrName>style.visibility</p:attrName>
                                        </p:attrNameLst>
                                      </p:cBhvr>
                                      <p:to>
                                        <p:strVal val="hidden"/>
                                      </p:to>
                                    </p:set>
                                  </p:childTnLst>
                                </p:cTn>
                              </p:par>
                              <p:par>
                                <p:cTn id="1281" presetID="1" presetClass="exit" presetSubtype="0" fill="hold" grpId="19" nodeType="withEffect">
                                  <p:stCondLst>
                                    <p:cond delay="0"/>
                                  </p:stCondLst>
                                  <p:childTnLst>
                                    <p:set>
                                      <p:cBhvr>
                                        <p:cTn id="1282"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83" restart="whenNotActive" fill="hold" evtFilter="cancelBubble" nodeType="interactiveSeq">
                <p:stCondLst>
                  <p:cond evt="onClick" delay="0">
                    <p:tgtEl>
                      <p:spTgt spid="35"/>
                    </p:tgtEl>
                  </p:cond>
                </p:stCondLst>
                <p:endSync evt="end" delay="0">
                  <p:rtn val="all"/>
                </p:endSync>
                <p:childTnLst>
                  <p:par>
                    <p:cTn id="1284" fill="hold">
                      <p:stCondLst>
                        <p:cond delay="0"/>
                      </p:stCondLst>
                      <p:childTnLst>
                        <p:par>
                          <p:cTn id="1285" fill="hold">
                            <p:stCondLst>
                              <p:cond delay="0"/>
                            </p:stCondLst>
                            <p:childTnLst>
                              <p:par>
                                <p:cTn id="1286" presetID="1" presetClass="exit" presetSubtype="0" fill="hold" grpId="20" nodeType="clickEffect">
                                  <p:stCondLst>
                                    <p:cond delay="0"/>
                                  </p:stCondLst>
                                  <p:childTnLst>
                                    <p:set>
                                      <p:cBhvr>
                                        <p:cTn id="1287" dur="1" fill="hold">
                                          <p:stCondLst>
                                            <p:cond delay="0"/>
                                          </p:stCondLst>
                                        </p:cTn>
                                        <p:tgtEl>
                                          <p:spTgt spid="30"/>
                                        </p:tgtEl>
                                        <p:attrNameLst>
                                          <p:attrName>style.visibility</p:attrName>
                                        </p:attrNameLst>
                                      </p:cBhvr>
                                      <p:to>
                                        <p:strVal val="hidden"/>
                                      </p:to>
                                    </p:set>
                                  </p:childTnLst>
                                </p:cTn>
                              </p:par>
                              <p:par>
                                <p:cTn id="1288" presetID="1" presetClass="exit" presetSubtype="0" fill="hold" grpId="20" nodeType="withEffect">
                                  <p:stCondLst>
                                    <p:cond delay="0"/>
                                  </p:stCondLst>
                                  <p:childTnLst>
                                    <p:set>
                                      <p:cBhvr>
                                        <p:cTn id="1289" dur="1" fill="hold">
                                          <p:stCondLst>
                                            <p:cond delay="0"/>
                                          </p:stCondLst>
                                        </p:cTn>
                                        <p:tgtEl>
                                          <p:spTgt spid="44"/>
                                        </p:tgtEl>
                                        <p:attrNameLst>
                                          <p:attrName>style.visibility</p:attrName>
                                        </p:attrNameLst>
                                      </p:cBhvr>
                                      <p:to>
                                        <p:strVal val="hidden"/>
                                      </p:to>
                                    </p:set>
                                  </p:childTnLst>
                                </p:cTn>
                              </p:par>
                              <p:par>
                                <p:cTn id="1290" presetID="1" presetClass="exit" presetSubtype="0" fill="hold" grpId="20" nodeType="withEffect">
                                  <p:stCondLst>
                                    <p:cond delay="0"/>
                                  </p:stCondLst>
                                  <p:childTnLst>
                                    <p:set>
                                      <p:cBhvr>
                                        <p:cTn id="1291" dur="1" fill="hold">
                                          <p:stCondLst>
                                            <p:cond delay="0"/>
                                          </p:stCondLst>
                                        </p:cTn>
                                        <p:tgtEl>
                                          <p:spTgt spid="45"/>
                                        </p:tgtEl>
                                        <p:attrNameLst>
                                          <p:attrName>style.visibility</p:attrName>
                                        </p:attrNameLst>
                                      </p:cBhvr>
                                      <p:to>
                                        <p:strVal val="hidden"/>
                                      </p:to>
                                    </p:set>
                                  </p:childTnLst>
                                </p:cTn>
                              </p:par>
                              <p:par>
                                <p:cTn id="1292" presetID="1" presetClass="exit" presetSubtype="0" fill="hold" grpId="20" nodeType="withEffect">
                                  <p:stCondLst>
                                    <p:cond delay="0"/>
                                  </p:stCondLst>
                                  <p:childTnLst>
                                    <p:set>
                                      <p:cBhvr>
                                        <p:cTn id="1293" dur="1" fill="hold">
                                          <p:stCondLst>
                                            <p:cond delay="0"/>
                                          </p:stCondLst>
                                        </p:cTn>
                                        <p:tgtEl>
                                          <p:spTgt spid="47"/>
                                        </p:tgtEl>
                                        <p:attrNameLst>
                                          <p:attrName>style.visibility</p:attrName>
                                        </p:attrNameLst>
                                      </p:cBhvr>
                                      <p:to>
                                        <p:strVal val="hidden"/>
                                      </p:to>
                                    </p:set>
                                  </p:childTnLst>
                                </p:cTn>
                              </p:par>
                              <p:par>
                                <p:cTn id="1294" presetID="1" presetClass="exit" presetSubtype="0" fill="hold" grpId="20" nodeType="withEffect">
                                  <p:stCondLst>
                                    <p:cond delay="0"/>
                                  </p:stCondLst>
                                  <p:childTnLst>
                                    <p:set>
                                      <p:cBhvr>
                                        <p:cTn id="1295" dur="1" fill="hold">
                                          <p:stCondLst>
                                            <p:cond delay="0"/>
                                          </p:stCondLst>
                                        </p:cTn>
                                        <p:tgtEl>
                                          <p:spTgt spid="48"/>
                                        </p:tgtEl>
                                        <p:attrNameLst>
                                          <p:attrName>style.visibility</p:attrName>
                                        </p:attrNameLst>
                                      </p:cBhvr>
                                      <p:to>
                                        <p:strVal val="hidden"/>
                                      </p:to>
                                    </p:set>
                                  </p:childTnLst>
                                </p:cTn>
                              </p:par>
                              <p:par>
                                <p:cTn id="1296" presetID="1" presetClass="exit" presetSubtype="0" fill="hold" grpId="20" nodeType="withEffect">
                                  <p:stCondLst>
                                    <p:cond delay="0"/>
                                  </p:stCondLst>
                                  <p:childTnLst>
                                    <p:set>
                                      <p:cBhvr>
                                        <p:cTn id="1297" dur="1" fill="hold">
                                          <p:stCondLst>
                                            <p:cond delay="0"/>
                                          </p:stCondLst>
                                        </p:cTn>
                                        <p:tgtEl>
                                          <p:spTgt spid="49"/>
                                        </p:tgtEl>
                                        <p:attrNameLst>
                                          <p:attrName>style.visibility</p:attrName>
                                        </p:attrNameLst>
                                      </p:cBhvr>
                                      <p:to>
                                        <p:strVal val="hidden"/>
                                      </p:to>
                                    </p:set>
                                  </p:childTnLst>
                                </p:cTn>
                              </p:par>
                              <p:par>
                                <p:cTn id="1298" presetID="1" presetClass="exit" presetSubtype="0" fill="hold" grpId="20" nodeType="withEffect">
                                  <p:stCondLst>
                                    <p:cond delay="0"/>
                                  </p:stCondLst>
                                  <p:childTnLst>
                                    <p:set>
                                      <p:cBhvr>
                                        <p:cTn id="1299" dur="1" fill="hold">
                                          <p:stCondLst>
                                            <p:cond delay="0"/>
                                          </p:stCondLst>
                                        </p:cTn>
                                        <p:tgtEl>
                                          <p:spTgt spid="50"/>
                                        </p:tgtEl>
                                        <p:attrNameLst>
                                          <p:attrName>style.visibility</p:attrName>
                                        </p:attrNameLst>
                                      </p:cBhvr>
                                      <p:to>
                                        <p:strVal val="hidden"/>
                                      </p:to>
                                    </p:set>
                                  </p:childTnLst>
                                </p:cTn>
                              </p:par>
                              <p:par>
                                <p:cTn id="1300" presetID="1" presetClass="exit" presetSubtype="0" fill="hold" grpId="20" nodeType="withEffect">
                                  <p:stCondLst>
                                    <p:cond delay="0"/>
                                  </p:stCondLst>
                                  <p:childTnLst>
                                    <p:set>
                                      <p:cBhvr>
                                        <p:cTn id="1301" dur="1" fill="hold">
                                          <p:stCondLst>
                                            <p:cond delay="0"/>
                                          </p:stCondLst>
                                        </p:cTn>
                                        <p:tgtEl>
                                          <p:spTgt spid="51"/>
                                        </p:tgtEl>
                                        <p:attrNameLst>
                                          <p:attrName>style.visibility</p:attrName>
                                        </p:attrNameLst>
                                      </p:cBhvr>
                                      <p:to>
                                        <p:strVal val="hidden"/>
                                      </p:to>
                                    </p:set>
                                  </p:childTnLst>
                                </p:cTn>
                              </p:par>
                              <p:par>
                                <p:cTn id="1302" presetID="1" presetClass="exit" presetSubtype="0" fill="hold" grpId="20" nodeType="withEffect">
                                  <p:stCondLst>
                                    <p:cond delay="0"/>
                                  </p:stCondLst>
                                  <p:childTnLst>
                                    <p:set>
                                      <p:cBhvr>
                                        <p:cTn id="1303" dur="1" fill="hold">
                                          <p:stCondLst>
                                            <p:cond delay="0"/>
                                          </p:stCondLst>
                                        </p:cTn>
                                        <p:tgtEl>
                                          <p:spTgt spid="52"/>
                                        </p:tgtEl>
                                        <p:attrNameLst>
                                          <p:attrName>style.visibility</p:attrName>
                                        </p:attrNameLst>
                                      </p:cBhvr>
                                      <p:to>
                                        <p:strVal val="hidden"/>
                                      </p:to>
                                    </p:set>
                                  </p:childTnLst>
                                </p:cTn>
                              </p:par>
                              <p:par>
                                <p:cTn id="1304" presetID="1" presetClass="exit" presetSubtype="0" fill="hold" grpId="20" nodeType="withEffect">
                                  <p:stCondLst>
                                    <p:cond delay="0"/>
                                  </p:stCondLst>
                                  <p:childTnLst>
                                    <p:set>
                                      <p:cBhvr>
                                        <p:cTn id="1305" dur="1" fill="hold">
                                          <p:stCondLst>
                                            <p:cond delay="0"/>
                                          </p:stCondLst>
                                        </p:cTn>
                                        <p:tgtEl>
                                          <p:spTgt spid="53"/>
                                        </p:tgtEl>
                                        <p:attrNameLst>
                                          <p:attrName>style.visibility</p:attrName>
                                        </p:attrNameLst>
                                      </p:cBhvr>
                                      <p:to>
                                        <p:strVal val="hidden"/>
                                      </p:to>
                                    </p:set>
                                  </p:childTnLst>
                                </p:cTn>
                              </p:par>
                              <p:par>
                                <p:cTn id="1306" presetID="1" presetClass="exit" presetSubtype="0" fill="hold" grpId="20" nodeType="withEffect">
                                  <p:stCondLst>
                                    <p:cond delay="0"/>
                                  </p:stCondLst>
                                  <p:childTnLst>
                                    <p:set>
                                      <p:cBhvr>
                                        <p:cTn id="1307" dur="1" fill="hold">
                                          <p:stCondLst>
                                            <p:cond delay="0"/>
                                          </p:stCondLst>
                                        </p:cTn>
                                        <p:tgtEl>
                                          <p:spTgt spid="54"/>
                                        </p:tgtEl>
                                        <p:attrNameLst>
                                          <p:attrName>style.visibility</p:attrName>
                                        </p:attrNameLst>
                                      </p:cBhvr>
                                      <p:to>
                                        <p:strVal val="hidden"/>
                                      </p:to>
                                    </p:set>
                                  </p:childTnLst>
                                </p:cTn>
                              </p:par>
                              <p:par>
                                <p:cTn id="1308" presetID="1" presetClass="exit" presetSubtype="0" fill="hold" grpId="20" nodeType="withEffect">
                                  <p:stCondLst>
                                    <p:cond delay="0"/>
                                  </p:stCondLst>
                                  <p:childTnLst>
                                    <p:set>
                                      <p:cBhvr>
                                        <p:cTn id="1309" dur="1" fill="hold">
                                          <p:stCondLst>
                                            <p:cond delay="0"/>
                                          </p:stCondLst>
                                        </p:cTn>
                                        <p:tgtEl>
                                          <p:spTgt spid="55"/>
                                        </p:tgtEl>
                                        <p:attrNameLst>
                                          <p:attrName>style.visibility</p:attrName>
                                        </p:attrNameLst>
                                      </p:cBhvr>
                                      <p:to>
                                        <p:strVal val="hidden"/>
                                      </p:to>
                                    </p:set>
                                  </p:childTnLst>
                                </p:cTn>
                              </p:par>
                              <p:par>
                                <p:cTn id="1310" presetID="1" presetClass="exit" presetSubtype="0" fill="hold" grpId="20" nodeType="withEffect">
                                  <p:stCondLst>
                                    <p:cond delay="0"/>
                                  </p:stCondLst>
                                  <p:childTnLst>
                                    <p:set>
                                      <p:cBhvr>
                                        <p:cTn id="1311" dur="1" fill="hold">
                                          <p:stCondLst>
                                            <p:cond delay="0"/>
                                          </p:stCondLst>
                                        </p:cTn>
                                        <p:tgtEl>
                                          <p:spTgt spid="56"/>
                                        </p:tgtEl>
                                        <p:attrNameLst>
                                          <p:attrName>style.visibility</p:attrName>
                                        </p:attrNameLst>
                                      </p:cBhvr>
                                      <p:to>
                                        <p:strVal val="hidden"/>
                                      </p:to>
                                    </p:set>
                                  </p:childTnLst>
                                </p:cTn>
                              </p:par>
                              <p:par>
                                <p:cTn id="1312" presetID="1" presetClass="exit" presetSubtype="0" fill="hold" grpId="20" nodeType="withEffect">
                                  <p:stCondLst>
                                    <p:cond delay="0"/>
                                  </p:stCondLst>
                                  <p:childTnLst>
                                    <p:set>
                                      <p:cBhvr>
                                        <p:cTn id="1313" dur="1" fill="hold">
                                          <p:stCondLst>
                                            <p:cond delay="0"/>
                                          </p:stCondLst>
                                        </p:cTn>
                                        <p:tgtEl>
                                          <p:spTgt spid="57"/>
                                        </p:tgtEl>
                                        <p:attrNameLst>
                                          <p:attrName>style.visibility</p:attrName>
                                        </p:attrNameLst>
                                      </p:cBhvr>
                                      <p:to>
                                        <p:strVal val="hidden"/>
                                      </p:to>
                                    </p:set>
                                  </p:childTnLst>
                                </p:cTn>
                              </p:par>
                              <p:par>
                                <p:cTn id="1314" presetID="1" presetClass="exit" presetSubtype="0" fill="hold" grpId="20" nodeType="withEffect">
                                  <p:stCondLst>
                                    <p:cond delay="0"/>
                                  </p:stCondLst>
                                  <p:childTnLst>
                                    <p:set>
                                      <p:cBhvr>
                                        <p:cTn id="1315" dur="1" fill="hold">
                                          <p:stCondLst>
                                            <p:cond delay="0"/>
                                          </p:stCondLst>
                                        </p:cTn>
                                        <p:tgtEl>
                                          <p:spTgt spid="58"/>
                                        </p:tgtEl>
                                        <p:attrNameLst>
                                          <p:attrName>style.visibility</p:attrName>
                                        </p:attrNameLst>
                                      </p:cBhvr>
                                      <p:to>
                                        <p:strVal val="hidden"/>
                                      </p:to>
                                    </p:set>
                                  </p:childTnLst>
                                </p:cTn>
                              </p:par>
                              <p:par>
                                <p:cTn id="1316" presetID="1" presetClass="exit" presetSubtype="0" fill="hold" grpId="20" nodeType="withEffect">
                                  <p:stCondLst>
                                    <p:cond delay="0"/>
                                  </p:stCondLst>
                                  <p:childTnLst>
                                    <p:set>
                                      <p:cBhvr>
                                        <p:cTn id="1317" dur="1" fill="hold">
                                          <p:stCondLst>
                                            <p:cond delay="0"/>
                                          </p:stCondLst>
                                        </p:cTn>
                                        <p:tgtEl>
                                          <p:spTgt spid="59"/>
                                        </p:tgtEl>
                                        <p:attrNameLst>
                                          <p:attrName>style.visibility</p:attrName>
                                        </p:attrNameLst>
                                      </p:cBhvr>
                                      <p:to>
                                        <p:strVal val="hidden"/>
                                      </p:to>
                                    </p:set>
                                  </p:childTnLst>
                                </p:cTn>
                              </p:par>
                              <p:par>
                                <p:cTn id="1318" presetID="1" presetClass="exit" presetSubtype="0" fill="hold" grpId="20" nodeType="withEffect">
                                  <p:stCondLst>
                                    <p:cond delay="0"/>
                                  </p:stCondLst>
                                  <p:childTnLst>
                                    <p:set>
                                      <p:cBhvr>
                                        <p:cTn id="1319" dur="1" fill="hold">
                                          <p:stCondLst>
                                            <p:cond delay="0"/>
                                          </p:stCondLst>
                                        </p:cTn>
                                        <p:tgtEl>
                                          <p:spTgt spid="60"/>
                                        </p:tgtEl>
                                        <p:attrNameLst>
                                          <p:attrName>style.visibility</p:attrName>
                                        </p:attrNameLst>
                                      </p:cBhvr>
                                      <p:to>
                                        <p:strVal val="hidden"/>
                                      </p:to>
                                    </p:set>
                                  </p:childTnLst>
                                </p:cTn>
                              </p:par>
                              <p:par>
                                <p:cTn id="1320" presetID="1" presetClass="exit" presetSubtype="0" fill="hold" grpId="20" nodeType="withEffect">
                                  <p:stCondLst>
                                    <p:cond delay="0"/>
                                  </p:stCondLst>
                                  <p:childTnLst>
                                    <p:set>
                                      <p:cBhvr>
                                        <p:cTn id="1321" dur="1" fill="hold">
                                          <p:stCondLst>
                                            <p:cond delay="0"/>
                                          </p:stCondLst>
                                        </p:cTn>
                                        <p:tgtEl>
                                          <p:spTgt spid="61"/>
                                        </p:tgtEl>
                                        <p:attrNameLst>
                                          <p:attrName>style.visibility</p:attrName>
                                        </p:attrNameLst>
                                      </p:cBhvr>
                                      <p:to>
                                        <p:strVal val="hidden"/>
                                      </p:to>
                                    </p:set>
                                  </p:childTnLst>
                                </p:cTn>
                              </p:par>
                              <p:par>
                                <p:cTn id="1322" presetID="1" presetClass="exit" presetSubtype="0" fill="hold" grpId="20" nodeType="withEffect">
                                  <p:stCondLst>
                                    <p:cond delay="0"/>
                                  </p:stCondLst>
                                  <p:childTnLst>
                                    <p:set>
                                      <p:cBhvr>
                                        <p:cTn id="1323" dur="1" fill="hold">
                                          <p:stCondLst>
                                            <p:cond delay="0"/>
                                          </p:stCondLst>
                                        </p:cTn>
                                        <p:tgtEl>
                                          <p:spTgt spid="62"/>
                                        </p:tgtEl>
                                        <p:attrNameLst>
                                          <p:attrName>style.visibility</p:attrName>
                                        </p:attrNameLst>
                                      </p:cBhvr>
                                      <p:to>
                                        <p:strVal val="hidden"/>
                                      </p:to>
                                    </p:set>
                                  </p:childTnLst>
                                </p:cTn>
                              </p:par>
                              <p:par>
                                <p:cTn id="1324" presetID="1" presetClass="exit" presetSubtype="0" fill="hold" grpId="20" nodeType="withEffect">
                                  <p:stCondLst>
                                    <p:cond delay="0"/>
                                  </p:stCondLst>
                                  <p:childTnLst>
                                    <p:set>
                                      <p:cBhvr>
                                        <p:cTn id="1325" dur="1" fill="hold">
                                          <p:stCondLst>
                                            <p:cond delay="0"/>
                                          </p:stCondLst>
                                        </p:cTn>
                                        <p:tgtEl>
                                          <p:spTgt spid="63"/>
                                        </p:tgtEl>
                                        <p:attrNameLst>
                                          <p:attrName>style.visibility</p:attrName>
                                        </p:attrNameLst>
                                      </p:cBhvr>
                                      <p:to>
                                        <p:strVal val="hidden"/>
                                      </p:to>
                                    </p:set>
                                  </p:childTnLst>
                                </p:cTn>
                              </p:par>
                              <p:par>
                                <p:cTn id="1326" presetID="1" presetClass="entr" presetSubtype="0" fill="hold" grpId="20" nodeType="withEffect">
                                  <p:stCondLst>
                                    <p:cond delay="0"/>
                                  </p:stCondLst>
                                  <p:childTnLst>
                                    <p:set>
                                      <p:cBhvr>
                                        <p:cTn id="1327" dur="1" fill="hold">
                                          <p:stCondLst>
                                            <p:cond delay="0"/>
                                          </p:stCondLst>
                                        </p:cTn>
                                        <p:tgtEl>
                                          <p:spTgt spid="64"/>
                                        </p:tgtEl>
                                        <p:attrNameLst>
                                          <p:attrName>style.visibility</p:attrName>
                                        </p:attrNameLst>
                                      </p:cBhvr>
                                      <p:to>
                                        <p:strVal val="visible"/>
                                      </p:to>
                                    </p:set>
                                  </p:childTnLst>
                                </p:cTn>
                              </p:par>
                              <p:par>
                                <p:cTn id="1328" presetID="1" presetClass="exit" presetSubtype="0" fill="hold" grpId="20" nodeType="withEffect">
                                  <p:stCondLst>
                                    <p:cond delay="0"/>
                                  </p:stCondLst>
                                  <p:childTnLst>
                                    <p:set>
                                      <p:cBhvr>
                                        <p:cTn id="1329" dur="1" fill="hold">
                                          <p:stCondLst>
                                            <p:cond delay="0"/>
                                          </p:stCondLst>
                                        </p:cTn>
                                        <p:tgtEl>
                                          <p:spTgt spid="65"/>
                                        </p:tgtEl>
                                        <p:attrNameLst>
                                          <p:attrName>style.visibility</p:attrName>
                                        </p:attrNameLst>
                                      </p:cBhvr>
                                      <p:to>
                                        <p:strVal val="hidden"/>
                                      </p:to>
                                    </p:set>
                                  </p:childTnLst>
                                </p:cTn>
                              </p:par>
                              <p:par>
                                <p:cTn id="1330" presetID="1" presetClass="exit" presetSubtype="0" fill="hold" grpId="20" nodeType="withEffect">
                                  <p:stCondLst>
                                    <p:cond delay="0"/>
                                  </p:stCondLst>
                                  <p:childTnLst>
                                    <p:set>
                                      <p:cBhvr>
                                        <p:cTn id="1331" dur="1" fill="hold">
                                          <p:stCondLst>
                                            <p:cond delay="0"/>
                                          </p:stCondLst>
                                        </p:cTn>
                                        <p:tgtEl>
                                          <p:spTgt spid="66"/>
                                        </p:tgtEl>
                                        <p:attrNameLst>
                                          <p:attrName>style.visibility</p:attrName>
                                        </p:attrNameLst>
                                      </p:cBhvr>
                                      <p:to>
                                        <p:strVal val="hidden"/>
                                      </p:to>
                                    </p:set>
                                  </p:childTnLst>
                                </p:cTn>
                              </p:par>
                              <p:par>
                                <p:cTn id="1332" presetID="1" presetClass="exit" presetSubtype="0" fill="hold" grpId="20" nodeType="withEffect">
                                  <p:stCondLst>
                                    <p:cond delay="0"/>
                                  </p:stCondLst>
                                  <p:childTnLst>
                                    <p:set>
                                      <p:cBhvr>
                                        <p:cTn id="1333" dur="1" fill="hold">
                                          <p:stCondLst>
                                            <p:cond delay="0"/>
                                          </p:stCondLst>
                                        </p:cTn>
                                        <p:tgtEl>
                                          <p:spTgt spid="67"/>
                                        </p:tgtEl>
                                        <p:attrNameLst>
                                          <p:attrName>style.visibility</p:attrName>
                                        </p:attrNameLst>
                                      </p:cBhvr>
                                      <p:to>
                                        <p:strVal val="hidden"/>
                                      </p:to>
                                    </p:set>
                                  </p:childTnLst>
                                </p:cTn>
                              </p:par>
                              <p:par>
                                <p:cTn id="1334" presetID="1" presetClass="exit" presetSubtype="0" fill="hold" grpId="20" nodeType="withEffect">
                                  <p:stCondLst>
                                    <p:cond delay="0"/>
                                  </p:stCondLst>
                                  <p:childTnLst>
                                    <p:set>
                                      <p:cBhvr>
                                        <p:cTn id="1335" dur="1" fill="hold">
                                          <p:stCondLst>
                                            <p:cond delay="0"/>
                                          </p:stCondLst>
                                        </p:cTn>
                                        <p:tgtEl>
                                          <p:spTgt spid="68"/>
                                        </p:tgtEl>
                                        <p:attrNameLst>
                                          <p:attrName>style.visibility</p:attrName>
                                        </p:attrNameLst>
                                      </p:cBhvr>
                                      <p:to>
                                        <p:strVal val="hidden"/>
                                      </p:to>
                                    </p:set>
                                  </p:childTnLst>
                                </p:cTn>
                              </p:par>
                              <p:par>
                                <p:cTn id="1336" presetID="1" presetClass="exit" presetSubtype="0" fill="hold" grpId="20" nodeType="withEffect">
                                  <p:stCondLst>
                                    <p:cond delay="0"/>
                                  </p:stCondLst>
                                  <p:childTnLst>
                                    <p:set>
                                      <p:cBhvr>
                                        <p:cTn id="1337" dur="1" fill="hold">
                                          <p:stCondLst>
                                            <p:cond delay="0"/>
                                          </p:stCondLst>
                                        </p:cTn>
                                        <p:tgtEl>
                                          <p:spTgt spid="69"/>
                                        </p:tgtEl>
                                        <p:attrNameLst>
                                          <p:attrName>style.visibility</p:attrName>
                                        </p:attrNameLst>
                                      </p:cBhvr>
                                      <p:to>
                                        <p:strVal val="hidden"/>
                                      </p:to>
                                    </p:set>
                                  </p:childTnLst>
                                </p:cTn>
                              </p:par>
                              <p:par>
                                <p:cTn id="1338" presetID="1" presetClass="exit" presetSubtype="0" fill="hold" grpId="20" nodeType="withEffect">
                                  <p:stCondLst>
                                    <p:cond delay="0"/>
                                  </p:stCondLst>
                                  <p:childTnLst>
                                    <p:set>
                                      <p:cBhvr>
                                        <p:cTn id="1339" dur="1" fill="hold">
                                          <p:stCondLst>
                                            <p:cond delay="0"/>
                                          </p:stCondLst>
                                        </p:cTn>
                                        <p:tgtEl>
                                          <p:spTgt spid="70"/>
                                        </p:tgtEl>
                                        <p:attrNameLst>
                                          <p:attrName>style.visibility</p:attrName>
                                        </p:attrNameLst>
                                      </p:cBhvr>
                                      <p:to>
                                        <p:strVal val="hidden"/>
                                      </p:to>
                                    </p:set>
                                  </p:childTnLst>
                                </p:cTn>
                              </p:par>
                              <p:par>
                                <p:cTn id="1340" presetID="1" presetClass="exit" presetSubtype="0" fill="hold" grpId="20" nodeType="withEffect">
                                  <p:stCondLst>
                                    <p:cond delay="0"/>
                                  </p:stCondLst>
                                  <p:childTnLst>
                                    <p:set>
                                      <p:cBhvr>
                                        <p:cTn id="1341" dur="1" fill="hold">
                                          <p:stCondLst>
                                            <p:cond delay="0"/>
                                          </p:stCondLst>
                                        </p:cTn>
                                        <p:tgtEl>
                                          <p:spTgt spid="71"/>
                                        </p:tgtEl>
                                        <p:attrNameLst>
                                          <p:attrName>style.visibility</p:attrName>
                                        </p:attrNameLst>
                                      </p:cBhvr>
                                      <p:to>
                                        <p:strVal val="hidden"/>
                                      </p:to>
                                    </p:set>
                                  </p:childTnLst>
                                </p:cTn>
                              </p:par>
                              <p:par>
                                <p:cTn id="1342" presetID="1" presetClass="exit" presetSubtype="0" fill="hold" grpId="20" nodeType="withEffect">
                                  <p:stCondLst>
                                    <p:cond delay="0"/>
                                  </p:stCondLst>
                                  <p:childTnLst>
                                    <p:set>
                                      <p:cBhvr>
                                        <p:cTn id="1343"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44" restart="whenNotActive" fill="hold" evtFilter="cancelBubble" nodeType="interactiveSeq">
                <p:stCondLst>
                  <p:cond evt="onClick" delay="0">
                    <p:tgtEl>
                      <p:spTgt spid="36"/>
                    </p:tgtEl>
                  </p:cond>
                </p:stCondLst>
                <p:endSync evt="end" delay="0">
                  <p:rtn val="all"/>
                </p:endSync>
                <p:childTnLst>
                  <p:par>
                    <p:cTn id="1345" fill="hold">
                      <p:stCondLst>
                        <p:cond delay="0"/>
                      </p:stCondLst>
                      <p:childTnLst>
                        <p:par>
                          <p:cTn id="1346" fill="hold">
                            <p:stCondLst>
                              <p:cond delay="0"/>
                            </p:stCondLst>
                            <p:childTnLst>
                              <p:par>
                                <p:cTn id="1347" presetID="1" presetClass="exit" presetSubtype="0" fill="hold" grpId="21" nodeType="clickEffect">
                                  <p:stCondLst>
                                    <p:cond delay="0"/>
                                  </p:stCondLst>
                                  <p:childTnLst>
                                    <p:set>
                                      <p:cBhvr>
                                        <p:cTn id="1348" dur="1" fill="hold">
                                          <p:stCondLst>
                                            <p:cond delay="0"/>
                                          </p:stCondLst>
                                        </p:cTn>
                                        <p:tgtEl>
                                          <p:spTgt spid="30"/>
                                        </p:tgtEl>
                                        <p:attrNameLst>
                                          <p:attrName>style.visibility</p:attrName>
                                        </p:attrNameLst>
                                      </p:cBhvr>
                                      <p:to>
                                        <p:strVal val="hidden"/>
                                      </p:to>
                                    </p:set>
                                  </p:childTnLst>
                                </p:cTn>
                              </p:par>
                              <p:par>
                                <p:cTn id="1349" presetID="1" presetClass="exit" presetSubtype="0" fill="hold" grpId="21" nodeType="withEffect">
                                  <p:stCondLst>
                                    <p:cond delay="0"/>
                                  </p:stCondLst>
                                  <p:childTnLst>
                                    <p:set>
                                      <p:cBhvr>
                                        <p:cTn id="1350" dur="1" fill="hold">
                                          <p:stCondLst>
                                            <p:cond delay="0"/>
                                          </p:stCondLst>
                                        </p:cTn>
                                        <p:tgtEl>
                                          <p:spTgt spid="44"/>
                                        </p:tgtEl>
                                        <p:attrNameLst>
                                          <p:attrName>style.visibility</p:attrName>
                                        </p:attrNameLst>
                                      </p:cBhvr>
                                      <p:to>
                                        <p:strVal val="hidden"/>
                                      </p:to>
                                    </p:set>
                                  </p:childTnLst>
                                </p:cTn>
                              </p:par>
                              <p:par>
                                <p:cTn id="1351" presetID="1" presetClass="exit" presetSubtype="0" fill="hold" grpId="21" nodeType="withEffect">
                                  <p:stCondLst>
                                    <p:cond delay="0"/>
                                  </p:stCondLst>
                                  <p:childTnLst>
                                    <p:set>
                                      <p:cBhvr>
                                        <p:cTn id="1352" dur="1" fill="hold">
                                          <p:stCondLst>
                                            <p:cond delay="0"/>
                                          </p:stCondLst>
                                        </p:cTn>
                                        <p:tgtEl>
                                          <p:spTgt spid="45"/>
                                        </p:tgtEl>
                                        <p:attrNameLst>
                                          <p:attrName>style.visibility</p:attrName>
                                        </p:attrNameLst>
                                      </p:cBhvr>
                                      <p:to>
                                        <p:strVal val="hidden"/>
                                      </p:to>
                                    </p:set>
                                  </p:childTnLst>
                                </p:cTn>
                              </p:par>
                              <p:par>
                                <p:cTn id="1353" presetID="1" presetClass="exit" presetSubtype="0" fill="hold" grpId="21" nodeType="withEffect">
                                  <p:stCondLst>
                                    <p:cond delay="0"/>
                                  </p:stCondLst>
                                  <p:childTnLst>
                                    <p:set>
                                      <p:cBhvr>
                                        <p:cTn id="1354" dur="1" fill="hold">
                                          <p:stCondLst>
                                            <p:cond delay="0"/>
                                          </p:stCondLst>
                                        </p:cTn>
                                        <p:tgtEl>
                                          <p:spTgt spid="47"/>
                                        </p:tgtEl>
                                        <p:attrNameLst>
                                          <p:attrName>style.visibility</p:attrName>
                                        </p:attrNameLst>
                                      </p:cBhvr>
                                      <p:to>
                                        <p:strVal val="hidden"/>
                                      </p:to>
                                    </p:set>
                                  </p:childTnLst>
                                </p:cTn>
                              </p:par>
                              <p:par>
                                <p:cTn id="1355" presetID="1" presetClass="exit" presetSubtype="0" fill="hold" grpId="21" nodeType="withEffect">
                                  <p:stCondLst>
                                    <p:cond delay="0"/>
                                  </p:stCondLst>
                                  <p:childTnLst>
                                    <p:set>
                                      <p:cBhvr>
                                        <p:cTn id="1356" dur="1" fill="hold">
                                          <p:stCondLst>
                                            <p:cond delay="0"/>
                                          </p:stCondLst>
                                        </p:cTn>
                                        <p:tgtEl>
                                          <p:spTgt spid="48"/>
                                        </p:tgtEl>
                                        <p:attrNameLst>
                                          <p:attrName>style.visibility</p:attrName>
                                        </p:attrNameLst>
                                      </p:cBhvr>
                                      <p:to>
                                        <p:strVal val="hidden"/>
                                      </p:to>
                                    </p:set>
                                  </p:childTnLst>
                                </p:cTn>
                              </p:par>
                              <p:par>
                                <p:cTn id="1357" presetID="1" presetClass="exit" presetSubtype="0" fill="hold" grpId="21" nodeType="withEffect">
                                  <p:stCondLst>
                                    <p:cond delay="0"/>
                                  </p:stCondLst>
                                  <p:childTnLst>
                                    <p:set>
                                      <p:cBhvr>
                                        <p:cTn id="1358" dur="1" fill="hold">
                                          <p:stCondLst>
                                            <p:cond delay="0"/>
                                          </p:stCondLst>
                                        </p:cTn>
                                        <p:tgtEl>
                                          <p:spTgt spid="49"/>
                                        </p:tgtEl>
                                        <p:attrNameLst>
                                          <p:attrName>style.visibility</p:attrName>
                                        </p:attrNameLst>
                                      </p:cBhvr>
                                      <p:to>
                                        <p:strVal val="hidden"/>
                                      </p:to>
                                    </p:set>
                                  </p:childTnLst>
                                </p:cTn>
                              </p:par>
                              <p:par>
                                <p:cTn id="1359" presetID="1" presetClass="exit" presetSubtype="0" fill="hold" grpId="21" nodeType="withEffect">
                                  <p:stCondLst>
                                    <p:cond delay="0"/>
                                  </p:stCondLst>
                                  <p:childTnLst>
                                    <p:set>
                                      <p:cBhvr>
                                        <p:cTn id="1360" dur="1" fill="hold">
                                          <p:stCondLst>
                                            <p:cond delay="0"/>
                                          </p:stCondLst>
                                        </p:cTn>
                                        <p:tgtEl>
                                          <p:spTgt spid="50"/>
                                        </p:tgtEl>
                                        <p:attrNameLst>
                                          <p:attrName>style.visibility</p:attrName>
                                        </p:attrNameLst>
                                      </p:cBhvr>
                                      <p:to>
                                        <p:strVal val="hidden"/>
                                      </p:to>
                                    </p:set>
                                  </p:childTnLst>
                                </p:cTn>
                              </p:par>
                              <p:par>
                                <p:cTn id="1361" presetID="1" presetClass="exit" presetSubtype="0" fill="hold" grpId="21" nodeType="withEffect">
                                  <p:stCondLst>
                                    <p:cond delay="0"/>
                                  </p:stCondLst>
                                  <p:childTnLst>
                                    <p:set>
                                      <p:cBhvr>
                                        <p:cTn id="1362" dur="1" fill="hold">
                                          <p:stCondLst>
                                            <p:cond delay="0"/>
                                          </p:stCondLst>
                                        </p:cTn>
                                        <p:tgtEl>
                                          <p:spTgt spid="51"/>
                                        </p:tgtEl>
                                        <p:attrNameLst>
                                          <p:attrName>style.visibility</p:attrName>
                                        </p:attrNameLst>
                                      </p:cBhvr>
                                      <p:to>
                                        <p:strVal val="hidden"/>
                                      </p:to>
                                    </p:set>
                                  </p:childTnLst>
                                </p:cTn>
                              </p:par>
                              <p:par>
                                <p:cTn id="1363" presetID="1" presetClass="exit" presetSubtype="0" fill="hold" grpId="21" nodeType="withEffect">
                                  <p:stCondLst>
                                    <p:cond delay="0"/>
                                  </p:stCondLst>
                                  <p:childTnLst>
                                    <p:set>
                                      <p:cBhvr>
                                        <p:cTn id="1364" dur="1" fill="hold">
                                          <p:stCondLst>
                                            <p:cond delay="0"/>
                                          </p:stCondLst>
                                        </p:cTn>
                                        <p:tgtEl>
                                          <p:spTgt spid="52"/>
                                        </p:tgtEl>
                                        <p:attrNameLst>
                                          <p:attrName>style.visibility</p:attrName>
                                        </p:attrNameLst>
                                      </p:cBhvr>
                                      <p:to>
                                        <p:strVal val="hidden"/>
                                      </p:to>
                                    </p:set>
                                  </p:childTnLst>
                                </p:cTn>
                              </p:par>
                              <p:par>
                                <p:cTn id="1365" presetID="1" presetClass="exit" presetSubtype="0" fill="hold" grpId="21" nodeType="withEffect">
                                  <p:stCondLst>
                                    <p:cond delay="0"/>
                                  </p:stCondLst>
                                  <p:childTnLst>
                                    <p:set>
                                      <p:cBhvr>
                                        <p:cTn id="1366" dur="1" fill="hold">
                                          <p:stCondLst>
                                            <p:cond delay="0"/>
                                          </p:stCondLst>
                                        </p:cTn>
                                        <p:tgtEl>
                                          <p:spTgt spid="53"/>
                                        </p:tgtEl>
                                        <p:attrNameLst>
                                          <p:attrName>style.visibility</p:attrName>
                                        </p:attrNameLst>
                                      </p:cBhvr>
                                      <p:to>
                                        <p:strVal val="hidden"/>
                                      </p:to>
                                    </p:set>
                                  </p:childTnLst>
                                </p:cTn>
                              </p:par>
                              <p:par>
                                <p:cTn id="1367" presetID="1" presetClass="exit" presetSubtype="0" fill="hold" grpId="21" nodeType="withEffect">
                                  <p:stCondLst>
                                    <p:cond delay="0"/>
                                  </p:stCondLst>
                                  <p:childTnLst>
                                    <p:set>
                                      <p:cBhvr>
                                        <p:cTn id="1368" dur="1" fill="hold">
                                          <p:stCondLst>
                                            <p:cond delay="0"/>
                                          </p:stCondLst>
                                        </p:cTn>
                                        <p:tgtEl>
                                          <p:spTgt spid="54"/>
                                        </p:tgtEl>
                                        <p:attrNameLst>
                                          <p:attrName>style.visibility</p:attrName>
                                        </p:attrNameLst>
                                      </p:cBhvr>
                                      <p:to>
                                        <p:strVal val="hidden"/>
                                      </p:to>
                                    </p:set>
                                  </p:childTnLst>
                                </p:cTn>
                              </p:par>
                              <p:par>
                                <p:cTn id="1369" presetID="1" presetClass="exit" presetSubtype="0" fill="hold" grpId="21" nodeType="withEffect">
                                  <p:stCondLst>
                                    <p:cond delay="0"/>
                                  </p:stCondLst>
                                  <p:childTnLst>
                                    <p:set>
                                      <p:cBhvr>
                                        <p:cTn id="1370" dur="1" fill="hold">
                                          <p:stCondLst>
                                            <p:cond delay="0"/>
                                          </p:stCondLst>
                                        </p:cTn>
                                        <p:tgtEl>
                                          <p:spTgt spid="55"/>
                                        </p:tgtEl>
                                        <p:attrNameLst>
                                          <p:attrName>style.visibility</p:attrName>
                                        </p:attrNameLst>
                                      </p:cBhvr>
                                      <p:to>
                                        <p:strVal val="hidden"/>
                                      </p:to>
                                    </p:set>
                                  </p:childTnLst>
                                </p:cTn>
                              </p:par>
                              <p:par>
                                <p:cTn id="1371" presetID="1" presetClass="exit" presetSubtype="0" fill="hold" grpId="21" nodeType="withEffect">
                                  <p:stCondLst>
                                    <p:cond delay="0"/>
                                  </p:stCondLst>
                                  <p:childTnLst>
                                    <p:set>
                                      <p:cBhvr>
                                        <p:cTn id="1372" dur="1" fill="hold">
                                          <p:stCondLst>
                                            <p:cond delay="0"/>
                                          </p:stCondLst>
                                        </p:cTn>
                                        <p:tgtEl>
                                          <p:spTgt spid="56"/>
                                        </p:tgtEl>
                                        <p:attrNameLst>
                                          <p:attrName>style.visibility</p:attrName>
                                        </p:attrNameLst>
                                      </p:cBhvr>
                                      <p:to>
                                        <p:strVal val="hidden"/>
                                      </p:to>
                                    </p:set>
                                  </p:childTnLst>
                                </p:cTn>
                              </p:par>
                              <p:par>
                                <p:cTn id="1373" presetID="1" presetClass="exit" presetSubtype="0" fill="hold" grpId="21" nodeType="withEffect">
                                  <p:stCondLst>
                                    <p:cond delay="0"/>
                                  </p:stCondLst>
                                  <p:childTnLst>
                                    <p:set>
                                      <p:cBhvr>
                                        <p:cTn id="1374" dur="1" fill="hold">
                                          <p:stCondLst>
                                            <p:cond delay="0"/>
                                          </p:stCondLst>
                                        </p:cTn>
                                        <p:tgtEl>
                                          <p:spTgt spid="57"/>
                                        </p:tgtEl>
                                        <p:attrNameLst>
                                          <p:attrName>style.visibility</p:attrName>
                                        </p:attrNameLst>
                                      </p:cBhvr>
                                      <p:to>
                                        <p:strVal val="hidden"/>
                                      </p:to>
                                    </p:set>
                                  </p:childTnLst>
                                </p:cTn>
                              </p:par>
                              <p:par>
                                <p:cTn id="1375" presetID="1" presetClass="exit" presetSubtype="0" fill="hold" grpId="21" nodeType="withEffect">
                                  <p:stCondLst>
                                    <p:cond delay="0"/>
                                  </p:stCondLst>
                                  <p:childTnLst>
                                    <p:set>
                                      <p:cBhvr>
                                        <p:cTn id="1376" dur="1" fill="hold">
                                          <p:stCondLst>
                                            <p:cond delay="0"/>
                                          </p:stCondLst>
                                        </p:cTn>
                                        <p:tgtEl>
                                          <p:spTgt spid="58"/>
                                        </p:tgtEl>
                                        <p:attrNameLst>
                                          <p:attrName>style.visibility</p:attrName>
                                        </p:attrNameLst>
                                      </p:cBhvr>
                                      <p:to>
                                        <p:strVal val="hidden"/>
                                      </p:to>
                                    </p:set>
                                  </p:childTnLst>
                                </p:cTn>
                              </p:par>
                              <p:par>
                                <p:cTn id="1377" presetID="1" presetClass="exit" presetSubtype="0" fill="hold" grpId="21" nodeType="withEffect">
                                  <p:stCondLst>
                                    <p:cond delay="0"/>
                                  </p:stCondLst>
                                  <p:childTnLst>
                                    <p:set>
                                      <p:cBhvr>
                                        <p:cTn id="1378" dur="1" fill="hold">
                                          <p:stCondLst>
                                            <p:cond delay="0"/>
                                          </p:stCondLst>
                                        </p:cTn>
                                        <p:tgtEl>
                                          <p:spTgt spid="59"/>
                                        </p:tgtEl>
                                        <p:attrNameLst>
                                          <p:attrName>style.visibility</p:attrName>
                                        </p:attrNameLst>
                                      </p:cBhvr>
                                      <p:to>
                                        <p:strVal val="hidden"/>
                                      </p:to>
                                    </p:set>
                                  </p:childTnLst>
                                </p:cTn>
                              </p:par>
                              <p:par>
                                <p:cTn id="1379" presetID="1" presetClass="exit" presetSubtype="0" fill="hold" grpId="21" nodeType="withEffect">
                                  <p:stCondLst>
                                    <p:cond delay="0"/>
                                  </p:stCondLst>
                                  <p:childTnLst>
                                    <p:set>
                                      <p:cBhvr>
                                        <p:cTn id="1380" dur="1" fill="hold">
                                          <p:stCondLst>
                                            <p:cond delay="0"/>
                                          </p:stCondLst>
                                        </p:cTn>
                                        <p:tgtEl>
                                          <p:spTgt spid="60"/>
                                        </p:tgtEl>
                                        <p:attrNameLst>
                                          <p:attrName>style.visibility</p:attrName>
                                        </p:attrNameLst>
                                      </p:cBhvr>
                                      <p:to>
                                        <p:strVal val="hidden"/>
                                      </p:to>
                                    </p:set>
                                  </p:childTnLst>
                                </p:cTn>
                              </p:par>
                              <p:par>
                                <p:cTn id="1381" presetID="1" presetClass="exit" presetSubtype="0" fill="hold" grpId="21" nodeType="withEffect">
                                  <p:stCondLst>
                                    <p:cond delay="0"/>
                                  </p:stCondLst>
                                  <p:childTnLst>
                                    <p:set>
                                      <p:cBhvr>
                                        <p:cTn id="1382" dur="1" fill="hold">
                                          <p:stCondLst>
                                            <p:cond delay="0"/>
                                          </p:stCondLst>
                                        </p:cTn>
                                        <p:tgtEl>
                                          <p:spTgt spid="61"/>
                                        </p:tgtEl>
                                        <p:attrNameLst>
                                          <p:attrName>style.visibility</p:attrName>
                                        </p:attrNameLst>
                                      </p:cBhvr>
                                      <p:to>
                                        <p:strVal val="hidden"/>
                                      </p:to>
                                    </p:set>
                                  </p:childTnLst>
                                </p:cTn>
                              </p:par>
                              <p:par>
                                <p:cTn id="1383" presetID="1" presetClass="exit" presetSubtype="0" fill="hold" grpId="21" nodeType="withEffect">
                                  <p:stCondLst>
                                    <p:cond delay="0"/>
                                  </p:stCondLst>
                                  <p:childTnLst>
                                    <p:set>
                                      <p:cBhvr>
                                        <p:cTn id="1384" dur="1" fill="hold">
                                          <p:stCondLst>
                                            <p:cond delay="0"/>
                                          </p:stCondLst>
                                        </p:cTn>
                                        <p:tgtEl>
                                          <p:spTgt spid="62"/>
                                        </p:tgtEl>
                                        <p:attrNameLst>
                                          <p:attrName>style.visibility</p:attrName>
                                        </p:attrNameLst>
                                      </p:cBhvr>
                                      <p:to>
                                        <p:strVal val="hidden"/>
                                      </p:to>
                                    </p:set>
                                  </p:childTnLst>
                                </p:cTn>
                              </p:par>
                              <p:par>
                                <p:cTn id="1385" presetID="1" presetClass="exit" presetSubtype="0" fill="hold" grpId="21" nodeType="withEffect">
                                  <p:stCondLst>
                                    <p:cond delay="0"/>
                                  </p:stCondLst>
                                  <p:childTnLst>
                                    <p:set>
                                      <p:cBhvr>
                                        <p:cTn id="1386" dur="1" fill="hold">
                                          <p:stCondLst>
                                            <p:cond delay="0"/>
                                          </p:stCondLst>
                                        </p:cTn>
                                        <p:tgtEl>
                                          <p:spTgt spid="63"/>
                                        </p:tgtEl>
                                        <p:attrNameLst>
                                          <p:attrName>style.visibility</p:attrName>
                                        </p:attrNameLst>
                                      </p:cBhvr>
                                      <p:to>
                                        <p:strVal val="hidden"/>
                                      </p:to>
                                    </p:set>
                                  </p:childTnLst>
                                </p:cTn>
                              </p:par>
                              <p:par>
                                <p:cTn id="1387" presetID="1" presetClass="exit" presetSubtype="0" fill="hold" grpId="21" nodeType="withEffect">
                                  <p:stCondLst>
                                    <p:cond delay="0"/>
                                  </p:stCondLst>
                                  <p:childTnLst>
                                    <p:set>
                                      <p:cBhvr>
                                        <p:cTn id="1388" dur="1" fill="hold">
                                          <p:stCondLst>
                                            <p:cond delay="0"/>
                                          </p:stCondLst>
                                        </p:cTn>
                                        <p:tgtEl>
                                          <p:spTgt spid="64"/>
                                        </p:tgtEl>
                                        <p:attrNameLst>
                                          <p:attrName>style.visibility</p:attrName>
                                        </p:attrNameLst>
                                      </p:cBhvr>
                                      <p:to>
                                        <p:strVal val="hidden"/>
                                      </p:to>
                                    </p:set>
                                  </p:childTnLst>
                                </p:cTn>
                              </p:par>
                              <p:par>
                                <p:cTn id="1389" presetID="1" presetClass="entr" presetSubtype="0" fill="hold" grpId="21" nodeType="withEffect">
                                  <p:stCondLst>
                                    <p:cond delay="0"/>
                                  </p:stCondLst>
                                  <p:childTnLst>
                                    <p:set>
                                      <p:cBhvr>
                                        <p:cTn id="1390" dur="1" fill="hold">
                                          <p:stCondLst>
                                            <p:cond delay="0"/>
                                          </p:stCondLst>
                                        </p:cTn>
                                        <p:tgtEl>
                                          <p:spTgt spid="65"/>
                                        </p:tgtEl>
                                        <p:attrNameLst>
                                          <p:attrName>style.visibility</p:attrName>
                                        </p:attrNameLst>
                                      </p:cBhvr>
                                      <p:to>
                                        <p:strVal val="visible"/>
                                      </p:to>
                                    </p:set>
                                  </p:childTnLst>
                                </p:cTn>
                              </p:par>
                              <p:par>
                                <p:cTn id="1391" presetID="1" presetClass="exit" presetSubtype="0" fill="hold" grpId="21" nodeType="withEffect">
                                  <p:stCondLst>
                                    <p:cond delay="0"/>
                                  </p:stCondLst>
                                  <p:childTnLst>
                                    <p:set>
                                      <p:cBhvr>
                                        <p:cTn id="1392" dur="1" fill="hold">
                                          <p:stCondLst>
                                            <p:cond delay="0"/>
                                          </p:stCondLst>
                                        </p:cTn>
                                        <p:tgtEl>
                                          <p:spTgt spid="66"/>
                                        </p:tgtEl>
                                        <p:attrNameLst>
                                          <p:attrName>style.visibility</p:attrName>
                                        </p:attrNameLst>
                                      </p:cBhvr>
                                      <p:to>
                                        <p:strVal val="hidden"/>
                                      </p:to>
                                    </p:set>
                                  </p:childTnLst>
                                </p:cTn>
                              </p:par>
                              <p:par>
                                <p:cTn id="1393" presetID="1" presetClass="exit" presetSubtype="0" fill="hold" grpId="21" nodeType="withEffect">
                                  <p:stCondLst>
                                    <p:cond delay="0"/>
                                  </p:stCondLst>
                                  <p:childTnLst>
                                    <p:set>
                                      <p:cBhvr>
                                        <p:cTn id="1394" dur="1" fill="hold">
                                          <p:stCondLst>
                                            <p:cond delay="0"/>
                                          </p:stCondLst>
                                        </p:cTn>
                                        <p:tgtEl>
                                          <p:spTgt spid="67"/>
                                        </p:tgtEl>
                                        <p:attrNameLst>
                                          <p:attrName>style.visibility</p:attrName>
                                        </p:attrNameLst>
                                      </p:cBhvr>
                                      <p:to>
                                        <p:strVal val="hidden"/>
                                      </p:to>
                                    </p:set>
                                  </p:childTnLst>
                                </p:cTn>
                              </p:par>
                              <p:par>
                                <p:cTn id="1395" presetID="1" presetClass="exit" presetSubtype="0" fill="hold" grpId="21" nodeType="withEffect">
                                  <p:stCondLst>
                                    <p:cond delay="0"/>
                                  </p:stCondLst>
                                  <p:childTnLst>
                                    <p:set>
                                      <p:cBhvr>
                                        <p:cTn id="1396" dur="1" fill="hold">
                                          <p:stCondLst>
                                            <p:cond delay="0"/>
                                          </p:stCondLst>
                                        </p:cTn>
                                        <p:tgtEl>
                                          <p:spTgt spid="68"/>
                                        </p:tgtEl>
                                        <p:attrNameLst>
                                          <p:attrName>style.visibility</p:attrName>
                                        </p:attrNameLst>
                                      </p:cBhvr>
                                      <p:to>
                                        <p:strVal val="hidden"/>
                                      </p:to>
                                    </p:set>
                                  </p:childTnLst>
                                </p:cTn>
                              </p:par>
                              <p:par>
                                <p:cTn id="1397" presetID="1" presetClass="exit" presetSubtype="0" fill="hold" grpId="21" nodeType="withEffect">
                                  <p:stCondLst>
                                    <p:cond delay="0"/>
                                  </p:stCondLst>
                                  <p:childTnLst>
                                    <p:set>
                                      <p:cBhvr>
                                        <p:cTn id="1398" dur="1" fill="hold">
                                          <p:stCondLst>
                                            <p:cond delay="0"/>
                                          </p:stCondLst>
                                        </p:cTn>
                                        <p:tgtEl>
                                          <p:spTgt spid="69"/>
                                        </p:tgtEl>
                                        <p:attrNameLst>
                                          <p:attrName>style.visibility</p:attrName>
                                        </p:attrNameLst>
                                      </p:cBhvr>
                                      <p:to>
                                        <p:strVal val="hidden"/>
                                      </p:to>
                                    </p:set>
                                  </p:childTnLst>
                                </p:cTn>
                              </p:par>
                              <p:par>
                                <p:cTn id="1399" presetID="1" presetClass="exit" presetSubtype="0" fill="hold" grpId="21" nodeType="withEffect">
                                  <p:stCondLst>
                                    <p:cond delay="0"/>
                                  </p:stCondLst>
                                  <p:childTnLst>
                                    <p:set>
                                      <p:cBhvr>
                                        <p:cTn id="1400" dur="1" fill="hold">
                                          <p:stCondLst>
                                            <p:cond delay="0"/>
                                          </p:stCondLst>
                                        </p:cTn>
                                        <p:tgtEl>
                                          <p:spTgt spid="70"/>
                                        </p:tgtEl>
                                        <p:attrNameLst>
                                          <p:attrName>style.visibility</p:attrName>
                                        </p:attrNameLst>
                                      </p:cBhvr>
                                      <p:to>
                                        <p:strVal val="hidden"/>
                                      </p:to>
                                    </p:set>
                                  </p:childTnLst>
                                </p:cTn>
                              </p:par>
                              <p:par>
                                <p:cTn id="1401" presetID="1" presetClass="exit" presetSubtype="0" fill="hold" grpId="21" nodeType="withEffect">
                                  <p:stCondLst>
                                    <p:cond delay="0"/>
                                  </p:stCondLst>
                                  <p:childTnLst>
                                    <p:set>
                                      <p:cBhvr>
                                        <p:cTn id="1402" dur="1" fill="hold">
                                          <p:stCondLst>
                                            <p:cond delay="0"/>
                                          </p:stCondLst>
                                        </p:cTn>
                                        <p:tgtEl>
                                          <p:spTgt spid="71"/>
                                        </p:tgtEl>
                                        <p:attrNameLst>
                                          <p:attrName>style.visibility</p:attrName>
                                        </p:attrNameLst>
                                      </p:cBhvr>
                                      <p:to>
                                        <p:strVal val="hidden"/>
                                      </p:to>
                                    </p:set>
                                  </p:childTnLst>
                                </p:cTn>
                              </p:par>
                              <p:par>
                                <p:cTn id="1403" presetID="1" presetClass="exit" presetSubtype="0" fill="hold" grpId="21" nodeType="withEffect">
                                  <p:stCondLst>
                                    <p:cond delay="0"/>
                                  </p:stCondLst>
                                  <p:childTnLst>
                                    <p:set>
                                      <p:cBhvr>
                                        <p:cTn id="1404"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05" restart="whenNotActive" fill="hold" evtFilter="cancelBubble" nodeType="interactiveSeq">
                <p:stCondLst>
                  <p:cond evt="onClick" delay="0">
                    <p:tgtEl>
                      <p:spTgt spid="37"/>
                    </p:tgtEl>
                  </p:cond>
                </p:stCondLst>
                <p:endSync evt="end" delay="0">
                  <p:rtn val="all"/>
                </p:endSync>
                <p:childTnLst>
                  <p:par>
                    <p:cTn id="1406" fill="hold">
                      <p:stCondLst>
                        <p:cond delay="0"/>
                      </p:stCondLst>
                      <p:childTnLst>
                        <p:par>
                          <p:cTn id="1407" fill="hold">
                            <p:stCondLst>
                              <p:cond delay="0"/>
                            </p:stCondLst>
                            <p:childTnLst>
                              <p:par>
                                <p:cTn id="1408" presetID="1" presetClass="exit" presetSubtype="0" fill="hold" grpId="22" nodeType="clickEffect">
                                  <p:stCondLst>
                                    <p:cond delay="0"/>
                                  </p:stCondLst>
                                  <p:childTnLst>
                                    <p:set>
                                      <p:cBhvr>
                                        <p:cTn id="1409" dur="1" fill="hold">
                                          <p:stCondLst>
                                            <p:cond delay="0"/>
                                          </p:stCondLst>
                                        </p:cTn>
                                        <p:tgtEl>
                                          <p:spTgt spid="30"/>
                                        </p:tgtEl>
                                        <p:attrNameLst>
                                          <p:attrName>style.visibility</p:attrName>
                                        </p:attrNameLst>
                                      </p:cBhvr>
                                      <p:to>
                                        <p:strVal val="hidden"/>
                                      </p:to>
                                    </p:set>
                                  </p:childTnLst>
                                </p:cTn>
                              </p:par>
                              <p:par>
                                <p:cTn id="1410" presetID="1" presetClass="exit" presetSubtype="0" fill="hold" grpId="22" nodeType="withEffect">
                                  <p:stCondLst>
                                    <p:cond delay="0"/>
                                  </p:stCondLst>
                                  <p:childTnLst>
                                    <p:set>
                                      <p:cBhvr>
                                        <p:cTn id="1411" dur="1" fill="hold">
                                          <p:stCondLst>
                                            <p:cond delay="0"/>
                                          </p:stCondLst>
                                        </p:cTn>
                                        <p:tgtEl>
                                          <p:spTgt spid="44"/>
                                        </p:tgtEl>
                                        <p:attrNameLst>
                                          <p:attrName>style.visibility</p:attrName>
                                        </p:attrNameLst>
                                      </p:cBhvr>
                                      <p:to>
                                        <p:strVal val="hidden"/>
                                      </p:to>
                                    </p:set>
                                  </p:childTnLst>
                                </p:cTn>
                              </p:par>
                              <p:par>
                                <p:cTn id="1412" presetID="1" presetClass="exit" presetSubtype="0" fill="hold" grpId="22" nodeType="withEffect">
                                  <p:stCondLst>
                                    <p:cond delay="0"/>
                                  </p:stCondLst>
                                  <p:childTnLst>
                                    <p:set>
                                      <p:cBhvr>
                                        <p:cTn id="1413" dur="1" fill="hold">
                                          <p:stCondLst>
                                            <p:cond delay="0"/>
                                          </p:stCondLst>
                                        </p:cTn>
                                        <p:tgtEl>
                                          <p:spTgt spid="45"/>
                                        </p:tgtEl>
                                        <p:attrNameLst>
                                          <p:attrName>style.visibility</p:attrName>
                                        </p:attrNameLst>
                                      </p:cBhvr>
                                      <p:to>
                                        <p:strVal val="hidden"/>
                                      </p:to>
                                    </p:set>
                                  </p:childTnLst>
                                </p:cTn>
                              </p:par>
                              <p:par>
                                <p:cTn id="1414" presetID="1" presetClass="exit" presetSubtype="0" fill="hold" grpId="22" nodeType="withEffect">
                                  <p:stCondLst>
                                    <p:cond delay="0"/>
                                  </p:stCondLst>
                                  <p:childTnLst>
                                    <p:set>
                                      <p:cBhvr>
                                        <p:cTn id="1415" dur="1" fill="hold">
                                          <p:stCondLst>
                                            <p:cond delay="0"/>
                                          </p:stCondLst>
                                        </p:cTn>
                                        <p:tgtEl>
                                          <p:spTgt spid="47"/>
                                        </p:tgtEl>
                                        <p:attrNameLst>
                                          <p:attrName>style.visibility</p:attrName>
                                        </p:attrNameLst>
                                      </p:cBhvr>
                                      <p:to>
                                        <p:strVal val="hidden"/>
                                      </p:to>
                                    </p:set>
                                  </p:childTnLst>
                                </p:cTn>
                              </p:par>
                              <p:par>
                                <p:cTn id="1416" presetID="1" presetClass="exit" presetSubtype="0" fill="hold" grpId="22" nodeType="withEffect">
                                  <p:stCondLst>
                                    <p:cond delay="0"/>
                                  </p:stCondLst>
                                  <p:childTnLst>
                                    <p:set>
                                      <p:cBhvr>
                                        <p:cTn id="1417" dur="1" fill="hold">
                                          <p:stCondLst>
                                            <p:cond delay="0"/>
                                          </p:stCondLst>
                                        </p:cTn>
                                        <p:tgtEl>
                                          <p:spTgt spid="48"/>
                                        </p:tgtEl>
                                        <p:attrNameLst>
                                          <p:attrName>style.visibility</p:attrName>
                                        </p:attrNameLst>
                                      </p:cBhvr>
                                      <p:to>
                                        <p:strVal val="hidden"/>
                                      </p:to>
                                    </p:set>
                                  </p:childTnLst>
                                </p:cTn>
                              </p:par>
                              <p:par>
                                <p:cTn id="1418" presetID="1" presetClass="exit" presetSubtype="0" fill="hold" grpId="22" nodeType="withEffect">
                                  <p:stCondLst>
                                    <p:cond delay="0"/>
                                  </p:stCondLst>
                                  <p:childTnLst>
                                    <p:set>
                                      <p:cBhvr>
                                        <p:cTn id="1419" dur="1" fill="hold">
                                          <p:stCondLst>
                                            <p:cond delay="0"/>
                                          </p:stCondLst>
                                        </p:cTn>
                                        <p:tgtEl>
                                          <p:spTgt spid="49"/>
                                        </p:tgtEl>
                                        <p:attrNameLst>
                                          <p:attrName>style.visibility</p:attrName>
                                        </p:attrNameLst>
                                      </p:cBhvr>
                                      <p:to>
                                        <p:strVal val="hidden"/>
                                      </p:to>
                                    </p:set>
                                  </p:childTnLst>
                                </p:cTn>
                              </p:par>
                              <p:par>
                                <p:cTn id="1420" presetID="1" presetClass="exit" presetSubtype="0" fill="hold" grpId="22" nodeType="withEffect">
                                  <p:stCondLst>
                                    <p:cond delay="0"/>
                                  </p:stCondLst>
                                  <p:childTnLst>
                                    <p:set>
                                      <p:cBhvr>
                                        <p:cTn id="1421" dur="1" fill="hold">
                                          <p:stCondLst>
                                            <p:cond delay="0"/>
                                          </p:stCondLst>
                                        </p:cTn>
                                        <p:tgtEl>
                                          <p:spTgt spid="50"/>
                                        </p:tgtEl>
                                        <p:attrNameLst>
                                          <p:attrName>style.visibility</p:attrName>
                                        </p:attrNameLst>
                                      </p:cBhvr>
                                      <p:to>
                                        <p:strVal val="hidden"/>
                                      </p:to>
                                    </p:set>
                                  </p:childTnLst>
                                </p:cTn>
                              </p:par>
                              <p:par>
                                <p:cTn id="1422" presetID="1" presetClass="exit" presetSubtype="0" fill="hold" grpId="22" nodeType="withEffect">
                                  <p:stCondLst>
                                    <p:cond delay="0"/>
                                  </p:stCondLst>
                                  <p:childTnLst>
                                    <p:set>
                                      <p:cBhvr>
                                        <p:cTn id="1423" dur="1" fill="hold">
                                          <p:stCondLst>
                                            <p:cond delay="0"/>
                                          </p:stCondLst>
                                        </p:cTn>
                                        <p:tgtEl>
                                          <p:spTgt spid="51"/>
                                        </p:tgtEl>
                                        <p:attrNameLst>
                                          <p:attrName>style.visibility</p:attrName>
                                        </p:attrNameLst>
                                      </p:cBhvr>
                                      <p:to>
                                        <p:strVal val="hidden"/>
                                      </p:to>
                                    </p:set>
                                  </p:childTnLst>
                                </p:cTn>
                              </p:par>
                              <p:par>
                                <p:cTn id="1424" presetID="1" presetClass="exit" presetSubtype="0" fill="hold" grpId="22" nodeType="withEffect">
                                  <p:stCondLst>
                                    <p:cond delay="0"/>
                                  </p:stCondLst>
                                  <p:childTnLst>
                                    <p:set>
                                      <p:cBhvr>
                                        <p:cTn id="1425" dur="1" fill="hold">
                                          <p:stCondLst>
                                            <p:cond delay="0"/>
                                          </p:stCondLst>
                                        </p:cTn>
                                        <p:tgtEl>
                                          <p:spTgt spid="52"/>
                                        </p:tgtEl>
                                        <p:attrNameLst>
                                          <p:attrName>style.visibility</p:attrName>
                                        </p:attrNameLst>
                                      </p:cBhvr>
                                      <p:to>
                                        <p:strVal val="hidden"/>
                                      </p:to>
                                    </p:set>
                                  </p:childTnLst>
                                </p:cTn>
                              </p:par>
                              <p:par>
                                <p:cTn id="1426" presetID="1" presetClass="exit" presetSubtype="0" fill="hold" grpId="22" nodeType="withEffect">
                                  <p:stCondLst>
                                    <p:cond delay="0"/>
                                  </p:stCondLst>
                                  <p:childTnLst>
                                    <p:set>
                                      <p:cBhvr>
                                        <p:cTn id="1427" dur="1" fill="hold">
                                          <p:stCondLst>
                                            <p:cond delay="0"/>
                                          </p:stCondLst>
                                        </p:cTn>
                                        <p:tgtEl>
                                          <p:spTgt spid="53"/>
                                        </p:tgtEl>
                                        <p:attrNameLst>
                                          <p:attrName>style.visibility</p:attrName>
                                        </p:attrNameLst>
                                      </p:cBhvr>
                                      <p:to>
                                        <p:strVal val="hidden"/>
                                      </p:to>
                                    </p:set>
                                  </p:childTnLst>
                                </p:cTn>
                              </p:par>
                              <p:par>
                                <p:cTn id="1428" presetID="1" presetClass="exit" presetSubtype="0" fill="hold" grpId="22" nodeType="withEffect">
                                  <p:stCondLst>
                                    <p:cond delay="0"/>
                                  </p:stCondLst>
                                  <p:childTnLst>
                                    <p:set>
                                      <p:cBhvr>
                                        <p:cTn id="1429" dur="1" fill="hold">
                                          <p:stCondLst>
                                            <p:cond delay="0"/>
                                          </p:stCondLst>
                                        </p:cTn>
                                        <p:tgtEl>
                                          <p:spTgt spid="54"/>
                                        </p:tgtEl>
                                        <p:attrNameLst>
                                          <p:attrName>style.visibility</p:attrName>
                                        </p:attrNameLst>
                                      </p:cBhvr>
                                      <p:to>
                                        <p:strVal val="hidden"/>
                                      </p:to>
                                    </p:set>
                                  </p:childTnLst>
                                </p:cTn>
                              </p:par>
                              <p:par>
                                <p:cTn id="1430" presetID="1" presetClass="exit" presetSubtype="0" fill="hold" grpId="22" nodeType="withEffect">
                                  <p:stCondLst>
                                    <p:cond delay="0"/>
                                  </p:stCondLst>
                                  <p:childTnLst>
                                    <p:set>
                                      <p:cBhvr>
                                        <p:cTn id="1431" dur="1" fill="hold">
                                          <p:stCondLst>
                                            <p:cond delay="0"/>
                                          </p:stCondLst>
                                        </p:cTn>
                                        <p:tgtEl>
                                          <p:spTgt spid="55"/>
                                        </p:tgtEl>
                                        <p:attrNameLst>
                                          <p:attrName>style.visibility</p:attrName>
                                        </p:attrNameLst>
                                      </p:cBhvr>
                                      <p:to>
                                        <p:strVal val="hidden"/>
                                      </p:to>
                                    </p:set>
                                  </p:childTnLst>
                                </p:cTn>
                              </p:par>
                              <p:par>
                                <p:cTn id="1432" presetID="1" presetClass="exit" presetSubtype="0" fill="hold" grpId="22" nodeType="withEffect">
                                  <p:stCondLst>
                                    <p:cond delay="0"/>
                                  </p:stCondLst>
                                  <p:childTnLst>
                                    <p:set>
                                      <p:cBhvr>
                                        <p:cTn id="1433" dur="1" fill="hold">
                                          <p:stCondLst>
                                            <p:cond delay="0"/>
                                          </p:stCondLst>
                                        </p:cTn>
                                        <p:tgtEl>
                                          <p:spTgt spid="56"/>
                                        </p:tgtEl>
                                        <p:attrNameLst>
                                          <p:attrName>style.visibility</p:attrName>
                                        </p:attrNameLst>
                                      </p:cBhvr>
                                      <p:to>
                                        <p:strVal val="hidden"/>
                                      </p:to>
                                    </p:set>
                                  </p:childTnLst>
                                </p:cTn>
                              </p:par>
                              <p:par>
                                <p:cTn id="1434" presetID="1" presetClass="exit" presetSubtype="0" fill="hold" grpId="22" nodeType="withEffect">
                                  <p:stCondLst>
                                    <p:cond delay="0"/>
                                  </p:stCondLst>
                                  <p:childTnLst>
                                    <p:set>
                                      <p:cBhvr>
                                        <p:cTn id="1435" dur="1" fill="hold">
                                          <p:stCondLst>
                                            <p:cond delay="0"/>
                                          </p:stCondLst>
                                        </p:cTn>
                                        <p:tgtEl>
                                          <p:spTgt spid="57"/>
                                        </p:tgtEl>
                                        <p:attrNameLst>
                                          <p:attrName>style.visibility</p:attrName>
                                        </p:attrNameLst>
                                      </p:cBhvr>
                                      <p:to>
                                        <p:strVal val="hidden"/>
                                      </p:to>
                                    </p:set>
                                  </p:childTnLst>
                                </p:cTn>
                              </p:par>
                              <p:par>
                                <p:cTn id="1436" presetID="1" presetClass="exit" presetSubtype="0" fill="hold" grpId="22" nodeType="withEffect">
                                  <p:stCondLst>
                                    <p:cond delay="0"/>
                                  </p:stCondLst>
                                  <p:childTnLst>
                                    <p:set>
                                      <p:cBhvr>
                                        <p:cTn id="1437" dur="1" fill="hold">
                                          <p:stCondLst>
                                            <p:cond delay="0"/>
                                          </p:stCondLst>
                                        </p:cTn>
                                        <p:tgtEl>
                                          <p:spTgt spid="58"/>
                                        </p:tgtEl>
                                        <p:attrNameLst>
                                          <p:attrName>style.visibility</p:attrName>
                                        </p:attrNameLst>
                                      </p:cBhvr>
                                      <p:to>
                                        <p:strVal val="hidden"/>
                                      </p:to>
                                    </p:set>
                                  </p:childTnLst>
                                </p:cTn>
                              </p:par>
                              <p:par>
                                <p:cTn id="1438" presetID="1" presetClass="exit" presetSubtype="0" fill="hold" grpId="22" nodeType="withEffect">
                                  <p:stCondLst>
                                    <p:cond delay="0"/>
                                  </p:stCondLst>
                                  <p:childTnLst>
                                    <p:set>
                                      <p:cBhvr>
                                        <p:cTn id="1439" dur="1" fill="hold">
                                          <p:stCondLst>
                                            <p:cond delay="0"/>
                                          </p:stCondLst>
                                        </p:cTn>
                                        <p:tgtEl>
                                          <p:spTgt spid="59"/>
                                        </p:tgtEl>
                                        <p:attrNameLst>
                                          <p:attrName>style.visibility</p:attrName>
                                        </p:attrNameLst>
                                      </p:cBhvr>
                                      <p:to>
                                        <p:strVal val="hidden"/>
                                      </p:to>
                                    </p:set>
                                  </p:childTnLst>
                                </p:cTn>
                              </p:par>
                              <p:par>
                                <p:cTn id="1440" presetID="1" presetClass="exit" presetSubtype="0" fill="hold" grpId="22" nodeType="withEffect">
                                  <p:stCondLst>
                                    <p:cond delay="0"/>
                                  </p:stCondLst>
                                  <p:childTnLst>
                                    <p:set>
                                      <p:cBhvr>
                                        <p:cTn id="1441" dur="1" fill="hold">
                                          <p:stCondLst>
                                            <p:cond delay="0"/>
                                          </p:stCondLst>
                                        </p:cTn>
                                        <p:tgtEl>
                                          <p:spTgt spid="60"/>
                                        </p:tgtEl>
                                        <p:attrNameLst>
                                          <p:attrName>style.visibility</p:attrName>
                                        </p:attrNameLst>
                                      </p:cBhvr>
                                      <p:to>
                                        <p:strVal val="hidden"/>
                                      </p:to>
                                    </p:set>
                                  </p:childTnLst>
                                </p:cTn>
                              </p:par>
                              <p:par>
                                <p:cTn id="1442" presetID="1" presetClass="exit" presetSubtype="0" fill="hold" grpId="22" nodeType="withEffect">
                                  <p:stCondLst>
                                    <p:cond delay="0"/>
                                  </p:stCondLst>
                                  <p:childTnLst>
                                    <p:set>
                                      <p:cBhvr>
                                        <p:cTn id="1443" dur="1" fill="hold">
                                          <p:stCondLst>
                                            <p:cond delay="0"/>
                                          </p:stCondLst>
                                        </p:cTn>
                                        <p:tgtEl>
                                          <p:spTgt spid="61"/>
                                        </p:tgtEl>
                                        <p:attrNameLst>
                                          <p:attrName>style.visibility</p:attrName>
                                        </p:attrNameLst>
                                      </p:cBhvr>
                                      <p:to>
                                        <p:strVal val="hidden"/>
                                      </p:to>
                                    </p:set>
                                  </p:childTnLst>
                                </p:cTn>
                              </p:par>
                              <p:par>
                                <p:cTn id="1444" presetID="1" presetClass="exit" presetSubtype="0" fill="hold" grpId="22" nodeType="withEffect">
                                  <p:stCondLst>
                                    <p:cond delay="0"/>
                                  </p:stCondLst>
                                  <p:childTnLst>
                                    <p:set>
                                      <p:cBhvr>
                                        <p:cTn id="1445" dur="1" fill="hold">
                                          <p:stCondLst>
                                            <p:cond delay="0"/>
                                          </p:stCondLst>
                                        </p:cTn>
                                        <p:tgtEl>
                                          <p:spTgt spid="62"/>
                                        </p:tgtEl>
                                        <p:attrNameLst>
                                          <p:attrName>style.visibility</p:attrName>
                                        </p:attrNameLst>
                                      </p:cBhvr>
                                      <p:to>
                                        <p:strVal val="hidden"/>
                                      </p:to>
                                    </p:set>
                                  </p:childTnLst>
                                </p:cTn>
                              </p:par>
                              <p:par>
                                <p:cTn id="1446" presetID="1" presetClass="exit" presetSubtype="0" fill="hold" grpId="22" nodeType="withEffect">
                                  <p:stCondLst>
                                    <p:cond delay="0"/>
                                  </p:stCondLst>
                                  <p:childTnLst>
                                    <p:set>
                                      <p:cBhvr>
                                        <p:cTn id="1447" dur="1" fill="hold">
                                          <p:stCondLst>
                                            <p:cond delay="0"/>
                                          </p:stCondLst>
                                        </p:cTn>
                                        <p:tgtEl>
                                          <p:spTgt spid="63"/>
                                        </p:tgtEl>
                                        <p:attrNameLst>
                                          <p:attrName>style.visibility</p:attrName>
                                        </p:attrNameLst>
                                      </p:cBhvr>
                                      <p:to>
                                        <p:strVal val="hidden"/>
                                      </p:to>
                                    </p:set>
                                  </p:childTnLst>
                                </p:cTn>
                              </p:par>
                              <p:par>
                                <p:cTn id="1448" presetID="1" presetClass="exit" presetSubtype="0" fill="hold" grpId="22" nodeType="withEffect">
                                  <p:stCondLst>
                                    <p:cond delay="0"/>
                                  </p:stCondLst>
                                  <p:childTnLst>
                                    <p:set>
                                      <p:cBhvr>
                                        <p:cTn id="1449" dur="1" fill="hold">
                                          <p:stCondLst>
                                            <p:cond delay="0"/>
                                          </p:stCondLst>
                                        </p:cTn>
                                        <p:tgtEl>
                                          <p:spTgt spid="64"/>
                                        </p:tgtEl>
                                        <p:attrNameLst>
                                          <p:attrName>style.visibility</p:attrName>
                                        </p:attrNameLst>
                                      </p:cBhvr>
                                      <p:to>
                                        <p:strVal val="hidden"/>
                                      </p:to>
                                    </p:set>
                                  </p:childTnLst>
                                </p:cTn>
                              </p:par>
                              <p:par>
                                <p:cTn id="1450" presetID="1" presetClass="exit" presetSubtype="0" fill="hold" grpId="22" nodeType="withEffect">
                                  <p:stCondLst>
                                    <p:cond delay="0"/>
                                  </p:stCondLst>
                                  <p:childTnLst>
                                    <p:set>
                                      <p:cBhvr>
                                        <p:cTn id="1451" dur="1" fill="hold">
                                          <p:stCondLst>
                                            <p:cond delay="0"/>
                                          </p:stCondLst>
                                        </p:cTn>
                                        <p:tgtEl>
                                          <p:spTgt spid="65"/>
                                        </p:tgtEl>
                                        <p:attrNameLst>
                                          <p:attrName>style.visibility</p:attrName>
                                        </p:attrNameLst>
                                      </p:cBhvr>
                                      <p:to>
                                        <p:strVal val="hidden"/>
                                      </p:to>
                                    </p:set>
                                  </p:childTnLst>
                                </p:cTn>
                              </p:par>
                              <p:par>
                                <p:cTn id="1452" presetID="1" presetClass="entr" presetSubtype="0" fill="hold" grpId="22" nodeType="withEffect">
                                  <p:stCondLst>
                                    <p:cond delay="0"/>
                                  </p:stCondLst>
                                  <p:childTnLst>
                                    <p:set>
                                      <p:cBhvr>
                                        <p:cTn id="1453" dur="1" fill="hold">
                                          <p:stCondLst>
                                            <p:cond delay="0"/>
                                          </p:stCondLst>
                                        </p:cTn>
                                        <p:tgtEl>
                                          <p:spTgt spid="66"/>
                                        </p:tgtEl>
                                        <p:attrNameLst>
                                          <p:attrName>style.visibility</p:attrName>
                                        </p:attrNameLst>
                                      </p:cBhvr>
                                      <p:to>
                                        <p:strVal val="visible"/>
                                      </p:to>
                                    </p:set>
                                  </p:childTnLst>
                                </p:cTn>
                              </p:par>
                              <p:par>
                                <p:cTn id="1454" presetID="1" presetClass="exit" presetSubtype="0" fill="hold" grpId="22" nodeType="withEffect">
                                  <p:stCondLst>
                                    <p:cond delay="0"/>
                                  </p:stCondLst>
                                  <p:childTnLst>
                                    <p:set>
                                      <p:cBhvr>
                                        <p:cTn id="1455" dur="1" fill="hold">
                                          <p:stCondLst>
                                            <p:cond delay="0"/>
                                          </p:stCondLst>
                                        </p:cTn>
                                        <p:tgtEl>
                                          <p:spTgt spid="67"/>
                                        </p:tgtEl>
                                        <p:attrNameLst>
                                          <p:attrName>style.visibility</p:attrName>
                                        </p:attrNameLst>
                                      </p:cBhvr>
                                      <p:to>
                                        <p:strVal val="hidden"/>
                                      </p:to>
                                    </p:set>
                                  </p:childTnLst>
                                </p:cTn>
                              </p:par>
                              <p:par>
                                <p:cTn id="1456" presetID="1" presetClass="exit" presetSubtype="0" fill="hold" grpId="22" nodeType="withEffect">
                                  <p:stCondLst>
                                    <p:cond delay="0"/>
                                  </p:stCondLst>
                                  <p:childTnLst>
                                    <p:set>
                                      <p:cBhvr>
                                        <p:cTn id="1457" dur="1" fill="hold">
                                          <p:stCondLst>
                                            <p:cond delay="0"/>
                                          </p:stCondLst>
                                        </p:cTn>
                                        <p:tgtEl>
                                          <p:spTgt spid="68"/>
                                        </p:tgtEl>
                                        <p:attrNameLst>
                                          <p:attrName>style.visibility</p:attrName>
                                        </p:attrNameLst>
                                      </p:cBhvr>
                                      <p:to>
                                        <p:strVal val="hidden"/>
                                      </p:to>
                                    </p:set>
                                  </p:childTnLst>
                                </p:cTn>
                              </p:par>
                              <p:par>
                                <p:cTn id="1458" presetID="1" presetClass="exit" presetSubtype="0" fill="hold" grpId="22" nodeType="withEffect">
                                  <p:stCondLst>
                                    <p:cond delay="0"/>
                                  </p:stCondLst>
                                  <p:childTnLst>
                                    <p:set>
                                      <p:cBhvr>
                                        <p:cTn id="1459" dur="1" fill="hold">
                                          <p:stCondLst>
                                            <p:cond delay="0"/>
                                          </p:stCondLst>
                                        </p:cTn>
                                        <p:tgtEl>
                                          <p:spTgt spid="69"/>
                                        </p:tgtEl>
                                        <p:attrNameLst>
                                          <p:attrName>style.visibility</p:attrName>
                                        </p:attrNameLst>
                                      </p:cBhvr>
                                      <p:to>
                                        <p:strVal val="hidden"/>
                                      </p:to>
                                    </p:set>
                                  </p:childTnLst>
                                </p:cTn>
                              </p:par>
                              <p:par>
                                <p:cTn id="1460" presetID="1" presetClass="exit" presetSubtype="0" fill="hold" grpId="22" nodeType="withEffect">
                                  <p:stCondLst>
                                    <p:cond delay="0"/>
                                  </p:stCondLst>
                                  <p:childTnLst>
                                    <p:set>
                                      <p:cBhvr>
                                        <p:cTn id="1461" dur="1" fill="hold">
                                          <p:stCondLst>
                                            <p:cond delay="0"/>
                                          </p:stCondLst>
                                        </p:cTn>
                                        <p:tgtEl>
                                          <p:spTgt spid="70"/>
                                        </p:tgtEl>
                                        <p:attrNameLst>
                                          <p:attrName>style.visibility</p:attrName>
                                        </p:attrNameLst>
                                      </p:cBhvr>
                                      <p:to>
                                        <p:strVal val="hidden"/>
                                      </p:to>
                                    </p:set>
                                  </p:childTnLst>
                                </p:cTn>
                              </p:par>
                              <p:par>
                                <p:cTn id="1462" presetID="1" presetClass="exit" presetSubtype="0" fill="hold" grpId="22" nodeType="withEffect">
                                  <p:stCondLst>
                                    <p:cond delay="0"/>
                                  </p:stCondLst>
                                  <p:childTnLst>
                                    <p:set>
                                      <p:cBhvr>
                                        <p:cTn id="1463" dur="1" fill="hold">
                                          <p:stCondLst>
                                            <p:cond delay="0"/>
                                          </p:stCondLst>
                                        </p:cTn>
                                        <p:tgtEl>
                                          <p:spTgt spid="71"/>
                                        </p:tgtEl>
                                        <p:attrNameLst>
                                          <p:attrName>style.visibility</p:attrName>
                                        </p:attrNameLst>
                                      </p:cBhvr>
                                      <p:to>
                                        <p:strVal val="hidden"/>
                                      </p:to>
                                    </p:set>
                                  </p:childTnLst>
                                </p:cTn>
                              </p:par>
                              <p:par>
                                <p:cTn id="1464" presetID="1" presetClass="exit" presetSubtype="0" fill="hold" grpId="22" nodeType="withEffect">
                                  <p:stCondLst>
                                    <p:cond delay="0"/>
                                  </p:stCondLst>
                                  <p:childTnLst>
                                    <p:set>
                                      <p:cBhvr>
                                        <p:cTn id="1465"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66" restart="whenNotActive" fill="hold" evtFilter="cancelBubble" nodeType="interactiveSeq">
                <p:stCondLst>
                  <p:cond evt="onClick" delay="0">
                    <p:tgtEl>
                      <p:spTgt spid="38"/>
                    </p:tgtEl>
                  </p:cond>
                </p:stCondLst>
                <p:endSync evt="end" delay="0">
                  <p:rtn val="all"/>
                </p:endSync>
                <p:childTnLst>
                  <p:par>
                    <p:cTn id="1467" fill="hold">
                      <p:stCondLst>
                        <p:cond delay="0"/>
                      </p:stCondLst>
                      <p:childTnLst>
                        <p:par>
                          <p:cTn id="1468" fill="hold">
                            <p:stCondLst>
                              <p:cond delay="0"/>
                            </p:stCondLst>
                            <p:childTnLst>
                              <p:par>
                                <p:cTn id="1469" presetID="1" presetClass="exit" presetSubtype="0" fill="hold" grpId="23" nodeType="clickEffect">
                                  <p:stCondLst>
                                    <p:cond delay="0"/>
                                  </p:stCondLst>
                                  <p:childTnLst>
                                    <p:set>
                                      <p:cBhvr>
                                        <p:cTn id="1470" dur="1" fill="hold">
                                          <p:stCondLst>
                                            <p:cond delay="0"/>
                                          </p:stCondLst>
                                        </p:cTn>
                                        <p:tgtEl>
                                          <p:spTgt spid="30"/>
                                        </p:tgtEl>
                                        <p:attrNameLst>
                                          <p:attrName>style.visibility</p:attrName>
                                        </p:attrNameLst>
                                      </p:cBhvr>
                                      <p:to>
                                        <p:strVal val="hidden"/>
                                      </p:to>
                                    </p:set>
                                  </p:childTnLst>
                                </p:cTn>
                              </p:par>
                              <p:par>
                                <p:cTn id="1471" presetID="1" presetClass="exit" presetSubtype="0" fill="hold" grpId="23" nodeType="withEffect">
                                  <p:stCondLst>
                                    <p:cond delay="0"/>
                                  </p:stCondLst>
                                  <p:childTnLst>
                                    <p:set>
                                      <p:cBhvr>
                                        <p:cTn id="1472" dur="1" fill="hold">
                                          <p:stCondLst>
                                            <p:cond delay="0"/>
                                          </p:stCondLst>
                                        </p:cTn>
                                        <p:tgtEl>
                                          <p:spTgt spid="44"/>
                                        </p:tgtEl>
                                        <p:attrNameLst>
                                          <p:attrName>style.visibility</p:attrName>
                                        </p:attrNameLst>
                                      </p:cBhvr>
                                      <p:to>
                                        <p:strVal val="hidden"/>
                                      </p:to>
                                    </p:set>
                                  </p:childTnLst>
                                </p:cTn>
                              </p:par>
                              <p:par>
                                <p:cTn id="1473" presetID="1" presetClass="exit" presetSubtype="0" fill="hold" grpId="23" nodeType="withEffect">
                                  <p:stCondLst>
                                    <p:cond delay="0"/>
                                  </p:stCondLst>
                                  <p:childTnLst>
                                    <p:set>
                                      <p:cBhvr>
                                        <p:cTn id="1474" dur="1" fill="hold">
                                          <p:stCondLst>
                                            <p:cond delay="0"/>
                                          </p:stCondLst>
                                        </p:cTn>
                                        <p:tgtEl>
                                          <p:spTgt spid="45"/>
                                        </p:tgtEl>
                                        <p:attrNameLst>
                                          <p:attrName>style.visibility</p:attrName>
                                        </p:attrNameLst>
                                      </p:cBhvr>
                                      <p:to>
                                        <p:strVal val="hidden"/>
                                      </p:to>
                                    </p:set>
                                  </p:childTnLst>
                                </p:cTn>
                              </p:par>
                              <p:par>
                                <p:cTn id="1475" presetID="1" presetClass="exit" presetSubtype="0" fill="hold" grpId="23" nodeType="withEffect">
                                  <p:stCondLst>
                                    <p:cond delay="0"/>
                                  </p:stCondLst>
                                  <p:childTnLst>
                                    <p:set>
                                      <p:cBhvr>
                                        <p:cTn id="1476" dur="1" fill="hold">
                                          <p:stCondLst>
                                            <p:cond delay="0"/>
                                          </p:stCondLst>
                                        </p:cTn>
                                        <p:tgtEl>
                                          <p:spTgt spid="47"/>
                                        </p:tgtEl>
                                        <p:attrNameLst>
                                          <p:attrName>style.visibility</p:attrName>
                                        </p:attrNameLst>
                                      </p:cBhvr>
                                      <p:to>
                                        <p:strVal val="hidden"/>
                                      </p:to>
                                    </p:set>
                                  </p:childTnLst>
                                </p:cTn>
                              </p:par>
                              <p:par>
                                <p:cTn id="1477" presetID="1" presetClass="exit" presetSubtype="0" fill="hold" grpId="23" nodeType="withEffect">
                                  <p:stCondLst>
                                    <p:cond delay="0"/>
                                  </p:stCondLst>
                                  <p:childTnLst>
                                    <p:set>
                                      <p:cBhvr>
                                        <p:cTn id="1478" dur="1" fill="hold">
                                          <p:stCondLst>
                                            <p:cond delay="0"/>
                                          </p:stCondLst>
                                        </p:cTn>
                                        <p:tgtEl>
                                          <p:spTgt spid="48"/>
                                        </p:tgtEl>
                                        <p:attrNameLst>
                                          <p:attrName>style.visibility</p:attrName>
                                        </p:attrNameLst>
                                      </p:cBhvr>
                                      <p:to>
                                        <p:strVal val="hidden"/>
                                      </p:to>
                                    </p:set>
                                  </p:childTnLst>
                                </p:cTn>
                              </p:par>
                              <p:par>
                                <p:cTn id="1479" presetID="1" presetClass="exit" presetSubtype="0" fill="hold" grpId="23" nodeType="withEffect">
                                  <p:stCondLst>
                                    <p:cond delay="0"/>
                                  </p:stCondLst>
                                  <p:childTnLst>
                                    <p:set>
                                      <p:cBhvr>
                                        <p:cTn id="1480" dur="1" fill="hold">
                                          <p:stCondLst>
                                            <p:cond delay="0"/>
                                          </p:stCondLst>
                                        </p:cTn>
                                        <p:tgtEl>
                                          <p:spTgt spid="49"/>
                                        </p:tgtEl>
                                        <p:attrNameLst>
                                          <p:attrName>style.visibility</p:attrName>
                                        </p:attrNameLst>
                                      </p:cBhvr>
                                      <p:to>
                                        <p:strVal val="hidden"/>
                                      </p:to>
                                    </p:set>
                                  </p:childTnLst>
                                </p:cTn>
                              </p:par>
                              <p:par>
                                <p:cTn id="1481" presetID="1" presetClass="exit" presetSubtype="0" fill="hold" grpId="23" nodeType="withEffect">
                                  <p:stCondLst>
                                    <p:cond delay="0"/>
                                  </p:stCondLst>
                                  <p:childTnLst>
                                    <p:set>
                                      <p:cBhvr>
                                        <p:cTn id="1482" dur="1" fill="hold">
                                          <p:stCondLst>
                                            <p:cond delay="0"/>
                                          </p:stCondLst>
                                        </p:cTn>
                                        <p:tgtEl>
                                          <p:spTgt spid="50"/>
                                        </p:tgtEl>
                                        <p:attrNameLst>
                                          <p:attrName>style.visibility</p:attrName>
                                        </p:attrNameLst>
                                      </p:cBhvr>
                                      <p:to>
                                        <p:strVal val="hidden"/>
                                      </p:to>
                                    </p:set>
                                  </p:childTnLst>
                                </p:cTn>
                              </p:par>
                              <p:par>
                                <p:cTn id="1483" presetID="1" presetClass="exit" presetSubtype="0" fill="hold" grpId="23" nodeType="withEffect">
                                  <p:stCondLst>
                                    <p:cond delay="0"/>
                                  </p:stCondLst>
                                  <p:childTnLst>
                                    <p:set>
                                      <p:cBhvr>
                                        <p:cTn id="1484" dur="1" fill="hold">
                                          <p:stCondLst>
                                            <p:cond delay="0"/>
                                          </p:stCondLst>
                                        </p:cTn>
                                        <p:tgtEl>
                                          <p:spTgt spid="51"/>
                                        </p:tgtEl>
                                        <p:attrNameLst>
                                          <p:attrName>style.visibility</p:attrName>
                                        </p:attrNameLst>
                                      </p:cBhvr>
                                      <p:to>
                                        <p:strVal val="hidden"/>
                                      </p:to>
                                    </p:set>
                                  </p:childTnLst>
                                </p:cTn>
                              </p:par>
                              <p:par>
                                <p:cTn id="1485" presetID="1" presetClass="exit" presetSubtype="0" fill="hold" grpId="23" nodeType="withEffect">
                                  <p:stCondLst>
                                    <p:cond delay="0"/>
                                  </p:stCondLst>
                                  <p:childTnLst>
                                    <p:set>
                                      <p:cBhvr>
                                        <p:cTn id="1486" dur="1" fill="hold">
                                          <p:stCondLst>
                                            <p:cond delay="0"/>
                                          </p:stCondLst>
                                        </p:cTn>
                                        <p:tgtEl>
                                          <p:spTgt spid="52"/>
                                        </p:tgtEl>
                                        <p:attrNameLst>
                                          <p:attrName>style.visibility</p:attrName>
                                        </p:attrNameLst>
                                      </p:cBhvr>
                                      <p:to>
                                        <p:strVal val="hidden"/>
                                      </p:to>
                                    </p:set>
                                  </p:childTnLst>
                                </p:cTn>
                              </p:par>
                              <p:par>
                                <p:cTn id="1487" presetID="1" presetClass="exit" presetSubtype="0" fill="hold" grpId="23" nodeType="withEffect">
                                  <p:stCondLst>
                                    <p:cond delay="0"/>
                                  </p:stCondLst>
                                  <p:childTnLst>
                                    <p:set>
                                      <p:cBhvr>
                                        <p:cTn id="1488" dur="1" fill="hold">
                                          <p:stCondLst>
                                            <p:cond delay="0"/>
                                          </p:stCondLst>
                                        </p:cTn>
                                        <p:tgtEl>
                                          <p:spTgt spid="53"/>
                                        </p:tgtEl>
                                        <p:attrNameLst>
                                          <p:attrName>style.visibility</p:attrName>
                                        </p:attrNameLst>
                                      </p:cBhvr>
                                      <p:to>
                                        <p:strVal val="hidden"/>
                                      </p:to>
                                    </p:set>
                                  </p:childTnLst>
                                </p:cTn>
                              </p:par>
                              <p:par>
                                <p:cTn id="1489" presetID="1" presetClass="exit" presetSubtype="0" fill="hold" grpId="23" nodeType="withEffect">
                                  <p:stCondLst>
                                    <p:cond delay="0"/>
                                  </p:stCondLst>
                                  <p:childTnLst>
                                    <p:set>
                                      <p:cBhvr>
                                        <p:cTn id="1490" dur="1" fill="hold">
                                          <p:stCondLst>
                                            <p:cond delay="0"/>
                                          </p:stCondLst>
                                        </p:cTn>
                                        <p:tgtEl>
                                          <p:spTgt spid="54"/>
                                        </p:tgtEl>
                                        <p:attrNameLst>
                                          <p:attrName>style.visibility</p:attrName>
                                        </p:attrNameLst>
                                      </p:cBhvr>
                                      <p:to>
                                        <p:strVal val="hidden"/>
                                      </p:to>
                                    </p:set>
                                  </p:childTnLst>
                                </p:cTn>
                              </p:par>
                              <p:par>
                                <p:cTn id="1491" presetID="1" presetClass="exit" presetSubtype="0" fill="hold" grpId="23" nodeType="withEffect">
                                  <p:stCondLst>
                                    <p:cond delay="0"/>
                                  </p:stCondLst>
                                  <p:childTnLst>
                                    <p:set>
                                      <p:cBhvr>
                                        <p:cTn id="1492" dur="1" fill="hold">
                                          <p:stCondLst>
                                            <p:cond delay="0"/>
                                          </p:stCondLst>
                                        </p:cTn>
                                        <p:tgtEl>
                                          <p:spTgt spid="55"/>
                                        </p:tgtEl>
                                        <p:attrNameLst>
                                          <p:attrName>style.visibility</p:attrName>
                                        </p:attrNameLst>
                                      </p:cBhvr>
                                      <p:to>
                                        <p:strVal val="hidden"/>
                                      </p:to>
                                    </p:set>
                                  </p:childTnLst>
                                </p:cTn>
                              </p:par>
                              <p:par>
                                <p:cTn id="1493" presetID="1" presetClass="exit" presetSubtype="0" fill="hold" grpId="23" nodeType="withEffect">
                                  <p:stCondLst>
                                    <p:cond delay="0"/>
                                  </p:stCondLst>
                                  <p:childTnLst>
                                    <p:set>
                                      <p:cBhvr>
                                        <p:cTn id="1494" dur="1" fill="hold">
                                          <p:stCondLst>
                                            <p:cond delay="0"/>
                                          </p:stCondLst>
                                        </p:cTn>
                                        <p:tgtEl>
                                          <p:spTgt spid="56"/>
                                        </p:tgtEl>
                                        <p:attrNameLst>
                                          <p:attrName>style.visibility</p:attrName>
                                        </p:attrNameLst>
                                      </p:cBhvr>
                                      <p:to>
                                        <p:strVal val="hidden"/>
                                      </p:to>
                                    </p:set>
                                  </p:childTnLst>
                                </p:cTn>
                              </p:par>
                              <p:par>
                                <p:cTn id="1495" presetID="1" presetClass="exit" presetSubtype="0" fill="hold" grpId="23" nodeType="withEffect">
                                  <p:stCondLst>
                                    <p:cond delay="0"/>
                                  </p:stCondLst>
                                  <p:childTnLst>
                                    <p:set>
                                      <p:cBhvr>
                                        <p:cTn id="1496" dur="1" fill="hold">
                                          <p:stCondLst>
                                            <p:cond delay="0"/>
                                          </p:stCondLst>
                                        </p:cTn>
                                        <p:tgtEl>
                                          <p:spTgt spid="57"/>
                                        </p:tgtEl>
                                        <p:attrNameLst>
                                          <p:attrName>style.visibility</p:attrName>
                                        </p:attrNameLst>
                                      </p:cBhvr>
                                      <p:to>
                                        <p:strVal val="hidden"/>
                                      </p:to>
                                    </p:set>
                                  </p:childTnLst>
                                </p:cTn>
                              </p:par>
                              <p:par>
                                <p:cTn id="1497" presetID="1" presetClass="exit" presetSubtype="0" fill="hold" grpId="23" nodeType="withEffect">
                                  <p:stCondLst>
                                    <p:cond delay="0"/>
                                  </p:stCondLst>
                                  <p:childTnLst>
                                    <p:set>
                                      <p:cBhvr>
                                        <p:cTn id="1498" dur="1" fill="hold">
                                          <p:stCondLst>
                                            <p:cond delay="0"/>
                                          </p:stCondLst>
                                        </p:cTn>
                                        <p:tgtEl>
                                          <p:spTgt spid="58"/>
                                        </p:tgtEl>
                                        <p:attrNameLst>
                                          <p:attrName>style.visibility</p:attrName>
                                        </p:attrNameLst>
                                      </p:cBhvr>
                                      <p:to>
                                        <p:strVal val="hidden"/>
                                      </p:to>
                                    </p:set>
                                  </p:childTnLst>
                                </p:cTn>
                              </p:par>
                              <p:par>
                                <p:cTn id="1499" presetID="1" presetClass="exit" presetSubtype="0" fill="hold" grpId="23" nodeType="withEffect">
                                  <p:stCondLst>
                                    <p:cond delay="0"/>
                                  </p:stCondLst>
                                  <p:childTnLst>
                                    <p:set>
                                      <p:cBhvr>
                                        <p:cTn id="1500" dur="1" fill="hold">
                                          <p:stCondLst>
                                            <p:cond delay="0"/>
                                          </p:stCondLst>
                                        </p:cTn>
                                        <p:tgtEl>
                                          <p:spTgt spid="59"/>
                                        </p:tgtEl>
                                        <p:attrNameLst>
                                          <p:attrName>style.visibility</p:attrName>
                                        </p:attrNameLst>
                                      </p:cBhvr>
                                      <p:to>
                                        <p:strVal val="hidden"/>
                                      </p:to>
                                    </p:set>
                                  </p:childTnLst>
                                </p:cTn>
                              </p:par>
                              <p:par>
                                <p:cTn id="1501" presetID="1" presetClass="exit" presetSubtype="0" fill="hold" grpId="23" nodeType="withEffect">
                                  <p:stCondLst>
                                    <p:cond delay="0"/>
                                  </p:stCondLst>
                                  <p:childTnLst>
                                    <p:set>
                                      <p:cBhvr>
                                        <p:cTn id="1502" dur="1" fill="hold">
                                          <p:stCondLst>
                                            <p:cond delay="0"/>
                                          </p:stCondLst>
                                        </p:cTn>
                                        <p:tgtEl>
                                          <p:spTgt spid="60"/>
                                        </p:tgtEl>
                                        <p:attrNameLst>
                                          <p:attrName>style.visibility</p:attrName>
                                        </p:attrNameLst>
                                      </p:cBhvr>
                                      <p:to>
                                        <p:strVal val="hidden"/>
                                      </p:to>
                                    </p:set>
                                  </p:childTnLst>
                                </p:cTn>
                              </p:par>
                              <p:par>
                                <p:cTn id="1503" presetID="1" presetClass="exit" presetSubtype="0" fill="hold" grpId="23" nodeType="withEffect">
                                  <p:stCondLst>
                                    <p:cond delay="0"/>
                                  </p:stCondLst>
                                  <p:childTnLst>
                                    <p:set>
                                      <p:cBhvr>
                                        <p:cTn id="1504" dur="1" fill="hold">
                                          <p:stCondLst>
                                            <p:cond delay="0"/>
                                          </p:stCondLst>
                                        </p:cTn>
                                        <p:tgtEl>
                                          <p:spTgt spid="61"/>
                                        </p:tgtEl>
                                        <p:attrNameLst>
                                          <p:attrName>style.visibility</p:attrName>
                                        </p:attrNameLst>
                                      </p:cBhvr>
                                      <p:to>
                                        <p:strVal val="hidden"/>
                                      </p:to>
                                    </p:set>
                                  </p:childTnLst>
                                </p:cTn>
                              </p:par>
                              <p:par>
                                <p:cTn id="1505" presetID="1" presetClass="exit" presetSubtype="0" fill="hold" grpId="23" nodeType="withEffect">
                                  <p:stCondLst>
                                    <p:cond delay="0"/>
                                  </p:stCondLst>
                                  <p:childTnLst>
                                    <p:set>
                                      <p:cBhvr>
                                        <p:cTn id="1506" dur="1" fill="hold">
                                          <p:stCondLst>
                                            <p:cond delay="0"/>
                                          </p:stCondLst>
                                        </p:cTn>
                                        <p:tgtEl>
                                          <p:spTgt spid="62"/>
                                        </p:tgtEl>
                                        <p:attrNameLst>
                                          <p:attrName>style.visibility</p:attrName>
                                        </p:attrNameLst>
                                      </p:cBhvr>
                                      <p:to>
                                        <p:strVal val="hidden"/>
                                      </p:to>
                                    </p:set>
                                  </p:childTnLst>
                                </p:cTn>
                              </p:par>
                              <p:par>
                                <p:cTn id="1507" presetID="1" presetClass="exit" presetSubtype="0" fill="hold" grpId="23" nodeType="withEffect">
                                  <p:stCondLst>
                                    <p:cond delay="0"/>
                                  </p:stCondLst>
                                  <p:childTnLst>
                                    <p:set>
                                      <p:cBhvr>
                                        <p:cTn id="1508" dur="1" fill="hold">
                                          <p:stCondLst>
                                            <p:cond delay="0"/>
                                          </p:stCondLst>
                                        </p:cTn>
                                        <p:tgtEl>
                                          <p:spTgt spid="63"/>
                                        </p:tgtEl>
                                        <p:attrNameLst>
                                          <p:attrName>style.visibility</p:attrName>
                                        </p:attrNameLst>
                                      </p:cBhvr>
                                      <p:to>
                                        <p:strVal val="hidden"/>
                                      </p:to>
                                    </p:set>
                                  </p:childTnLst>
                                </p:cTn>
                              </p:par>
                              <p:par>
                                <p:cTn id="1509" presetID="1" presetClass="exit" presetSubtype="0" fill="hold" grpId="23" nodeType="withEffect">
                                  <p:stCondLst>
                                    <p:cond delay="0"/>
                                  </p:stCondLst>
                                  <p:childTnLst>
                                    <p:set>
                                      <p:cBhvr>
                                        <p:cTn id="1510" dur="1" fill="hold">
                                          <p:stCondLst>
                                            <p:cond delay="0"/>
                                          </p:stCondLst>
                                        </p:cTn>
                                        <p:tgtEl>
                                          <p:spTgt spid="64"/>
                                        </p:tgtEl>
                                        <p:attrNameLst>
                                          <p:attrName>style.visibility</p:attrName>
                                        </p:attrNameLst>
                                      </p:cBhvr>
                                      <p:to>
                                        <p:strVal val="hidden"/>
                                      </p:to>
                                    </p:set>
                                  </p:childTnLst>
                                </p:cTn>
                              </p:par>
                              <p:par>
                                <p:cTn id="1511" presetID="1" presetClass="exit" presetSubtype="0" fill="hold" grpId="23" nodeType="withEffect">
                                  <p:stCondLst>
                                    <p:cond delay="0"/>
                                  </p:stCondLst>
                                  <p:childTnLst>
                                    <p:set>
                                      <p:cBhvr>
                                        <p:cTn id="1512" dur="1" fill="hold">
                                          <p:stCondLst>
                                            <p:cond delay="0"/>
                                          </p:stCondLst>
                                        </p:cTn>
                                        <p:tgtEl>
                                          <p:spTgt spid="65"/>
                                        </p:tgtEl>
                                        <p:attrNameLst>
                                          <p:attrName>style.visibility</p:attrName>
                                        </p:attrNameLst>
                                      </p:cBhvr>
                                      <p:to>
                                        <p:strVal val="hidden"/>
                                      </p:to>
                                    </p:set>
                                  </p:childTnLst>
                                </p:cTn>
                              </p:par>
                              <p:par>
                                <p:cTn id="1513" presetID="1" presetClass="exit" presetSubtype="0" fill="hold" grpId="23" nodeType="withEffect">
                                  <p:stCondLst>
                                    <p:cond delay="0"/>
                                  </p:stCondLst>
                                  <p:childTnLst>
                                    <p:set>
                                      <p:cBhvr>
                                        <p:cTn id="1514" dur="1" fill="hold">
                                          <p:stCondLst>
                                            <p:cond delay="0"/>
                                          </p:stCondLst>
                                        </p:cTn>
                                        <p:tgtEl>
                                          <p:spTgt spid="66"/>
                                        </p:tgtEl>
                                        <p:attrNameLst>
                                          <p:attrName>style.visibility</p:attrName>
                                        </p:attrNameLst>
                                      </p:cBhvr>
                                      <p:to>
                                        <p:strVal val="hidden"/>
                                      </p:to>
                                    </p:set>
                                  </p:childTnLst>
                                </p:cTn>
                              </p:par>
                              <p:par>
                                <p:cTn id="1515" presetID="1" presetClass="entr" presetSubtype="0" fill="hold" grpId="23" nodeType="withEffect">
                                  <p:stCondLst>
                                    <p:cond delay="0"/>
                                  </p:stCondLst>
                                  <p:childTnLst>
                                    <p:set>
                                      <p:cBhvr>
                                        <p:cTn id="1516" dur="1" fill="hold">
                                          <p:stCondLst>
                                            <p:cond delay="0"/>
                                          </p:stCondLst>
                                        </p:cTn>
                                        <p:tgtEl>
                                          <p:spTgt spid="67"/>
                                        </p:tgtEl>
                                        <p:attrNameLst>
                                          <p:attrName>style.visibility</p:attrName>
                                        </p:attrNameLst>
                                      </p:cBhvr>
                                      <p:to>
                                        <p:strVal val="visible"/>
                                      </p:to>
                                    </p:set>
                                  </p:childTnLst>
                                </p:cTn>
                              </p:par>
                              <p:par>
                                <p:cTn id="1517" presetID="1" presetClass="exit" presetSubtype="0" fill="hold" grpId="23" nodeType="withEffect">
                                  <p:stCondLst>
                                    <p:cond delay="0"/>
                                  </p:stCondLst>
                                  <p:childTnLst>
                                    <p:set>
                                      <p:cBhvr>
                                        <p:cTn id="1518" dur="1" fill="hold">
                                          <p:stCondLst>
                                            <p:cond delay="0"/>
                                          </p:stCondLst>
                                        </p:cTn>
                                        <p:tgtEl>
                                          <p:spTgt spid="68"/>
                                        </p:tgtEl>
                                        <p:attrNameLst>
                                          <p:attrName>style.visibility</p:attrName>
                                        </p:attrNameLst>
                                      </p:cBhvr>
                                      <p:to>
                                        <p:strVal val="hidden"/>
                                      </p:to>
                                    </p:set>
                                  </p:childTnLst>
                                </p:cTn>
                              </p:par>
                              <p:par>
                                <p:cTn id="1519" presetID="1" presetClass="exit" presetSubtype="0" fill="hold" grpId="23" nodeType="withEffect">
                                  <p:stCondLst>
                                    <p:cond delay="0"/>
                                  </p:stCondLst>
                                  <p:childTnLst>
                                    <p:set>
                                      <p:cBhvr>
                                        <p:cTn id="1520" dur="1" fill="hold">
                                          <p:stCondLst>
                                            <p:cond delay="0"/>
                                          </p:stCondLst>
                                        </p:cTn>
                                        <p:tgtEl>
                                          <p:spTgt spid="69"/>
                                        </p:tgtEl>
                                        <p:attrNameLst>
                                          <p:attrName>style.visibility</p:attrName>
                                        </p:attrNameLst>
                                      </p:cBhvr>
                                      <p:to>
                                        <p:strVal val="hidden"/>
                                      </p:to>
                                    </p:set>
                                  </p:childTnLst>
                                </p:cTn>
                              </p:par>
                              <p:par>
                                <p:cTn id="1521" presetID="1" presetClass="exit" presetSubtype="0" fill="hold" grpId="23" nodeType="withEffect">
                                  <p:stCondLst>
                                    <p:cond delay="0"/>
                                  </p:stCondLst>
                                  <p:childTnLst>
                                    <p:set>
                                      <p:cBhvr>
                                        <p:cTn id="1522" dur="1" fill="hold">
                                          <p:stCondLst>
                                            <p:cond delay="0"/>
                                          </p:stCondLst>
                                        </p:cTn>
                                        <p:tgtEl>
                                          <p:spTgt spid="70"/>
                                        </p:tgtEl>
                                        <p:attrNameLst>
                                          <p:attrName>style.visibility</p:attrName>
                                        </p:attrNameLst>
                                      </p:cBhvr>
                                      <p:to>
                                        <p:strVal val="hidden"/>
                                      </p:to>
                                    </p:set>
                                  </p:childTnLst>
                                </p:cTn>
                              </p:par>
                              <p:par>
                                <p:cTn id="1523" presetID="1" presetClass="exit" presetSubtype="0" fill="hold" grpId="23" nodeType="withEffect">
                                  <p:stCondLst>
                                    <p:cond delay="0"/>
                                  </p:stCondLst>
                                  <p:childTnLst>
                                    <p:set>
                                      <p:cBhvr>
                                        <p:cTn id="1524" dur="1" fill="hold">
                                          <p:stCondLst>
                                            <p:cond delay="0"/>
                                          </p:stCondLst>
                                        </p:cTn>
                                        <p:tgtEl>
                                          <p:spTgt spid="71"/>
                                        </p:tgtEl>
                                        <p:attrNameLst>
                                          <p:attrName>style.visibility</p:attrName>
                                        </p:attrNameLst>
                                      </p:cBhvr>
                                      <p:to>
                                        <p:strVal val="hidden"/>
                                      </p:to>
                                    </p:set>
                                  </p:childTnLst>
                                </p:cTn>
                              </p:par>
                              <p:par>
                                <p:cTn id="1525" presetID="1" presetClass="exit" presetSubtype="0" fill="hold" grpId="23" nodeType="withEffect">
                                  <p:stCondLst>
                                    <p:cond delay="0"/>
                                  </p:stCondLst>
                                  <p:childTnLst>
                                    <p:set>
                                      <p:cBhvr>
                                        <p:cTn id="1526"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527" restart="whenNotActive" fill="hold" evtFilter="cancelBubble" nodeType="interactiveSeq">
                <p:stCondLst>
                  <p:cond evt="onClick" delay="0">
                    <p:tgtEl>
                      <p:spTgt spid="39"/>
                    </p:tgtEl>
                  </p:cond>
                </p:stCondLst>
                <p:endSync evt="end" delay="0">
                  <p:rtn val="all"/>
                </p:endSync>
                <p:childTnLst>
                  <p:par>
                    <p:cTn id="1528" fill="hold">
                      <p:stCondLst>
                        <p:cond delay="0"/>
                      </p:stCondLst>
                      <p:childTnLst>
                        <p:par>
                          <p:cTn id="1529" fill="hold">
                            <p:stCondLst>
                              <p:cond delay="0"/>
                            </p:stCondLst>
                            <p:childTnLst>
                              <p:par>
                                <p:cTn id="1530" presetID="1" presetClass="exit" presetSubtype="0" fill="hold" grpId="24" nodeType="clickEffect">
                                  <p:stCondLst>
                                    <p:cond delay="0"/>
                                  </p:stCondLst>
                                  <p:childTnLst>
                                    <p:set>
                                      <p:cBhvr>
                                        <p:cTn id="1531" dur="1" fill="hold">
                                          <p:stCondLst>
                                            <p:cond delay="0"/>
                                          </p:stCondLst>
                                        </p:cTn>
                                        <p:tgtEl>
                                          <p:spTgt spid="30"/>
                                        </p:tgtEl>
                                        <p:attrNameLst>
                                          <p:attrName>style.visibility</p:attrName>
                                        </p:attrNameLst>
                                      </p:cBhvr>
                                      <p:to>
                                        <p:strVal val="hidden"/>
                                      </p:to>
                                    </p:set>
                                  </p:childTnLst>
                                </p:cTn>
                              </p:par>
                              <p:par>
                                <p:cTn id="1532" presetID="1" presetClass="exit" presetSubtype="0" fill="hold" grpId="24" nodeType="withEffect">
                                  <p:stCondLst>
                                    <p:cond delay="0"/>
                                  </p:stCondLst>
                                  <p:childTnLst>
                                    <p:set>
                                      <p:cBhvr>
                                        <p:cTn id="1533" dur="1" fill="hold">
                                          <p:stCondLst>
                                            <p:cond delay="0"/>
                                          </p:stCondLst>
                                        </p:cTn>
                                        <p:tgtEl>
                                          <p:spTgt spid="44"/>
                                        </p:tgtEl>
                                        <p:attrNameLst>
                                          <p:attrName>style.visibility</p:attrName>
                                        </p:attrNameLst>
                                      </p:cBhvr>
                                      <p:to>
                                        <p:strVal val="hidden"/>
                                      </p:to>
                                    </p:set>
                                  </p:childTnLst>
                                </p:cTn>
                              </p:par>
                              <p:par>
                                <p:cTn id="1534" presetID="1" presetClass="exit" presetSubtype="0" fill="hold" grpId="24" nodeType="withEffect">
                                  <p:stCondLst>
                                    <p:cond delay="0"/>
                                  </p:stCondLst>
                                  <p:childTnLst>
                                    <p:set>
                                      <p:cBhvr>
                                        <p:cTn id="1535" dur="1" fill="hold">
                                          <p:stCondLst>
                                            <p:cond delay="0"/>
                                          </p:stCondLst>
                                        </p:cTn>
                                        <p:tgtEl>
                                          <p:spTgt spid="45"/>
                                        </p:tgtEl>
                                        <p:attrNameLst>
                                          <p:attrName>style.visibility</p:attrName>
                                        </p:attrNameLst>
                                      </p:cBhvr>
                                      <p:to>
                                        <p:strVal val="hidden"/>
                                      </p:to>
                                    </p:set>
                                  </p:childTnLst>
                                </p:cTn>
                              </p:par>
                              <p:par>
                                <p:cTn id="1536" presetID="1" presetClass="exit" presetSubtype="0" fill="hold" grpId="24" nodeType="withEffect">
                                  <p:stCondLst>
                                    <p:cond delay="0"/>
                                  </p:stCondLst>
                                  <p:childTnLst>
                                    <p:set>
                                      <p:cBhvr>
                                        <p:cTn id="1537" dur="1" fill="hold">
                                          <p:stCondLst>
                                            <p:cond delay="0"/>
                                          </p:stCondLst>
                                        </p:cTn>
                                        <p:tgtEl>
                                          <p:spTgt spid="47"/>
                                        </p:tgtEl>
                                        <p:attrNameLst>
                                          <p:attrName>style.visibility</p:attrName>
                                        </p:attrNameLst>
                                      </p:cBhvr>
                                      <p:to>
                                        <p:strVal val="hidden"/>
                                      </p:to>
                                    </p:set>
                                  </p:childTnLst>
                                </p:cTn>
                              </p:par>
                              <p:par>
                                <p:cTn id="1538" presetID="1" presetClass="exit" presetSubtype="0" fill="hold" grpId="24" nodeType="withEffect">
                                  <p:stCondLst>
                                    <p:cond delay="0"/>
                                  </p:stCondLst>
                                  <p:childTnLst>
                                    <p:set>
                                      <p:cBhvr>
                                        <p:cTn id="1539" dur="1" fill="hold">
                                          <p:stCondLst>
                                            <p:cond delay="0"/>
                                          </p:stCondLst>
                                        </p:cTn>
                                        <p:tgtEl>
                                          <p:spTgt spid="48"/>
                                        </p:tgtEl>
                                        <p:attrNameLst>
                                          <p:attrName>style.visibility</p:attrName>
                                        </p:attrNameLst>
                                      </p:cBhvr>
                                      <p:to>
                                        <p:strVal val="hidden"/>
                                      </p:to>
                                    </p:set>
                                  </p:childTnLst>
                                </p:cTn>
                              </p:par>
                              <p:par>
                                <p:cTn id="1540" presetID="1" presetClass="exit" presetSubtype="0" fill="hold" grpId="24" nodeType="withEffect">
                                  <p:stCondLst>
                                    <p:cond delay="0"/>
                                  </p:stCondLst>
                                  <p:childTnLst>
                                    <p:set>
                                      <p:cBhvr>
                                        <p:cTn id="1541" dur="1" fill="hold">
                                          <p:stCondLst>
                                            <p:cond delay="0"/>
                                          </p:stCondLst>
                                        </p:cTn>
                                        <p:tgtEl>
                                          <p:spTgt spid="49"/>
                                        </p:tgtEl>
                                        <p:attrNameLst>
                                          <p:attrName>style.visibility</p:attrName>
                                        </p:attrNameLst>
                                      </p:cBhvr>
                                      <p:to>
                                        <p:strVal val="hidden"/>
                                      </p:to>
                                    </p:set>
                                  </p:childTnLst>
                                </p:cTn>
                              </p:par>
                              <p:par>
                                <p:cTn id="1542" presetID="1" presetClass="exit" presetSubtype="0" fill="hold" grpId="24" nodeType="withEffect">
                                  <p:stCondLst>
                                    <p:cond delay="0"/>
                                  </p:stCondLst>
                                  <p:childTnLst>
                                    <p:set>
                                      <p:cBhvr>
                                        <p:cTn id="1543" dur="1" fill="hold">
                                          <p:stCondLst>
                                            <p:cond delay="0"/>
                                          </p:stCondLst>
                                        </p:cTn>
                                        <p:tgtEl>
                                          <p:spTgt spid="50"/>
                                        </p:tgtEl>
                                        <p:attrNameLst>
                                          <p:attrName>style.visibility</p:attrName>
                                        </p:attrNameLst>
                                      </p:cBhvr>
                                      <p:to>
                                        <p:strVal val="hidden"/>
                                      </p:to>
                                    </p:set>
                                  </p:childTnLst>
                                </p:cTn>
                              </p:par>
                              <p:par>
                                <p:cTn id="1544" presetID="1" presetClass="exit" presetSubtype="0" fill="hold" grpId="24" nodeType="withEffect">
                                  <p:stCondLst>
                                    <p:cond delay="0"/>
                                  </p:stCondLst>
                                  <p:childTnLst>
                                    <p:set>
                                      <p:cBhvr>
                                        <p:cTn id="1545" dur="1" fill="hold">
                                          <p:stCondLst>
                                            <p:cond delay="0"/>
                                          </p:stCondLst>
                                        </p:cTn>
                                        <p:tgtEl>
                                          <p:spTgt spid="51"/>
                                        </p:tgtEl>
                                        <p:attrNameLst>
                                          <p:attrName>style.visibility</p:attrName>
                                        </p:attrNameLst>
                                      </p:cBhvr>
                                      <p:to>
                                        <p:strVal val="hidden"/>
                                      </p:to>
                                    </p:set>
                                  </p:childTnLst>
                                </p:cTn>
                              </p:par>
                              <p:par>
                                <p:cTn id="1546" presetID="1" presetClass="exit" presetSubtype="0" fill="hold" grpId="24" nodeType="withEffect">
                                  <p:stCondLst>
                                    <p:cond delay="0"/>
                                  </p:stCondLst>
                                  <p:childTnLst>
                                    <p:set>
                                      <p:cBhvr>
                                        <p:cTn id="1547" dur="1" fill="hold">
                                          <p:stCondLst>
                                            <p:cond delay="0"/>
                                          </p:stCondLst>
                                        </p:cTn>
                                        <p:tgtEl>
                                          <p:spTgt spid="52"/>
                                        </p:tgtEl>
                                        <p:attrNameLst>
                                          <p:attrName>style.visibility</p:attrName>
                                        </p:attrNameLst>
                                      </p:cBhvr>
                                      <p:to>
                                        <p:strVal val="hidden"/>
                                      </p:to>
                                    </p:set>
                                  </p:childTnLst>
                                </p:cTn>
                              </p:par>
                              <p:par>
                                <p:cTn id="1548" presetID="1" presetClass="exit" presetSubtype="0" fill="hold" grpId="24" nodeType="withEffect">
                                  <p:stCondLst>
                                    <p:cond delay="0"/>
                                  </p:stCondLst>
                                  <p:childTnLst>
                                    <p:set>
                                      <p:cBhvr>
                                        <p:cTn id="1549" dur="1" fill="hold">
                                          <p:stCondLst>
                                            <p:cond delay="0"/>
                                          </p:stCondLst>
                                        </p:cTn>
                                        <p:tgtEl>
                                          <p:spTgt spid="53"/>
                                        </p:tgtEl>
                                        <p:attrNameLst>
                                          <p:attrName>style.visibility</p:attrName>
                                        </p:attrNameLst>
                                      </p:cBhvr>
                                      <p:to>
                                        <p:strVal val="hidden"/>
                                      </p:to>
                                    </p:set>
                                  </p:childTnLst>
                                </p:cTn>
                              </p:par>
                              <p:par>
                                <p:cTn id="1550" presetID="1" presetClass="exit" presetSubtype="0" fill="hold" grpId="24" nodeType="withEffect">
                                  <p:stCondLst>
                                    <p:cond delay="0"/>
                                  </p:stCondLst>
                                  <p:childTnLst>
                                    <p:set>
                                      <p:cBhvr>
                                        <p:cTn id="1551" dur="1" fill="hold">
                                          <p:stCondLst>
                                            <p:cond delay="0"/>
                                          </p:stCondLst>
                                        </p:cTn>
                                        <p:tgtEl>
                                          <p:spTgt spid="54"/>
                                        </p:tgtEl>
                                        <p:attrNameLst>
                                          <p:attrName>style.visibility</p:attrName>
                                        </p:attrNameLst>
                                      </p:cBhvr>
                                      <p:to>
                                        <p:strVal val="hidden"/>
                                      </p:to>
                                    </p:set>
                                  </p:childTnLst>
                                </p:cTn>
                              </p:par>
                              <p:par>
                                <p:cTn id="1552" presetID="1" presetClass="exit" presetSubtype="0" fill="hold" grpId="24" nodeType="withEffect">
                                  <p:stCondLst>
                                    <p:cond delay="0"/>
                                  </p:stCondLst>
                                  <p:childTnLst>
                                    <p:set>
                                      <p:cBhvr>
                                        <p:cTn id="1553" dur="1" fill="hold">
                                          <p:stCondLst>
                                            <p:cond delay="0"/>
                                          </p:stCondLst>
                                        </p:cTn>
                                        <p:tgtEl>
                                          <p:spTgt spid="55"/>
                                        </p:tgtEl>
                                        <p:attrNameLst>
                                          <p:attrName>style.visibility</p:attrName>
                                        </p:attrNameLst>
                                      </p:cBhvr>
                                      <p:to>
                                        <p:strVal val="hidden"/>
                                      </p:to>
                                    </p:set>
                                  </p:childTnLst>
                                </p:cTn>
                              </p:par>
                              <p:par>
                                <p:cTn id="1554" presetID="1" presetClass="exit" presetSubtype="0" fill="hold" grpId="24" nodeType="withEffect">
                                  <p:stCondLst>
                                    <p:cond delay="0"/>
                                  </p:stCondLst>
                                  <p:childTnLst>
                                    <p:set>
                                      <p:cBhvr>
                                        <p:cTn id="1555" dur="1" fill="hold">
                                          <p:stCondLst>
                                            <p:cond delay="0"/>
                                          </p:stCondLst>
                                        </p:cTn>
                                        <p:tgtEl>
                                          <p:spTgt spid="56"/>
                                        </p:tgtEl>
                                        <p:attrNameLst>
                                          <p:attrName>style.visibility</p:attrName>
                                        </p:attrNameLst>
                                      </p:cBhvr>
                                      <p:to>
                                        <p:strVal val="hidden"/>
                                      </p:to>
                                    </p:set>
                                  </p:childTnLst>
                                </p:cTn>
                              </p:par>
                              <p:par>
                                <p:cTn id="1556" presetID="1" presetClass="exit" presetSubtype="0" fill="hold" grpId="24" nodeType="withEffect">
                                  <p:stCondLst>
                                    <p:cond delay="0"/>
                                  </p:stCondLst>
                                  <p:childTnLst>
                                    <p:set>
                                      <p:cBhvr>
                                        <p:cTn id="1557" dur="1" fill="hold">
                                          <p:stCondLst>
                                            <p:cond delay="0"/>
                                          </p:stCondLst>
                                        </p:cTn>
                                        <p:tgtEl>
                                          <p:spTgt spid="57"/>
                                        </p:tgtEl>
                                        <p:attrNameLst>
                                          <p:attrName>style.visibility</p:attrName>
                                        </p:attrNameLst>
                                      </p:cBhvr>
                                      <p:to>
                                        <p:strVal val="hidden"/>
                                      </p:to>
                                    </p:set>
                                  </p:childTnLst>
                                </p:cTn>
                              </p:par>
                              <p:par>
                                <p:cTn id="1558" presetID="1" presetClass="exit" presetSubtype="0" fill="hold" grpId="24" nodeType="withEffect">
                                  <p:stCondLst>
                                    <p:cond delay="0"/>
                                  </p:stCondLst>
                                  <p:childTnLst>
                                    <p:set>
                                      <p:cBhvr>
                                        <p:cTn id="1559" dur="1" fill="hold">
                                          <p:stCondLst>
                                            <p:cond delay="0"/>
                                          </p:stCondLst>
                                        </p:cTn>
                                        <p:tgtEl>
                                          <p:spTgt spid="58"/>
                                        </p:tgtEl>
                                        <p:attrNameLst>
                                          <p:attrName>style.visibility</p:attrName>
                                        </p:attrNameLst>
                                      </p:cBhvr>
                                      <p:to>
                                        <p:strVal val="hidden"/>
                                      </p:to>
                                    </p:set>
                                  </p:childTnLst>
                                </p:cTn>
                              </p:par>
                              <p:par>
                                <p:cTn id="1560" presetID="1" presetClass="exit" presetSubtype="0" fill="hold" grpId="24" nodeType="withEffect">
                                  <p:stCondLst>
                                    <p:cond delay="0"/>
                                  </p:stCondLst>
                                  <p:childTnLst>
                                    <p:set>
                                      <p:cBhvr>
                                        <p:cTn id="1561" dur="1" fill="hold">
                                          <p:stCondLst>
                                            <p:cond delay="0"/>
                                          </p:stCondLst>
                                        </p:cTn>
                                        <p:tgtEl>
                                          <p:spTgt spid="59"/>
                                        </p:tgtEl>
                                        <p:attrNameLst>
                                          <p:attrName>style.visibility</p:attrName>
                                        </p:attrNameLst>
                                      </p:cBhvr>
                                      <p:to>
                                        <p:strVal val="hidden"/>
                                      </p:to>
                                    </p:set>
                                  </p:childTnLst>
                                </p:cTn>
                              </p:par>
                              <p:par>
                                <p:cTn id="1562" presetID="1" presetClass="exit" presetSubtype="0" fill="hold" grpId="24" nodeType="withEffect">
                                  <p:stCondLst>
                                    <p:cond delay="0"/>
                                  </p:stCondLst>
                                  <p:childTnLst>
                                    <p:set>
                                      <p:cBhvr>
                                        <p:cTn id="1563" dur="1" fill="hold">
                                          <p:stCondLst>
                                            <p:cond delay="0"/>
                                          </p:stCondLst>
                                        </p:cTn>
                                        <p:tgtEl>
                                          <p:spTgt spid="60"/>
                                        </p:tgtEl>
                                        <p:attrNameLst>
                                          <p:attrName>style.visibility</p:attrName>
                                        </p:attrNameLst>
                                      </p:cBhvr>
                                      <p:to>
                                        <p:strVal val="hidden"/>
                                      </p:to>
                                    </p:set>
                                  </p:childTnLst>
                                </p:cTn>
                              </p:par>
                              <p:par>
                                <p:cTn id="1564" presetID="1" presetClass="exit" presetSubtype="0" fill="hold" grpId="24" nodeType="withEffect">
                                  <p:stCondLst>
                                    <p:cond delay="0"/>
                                  </p:stCondLst>
                                  <p:childTnLst>
                                    <p:set>
                                      <p:cBhvr>
                                        <p:cTn id="1565" dur="1" fill="hold">
                                          <p:stCondLst>
                                            <p:cond delay="0"/>
                                          </p:stCondLst>
                                        </p:cTn>
                                        <p:tgtEl>
                                          <p:spTgt spid="61"/>
                                        </p:tgtEl>
                                        <p:attrNameLst>
                                          <p:attrName>style.visibility</p:attrName>
                                        </p:attrNameLst>
                                      </p:cBhvr>
                                      <p:to>
                                        <p:strVal val="hidden"/>
                                      </p:to>
                                    </p:set>
                                  </p:childTnLst>
                                </p:cTn>
                              </p:par>
                              <p:par>
                                <p:cTn id="1566" presetID="1" presetClass="exit" presetSubtype="0" fill="hold" grpId="24" nodeType="withEffect">
                                  <p:stCondLst>
                                    <p:cond delay="0"/>
                                  </p:stCondLst>
                                  <p:childTnLst>
                                    <p:set>
                                      <p:cBhvr>
                                        <p:cTn id="1567" dur="1" fill="hold">
                                          <p:stCondLst>
                                            <p:cond delay="0"/>
                                          </p:stCondLst>
                                        </p:cTn>
                                        <p:tgtEl>
                                          <p:spTgt spid="62"/>
                                        </p:tgtEl>
                                        <p:attrNameLst>
                                          <p:attrName>style.visibility</p:attrName>
                                        </p:attrNameLst>
                                      </p:cBhvr>
                                      <p:to>
                                        <p:strVal val="hidden"/>
                                      </p:to>
                                    </p:set>
                                  </p:childTnLst>
                                </p:cTn>
                              </p:par>
                              <p:par>
                                <p:cTn id="1568" presetID="1" presetClass="exit" presetSubtype="0" fill="hold" grpId="24" nodeType="withEffect">
                                  <p:stCondLst>
                                    <p:cond delay="0"/>
                                  </p:stCondLst>
                                  <p:childTnLst>
                                    <p:set>
                                      <p:cBhvr>
                                        <p:cTn id="1569" dur="1" fill="hold">
                                          <p:stCondLst>
                                            <p:cond delay="0"/>
                                          </p:stCondLst>
                                        </p:cTn>
                                        <p:tgtEl>
                                          <p:spTgt spid="63"/>
                                        </p:tgtEl>
                                        <p:attrNameLst>
                                          <p:attrName>style.visibility</p:attrName>
                                        </p:attrNameLst>
                                      </p:cBhvr>
                                      <p:to>
                                        <p:strVal val="hidden"/>
                                      </p:to>
                                    </p:set>
                                  </p:childTnLst>
                                </p:cTn>
                              </p:par>
                              <p:par>
                                <p:cTn id="1570" presetID="1" presetClass="exit" presetSubtype="0" fill="hold" grpId="24" nodeType="withEffect">
                                  <p:stCondLst>
                                    <p:cond delay="0"/>
                                  </p:stCondLst>
                                  <p:childTnLst>
                                    <p:set>
                                      <p:cBhvr>
                                        <p:cTn id="1571" dur="1" fill="hold">
                                          <p:stCondLst>
                                            <p:cond delay="0"/>
                                          </p:stCondLst>
                                        </p:cTn>
                                        <p:tgtEl>
                                          <p:spTgt spid="64"/>
                                        </p:tgtEl>
                                        <p:attrNameLst>
                                          <p:attrName>style.visibility</p:attrName>
                                        </p:attrNameLst>
                                      </p:cBhvr>
                                      <p:to>
                                        <p:strVal val="hidden"/>
                                      </p:to>
                                    </p:set>
                                  </p:childTnLst>
                                </p:cTn>
                              </p:par>
                              <p:par>
                                <p:cTn id="1572" presetID="1" presetClass="exit" presetSubtype="0" fill="hold" grpId="24" nodeType="withEffect">
                                  <p:stCondLst>
                                    <p:cond delay="0"/>
                                  </p:stCondLst>
                                  <p:childTnLst>
                                    <p:set>
                                      <p:cBhvr>
                                        <p:cTn id="1573" dur="1" fill="hold">
                                          <p:stCondLst>
                                            <p:cond delay="0"/>
                                          </p:stCondLst>
                                        </p:cTn>
                                        <p:tgtEl>
                                          <p:spTgt spid="65"/>
                                        </p:tgtEl>
                                        <p:attrNameLst>
                                          <p:attrName>style.visibility</p:attrName>
                                        </p:attrNameLst>
                                      </p:cBhvr>
                                      <p:to>
                                        <p:strVal val="hidden"/>
                                      </p:to>
                                    </p:set>
                                  </p:childTnLst>
                                </p:cTn>
                              </p:par>
                              <p:par>
                                <p:cTn id="1574" presetID="1" presetClass="exit" presetSubtype="0" fill="hold" grpId="24" nodeType="withEffect">
                                  <p:stCondLst>
                                    <p:cond delay="0"/>
                                  </p:stCondLst>
                                  <p:childTnLst>
                                    <p:set>
                                      <p:cBhvr>
                                        <p:cTn id="1575" dur="1" fill="hold">
                                          <p:stCondLst>
                                            <p:cond delay="0"/>
                                          </p:stCondLst>
                                        </p:cTn>
                                        <p:tgtEl>
                                          <p:spTgt spid="66"/>
                                        </p:tgtEl>
                                        <p:attrNameLst>
                                          <p:attrName>style.visibility</p:attrName>
                                        </p:attrNameLst>
                                      </p:cBhvr>
                                      <p:to>
                                        <p:strVal val="hidden"/>
                                      </p:to>
                                    </p:set>
                                  </p:childTnLst>
                                </p:cTn>
                              </p:par>
                              <p:par>
                                <p:cTn id="1576" presetID="1" presetClass="exit" presetSubtype="0" fill="hold" grpId="24" nodeType="withEffect">
                                  <p:stCondLst>
                                    <p:cond delay="0"/>
                                  </p:stCondLst>
                                  <p:childTnLst>
                                    <p:set>
                                      <p:cBhvr>
                                        <p:cTn id="1577" dur="1" fill="hold">
                                          <p:stCondLst>
                                            <p:cond delay="0"/>
                                          </p:stCondLst>
                                        </p:cTn>
                                        <p:tgtEl>
                                          <p:spTgt spid="67"/>
                                        </p:tgtEl>
                                        <p:attrNameLst>
                                          <p:attrName>style.visibility</p:attrName>
                                        </p:attrNameLst>
                                      </p:cBhvr>
                                      <p:to>
                                        <p:strVal val="hidden"/>
                                      </p:to>
                                    </p:set>
                                  </p:childTnLst>
                                </p:cTn>
                              </p:par>
                              <p:par>
                                <p:cTn id="1578" presetID="1" presetClass="entr" presetSubtype="0" fill="hold" grpId="24" nodeType="withEffect">
                                  <p:stCondLst>
                                    <p:cond delay="0"/>
                                  </p:stCondLst>
                                  <p:childTnLst>
                                    <p:set>
                                      <p:cBhvr>
                                        <p:cTn id="1579" dur="1" fill="hold">
                                          <p:stCondLst>
                                            <p:cond delay="0"/>
                                          </p:stCondLst>
                                        </p:cTn>
                                        <p:tgtEl>
                                          <p:spTgt spid="68"/>
                                        </p:tgtEl>
                                        <p:attrNameLst>
                                          <p:attrName>style.visibility</p:attrName>
                                        </p:attrNameLst>
                                      </p:cBhvr>
                                      <p:to>
                                        <p:strVal val="visible"/>
                                      </p:to>
                                    </p:set>
                                  </p:childTnLst>
                                </p:cTn>
                              </p:par>
                              <p:par>
                                <p:cTn id="1580" presetID="1" presetClass="exit" presetSubtype="0" fill="hold" grpId="24" nodeType="withEffect">
                                  <p:stCondLst>
                                    <p:cond delay="0"/>
                                  </p:stCondLst>
                                  <p:childTnLst>
                                    <p:set>
                                      <p:cBhvr>
                                        <p:cTn id="1581" dur="1" fill="hold">
                                          <p:stCondLst>
                                            <p:cond delay="0"/>
                                          </p:stCondLst>
                                        </p:cTn>
                                        <p:tgtEl>
                                          <p:spTgt spid="69"/>
                                        </p:tgtEl>
                                        <p:attrNameLst>
                                          <p:attrName>style.visibility</p:attrName>
                                        </p:attrNameLst>
                                      </p:cBhvr>
                                      <p:to>
                                        <p:strVal val="hidden"/>
                                      </p:to>
                                    </p:set>
                                  </p:childTnLst>
                                </p:cTn>
                              </p:par>
                              <p:par>
                                <p:cTn id="1582" presetID="1" presetClass="exit" presetSubtype="0" fill="hold" grpId="24" nodeType="withEffect">
                                  <p:stCondLst>
                                    <p:cond delay="0"/>
                                  </p:stCondLst>
                                  <p:childTnLst>
                                    <p:set>
                                      <p:cBhvr>
                                        <p:cTn id="1583" dur="1" fill="hold">
                                          <p:stCondLst>
                                            <p:cond delay="0"/>
                                          </p:stCondLst>
                                        </p:cTn>
                                        <p:tgtEl>
                                          <p:spTgt spid="70"/>
                                        </p:tgtEl>
                                        <p:attrNameLst>
                                          <p:attrName>style.visibility</p:attrName>
                                        </p:attrNameLst>
                                      </p:cBhvr>
                                      <p:to>
                                        <p:strVal val="hidden"/>
                                      </p:to>
                                    </p:set>
                                  </p:childTnLst>
                                </p:cTn>
                              </p:par>
                              <p:par>
                                <p:cTn id="1584" presetID="1" presetClass="exit" presetSubtype="0" fill="hold" grpId="24" nodeType="withEffect">
                                  <p:stCondLst>
                                    <p:cond delay="0"/>
                                  </p:stCondLst>
                                  <p:childTnLst>
                                    <p:set>
                                      <p:cBhvr>
                                        <p:cTn id="1585" dur="1" fill="hold">
                                          <p:stCondLst>
                                            <p:cond delay="0"/>
                                          </p:stCondLst>
                                        </p:cTn>
                                        <p:tgtEl>
                                          <p:spTgt spid="71"/>
                                        </p:tgtEl>
                                        <p:attrNameLst>
                                          <p:attrName>style.visibility</p:attrName>
                                        </p:attrNameLst>
                                      </p:cBhvr>
                                      <p:to>
                                        <p:strVal val="hidden"/>
                                      </p:to>
                                    </p:set>
                                  </p:childTnLst>
                                </p:cTn>
                              </p:par>
                              <p:par>
                                <p:cTn id="1586" presetID="1" presetClass="exit" presetSubtype="0" fill="hold" grpId="24" nodeType="withEffect">
                                  <p:stCondLst>
                                    <p:cond delay="0"/>
                                  </p:stCondLst>
                                  <p:childTnLst>
                                    <p:set>
                                      <p:cBhvr>
                                        <p:cTn id="1587"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88" restart="whenNotActive" fill="hold" evtFilter="cancelBubble" nodeType="interactiveSeq">
                <p:stCondLst>
                  <p:cond evt="onClick" delay="0">
                    <p:tgtEl>
                      <p:spTgt spid="40"/>
                    </p:tgtEl>
                  </p:cond>
                </p:stCondLst>
                <p:endSync evt="end" delay="0">
                  <p:rtn val="all"/>
                </p:endSync>
                <p:childTnLst>
                  <p:par>
                    <p:cTn id="1589" fill="hold">
                      <p:stCondLst>
                        <p:cond delay="0"/>
                      </p:stCondLst>
                      <p:childTnLst>
                        <p:par>
                          <p:cTn id="1590" fill="hold">
                            <p:stCondLst>
                              <p:cond delay="0"/>
                            </p:stCondLst>
                            <p:childTnLst>
                              <p:par>
                                <p:cTn id="1591" presetID="1" presetClass="exit" presetSubtype="0" fill="hold" grpId="25" nodeType="clickEffect">
                                  <p:stCondLst>
                                    <p:cond delay="0"/>
                                  </p:stCondLst>
                                  <p:childTnLst>
                                    <p:set>
                                      <p:cBhvr>
                                        <p:cTn id="1592" dur="1" fill="hold">
                                          <p:stCondLst>
                                            <p:cond delay="0"/>
                                          </p:stCondLst>
                                        </p:cTn>
                                        <p:tgtEl>
                                          <p:spTgt spid="30"/>
                                        </p:tgtEl>
                                        <p:attrNameLst>
                                          <p:attrName>style.visibility</p:attrName>
                                        </p:attrNameLst>
                                      </p:cBhvr>
                                      <p:to>
                                        <p:strVal val="hidden"/>
                                      </p:to>
                                    </p:set>
                                  </p:childTnLst>
                                </p:cTn>
                              </p:par>
                              <p:par>
                                <p:cTn id="1593" presetID="1" presetClass="exit" presetSubtype="0" fill="hold" grpId="25" nodeType="withEffect">
                                  <p:stCondLst>
                                    <p:cond delay="0"/>
                                  </p:stCondLst>
                                  <p:childTnLst>
                                    <p:set>
                                      <p:cBhvr>
                                        <p:cTn id="1594" dur="1" fill="hold">
                                          <p:stCondLst>
                                            <p:cond delay="0"/>
                                          </p:stCondLst>
                                        </p:cTn>
                                        <p:tgtEl>
                                          <p:spTgt spid="44"/>
                                        </p:tgtEl>
                                        <p:attrNameLst>
                                          <p:attrName>style.visibility</p:attrName>
                                        </p:attrNameLst>
                                      </p:cBhvr>
                                      <p:to>
                                        <p:strVal val="hidden"/>
                                      </p:to>
                                    </p:set>
                                  </p:childTnLst>
                                </p:cTn>
                              </p:par>
                              <p:par>
                                <p:cTn id="1595" presetID="1" presetClass="exit" presetSubtype="0" fill="hold" grpId="25" nodeType="withEffect">
                                  <p:stCondLst>
                                    <p:cond delay="0"/>
                                  </p:stCondLst>
                                  <p:childTnLst>
                                    <p:set>
                                      <p:cBhvr>
                                        <p:cTn id="1596" dur="1" fill="hold">
                                          <p:stCondLst>
                                            <p:cond delay="0"/>
                                          </p:stCondLst>
                                        </p:cTn>
                                        <p:tgtEl>
                                          <p:spTgt spid="45"/>
                                        </p:tgtEl>
                                        <p:attrNameLst>
                                          <p:attrName>style.visibility</p:attrName>
                                        </p:attrNameLst>
                                      </p:cBhvr>
                                      <p:to>
                                        <p:strVal val="hidden"/>
                                      </p:to>
                                    </p:set>
                                  </p:childTnLst>
                                </p:cTn>
                              </p:par>
                              <p:par>
                                <p:cTn id="1597" presetID="1" presetClass="exit" presetSubtype="0" fill="hold" grpId="25" nodeType="withEffect">
                                  <p:stCondLst>
                                    <p:cond delay="0"/>
                                  </p:stCondLst>
                                  <p:childTnLst>
                                    <p:set>
                                      <p:cBhvr>
                                        <p:cTn id="1598" dur="1" fill="hold">
                                          <p:stCondLst>
                                            <p:cond delay="0"/>
                                          </p:stCondLst>
                                        </p:cTn>
                                        <p:tgtEl>
                                          <p:spTgt spid="47"/>
                                        </p:tgtEl>
                                        <p:attrNameLst>
                                          <p:attrName>style.visibility</p:attrName>
                                        </p:attrNameLst>
                                      </p:cBhvr>
                                      <p:to>
                                        <p:strVal val="hidden"/>
                                      </p:to>
                                    </p:set>
                                  </p:childTnLst>
                                </p:cTn>
                              </p:par>
                              <p:par>
                                <p:cTn id="1599" presetID="1" presetClass="exit" presetSubtype="0" fill="hold" grpId="25" nodeType="withEffect">
                                  <p:stCondLst>
                                    <p:cond delay="0"/>
                                  </p:stCondLst>
                                  <p:childTnLst>
                                    <p:set>
                                      <p:cBhvr>
                                        <p:cTn id="1600" dur="1" fill="hold">
                                          <p:stCondLst>
                                            <p:cond delay="0"/>
                                          </p:stCondLst>
                                        </p:cTn>
                                        <p:tgtEl>
                                          <p:spTgt spid="48"/>
                                        </p:tgtEl>
                                        <p:attrNameLst>
                                          <p:attrName>style.visibility</p:attrName>
                                        </p:attrNameLst>
                                      </p:cBhvr>
                                      <p:to>
                                        <p:strVal val="hidden"/>
                                      </p:to>
                                    </p:set>
                                  </p:childTnLst>
                                </p:cTn>
                              </p:par>
                              <p:par>
                                <p:cTn id="1601" presetID="1" presetClass="exit" presetSubtype="0" fill="hold" grpId="25" nodeType="withEffect">
                                  <p:stCondLst>
                                    <p:cond delay="0"/>
                                  </p:stCondLst>
                                  <p:childTnLst>
                                    <p:set>
                                      <p:cBhvr>
                                        <p:cTn id="1602" dur="1" fill="hold">
                                          <p:stCondLst>
                                            <p:cond delay="0"/>
                                          </p:stCondLst>
                                        </p:cTn>
                                        <p:tgtEl>
                                          <p:spTgt spid="49"/>
                                        </p:tgtEl>
                                        <p:attrNameLst>
                                          <p:attrName>style.visibility</p:attrName>
                                        </p:attrNameLst>
                                      </p:cBhvr>
                                      <p:to>
                                        <p:strVal val="hidden"/>
                                      </p:to>
                                    </p:set>
                                  </p:childTnLst>
                                </p:cTn>
                              </p:par>
                              <p:par>
                                <p:cTn id="1603" presetID="1" presetClass="exit" presetSubtype="0" fill="hold" grpId="25" nodeType="withEffect">
                                  <p:stCondLst>
                                    <p:cond delay="0"/>
                                  </p:stCondLst>
                                  <p:childTnLst>
                                    <p:set>
                                      <p:cBhvr>
                                        <p:cTn id="1604" dur="1" fill="hold">
                                          <p:stCondLst>
                                            <p:cond delay="0"/>
                                          </p:stCondLst>
                                        </p:cTn>
                                        <p:tgtEl>
                                          <p:spTgt spid="50"/>
                                        </p:tgtEl>
                                        <p:attrNameLst>
                                          <p:attrName>style.visibility</p:attrName>
                                        </p:attrNameLst>
                                      </p:cBhvr>
                                      <p:to>
                                        <p:strVal val="hidden"/>
                                      </p:to>
                                    </p:set>
                                  </p:childTnLst>
                                </p:cTn>
                              </p:par>
                              <p:par>
                                <p:cTn id="1605" presetID="1" presetClass="exit" presetSubtype="0" fill="hold" grpId="25" nodeType="withEffect">
                                  <p:stCondLst>
                                    <p:cond delay="0"/>
                                  </p:stCondLst>
                                  <p:childTnLst>
                                    <p:set>
                                      <p:cBhvr>
                                        <p:cTn id="1606" dur="1" fill="hold">
                                          <p:stCondLst>
                                            <p:cond delay="0"/>
                                          </p:stCondLst>
                                        </p:cTn>
                                        <p:tgtEl>
                                          <p:spTgt spid="51"/>
                                        </p:tgtEl>
                                        <p:attrNameLst>
                                          <p:attrName>style.visibility</p:attrName>
                                        </p:attrNameLst>
                                      </p:cBhvr>
                                      <p:to>
                                        <p:strVal val="hidden"/>
                                      </p:to>
                                    </p:set>
                                  </p:childTnLst>
                                </p:cTn>
                              </p:par>
                              <p:par>
                                <p:cTn id="1607" presetID="1" presetClass="exit" presetSubtype="0" fill="hold" grpId="25" nodeType="withEffect">
                                  <p:stCondLst>
                                    <p:cond delay="0"/>
                                  </p:stCondLst>
                                  <p:childTnLst>
                                    <p:set>
                                      <p:cBhvr>
                                        <p:cTn id="1608" dur="1" fill="hold">
                                          <p:stCondLst>
                                            <p:cond delay="0"/>
                                          </p:stCondLst>
                                        </p:cTn>
                                        <p:tgtEl>
                                          <p:spTgt spid="52"/>
                                        </p:tgtEl>
                                        <p:attrNameLst>
                                          <p:attrName>style.visibility</p:attrName>
                                        </p:attrNameLst>
                                      </p:cBhvr>
                                      <p:to>
                                        <p:strVal val="hidden"/>
                                      </p:to>
                                    </p:set>
                                  </p:childTnLst>
                                </p:cTn>
                              </p:par>
                              <p:par>
                                <p:cTn id="1609" presetID="1" presetClass="exit" presetSubtype="0" fill="hold" grpId="25" nodeType="withEffect">
                                  <p:stCondLst>
                                    <p:cond delay="0"/>
                                  </p:stCondLst>
                                  <p:childTnLst>
                                    <p:set>
                                      <p:cBhvr>
                                        <p:cTn id="1610" dur="1" fill="hold">
                                          <p:stCondLst>
                                            <p:cond delay="0"/>
                                          </p:stCondLst>
                                        </p:cTn>
                                        <p:tgtEl>
                                          <p:spTgt spid="53"/>
                                        </p:tgtEl>
                                        <p:attrNameLst>
                                          <p:attrName>style.visibility</p:attrName>
                                        </p:attrNameLst>
                                      </p:cBhvr>
                                      <p:to>
                                        <p:strVal val="hidden"/>
                                      </p:to>
                                    </p:set>
                                  </p:childTnLst>
                                </p:cTn>
                              </p:par>
                              <p:par>
                                <p:cTn id="1611" presetID="1" presetClass="exit" presetSubtype="0" fill="hold" grpId="25" nodeType="withEffect">
                                  <p:stCondLst>
                                    <p:cond delay="0"/>
                                  </p:stCondLst>
                                  <p:childTnLst>
                                    <p:set>
                                      <p:cBhvr>
                                        <p:cTn id="1612" dur="1" fill="hold">
                                          <p:stCondLst>
                                            <p:cond delay="0"/>
                                          </p:stCondLst>
                                        </p:cTn>
                                        <p:tgtEl>
                                          <p:spTgt spid="54"/>
                                        </p:tgtEl>
                                        <p:attrNameLst>
                                          <p:attrName>style.visibility</p:attrName>
                                        </p:attrNameLst>
                                      </p:cBhvr>
                                      <p:to>
                                        <p:strVal val="hidden"/>
                                      </p:to>
                                    </p:set>
                                  </p:childTnLst>
                                </p:cTn>
                              </p:par>
                              <p:par>
                                <p:cTn id="1613" presetID="1" presetClass="exit" presetSubtype="0" fill="hold" grpId="25" nodeType="withEffect">
                                  <p:stCondLst>
                                    <p:cond delay="0"/>
                                  </p:stCondLst>
                                  <p:childTnLst>
                                    <p:set>
                                      <p:cBhvr>
                                        <p:cTn id="1614" dur="1" fill="hold">
                                          <p:stCondLst>
                                            <p:cond delay="0"/>
                                          </p:stCondLst>
                                        </p:cTn>
                                        <p:tgtEl>
                                          <p:spTgt spid="55"/>
                                        </p:tgtEl>
                                        <p:attrNameLst>
                                          <p:attrName>style.visibility</p:attrName>
                                        </p:attrNameLst>
                                      </p:cBhvr>
                                      <p:to>
                                        <p:strVal val="hidden"/>
                                      </p:to>
                                    </p:set>
                                  </p:childTnLst>
                                </p:cTn>
                              </p:par>
                              <p:par>
                                <p:cTn id="1615" presetID="1" presetClass="exit" presetSubtype="0" fill="hold" grpId="25" nodeType="withEffect">
                                  <p:stCondLst>
                                    <p:cond delay="0"/>
                                  </p:stCondLst>
                                  <p:childTnLst>
                                    <p:set>
                                      <p:cBhvr>
                                        <p:cTn id="1616" dur="1" fill="hold">
                                          <p:stCondLst>
                                            <p:cond delay="0"/>
                                          </p:stCondLst>
                                        </p:cTn>
                                        <p:tgtEl>
                                          <p:spTgt spid="56"/>
                                        </p:tgtEl>
                                        <p:attrNameLst>
                                          <p:attrName>style.visibility</p:attrName>
                                        </p:attrNameLst>
                                      </p:cBhvr>
                                      <p:to>
                                        <p:strVal val="hidden"/>
                                      </p:to>
                                    </p:set>
                                  </p:childTnLst>
                                </p:cTn>
                              </p:par>
                              <p:par>
                                <p:cTn id="1617" presetID="1" presetClass="exit" presetSubtype="0" fill="hold" grpId="25" nodeType="withEffect">
                                  <p:stCondLst>
                                    <p:cond delay="0"/>
                                  </p:stCondLst>
                                  <p:childTnLst>
                                    <p:set>
                                      <p:cBhvr>
                                        <p:cTn id="1618" dur="1" fill="hold">
                                          <p:stCondLst>
                                            <p:cond delay="0"/>
                                          </p:stCondLst>
                                        </p:cTn>
                                        <p:tgtEl>
                                          <p:spTgt spid="57"/>
                                        </p:tgtEl>
                                        <p:attrNameLst>
                                          <p:attrName>style.visibility</p:attrName>
                                        </p:attrNameLst>
                                      </p:cBhvr>
                                      <p:to>
                                        <p:strVal val="hidden"/>
                                      </p:to>
                                    </p:set>
                                  </p:childTnLst>
                                </p:cTn>
                              </p:par>
                              <p:par>
                                <p:cTn id="1619" presetID="1" presetClass="exit" presetSubtype="0" fill="hold" grpId="25" nodeType="withEffect">
                                  <p:stCondLst>
                                    <p:cond delay="0"/>
                                  </p:stCondLst>
                                  <p:childTnLst>
                                    <p:set>
                                      <p:cBhvr>
                                        <p:cTn id="1620" dur="1" fill="hold">
                                          <p:stCondLst>
                                            <p:cond delay="0"/>
                                          </p:stCondLst>
                                        </p:cTn>
                                        <p:tgtEl>
                                          <p:spTgt spid="58"/>
                                        </p:tgtEl>
                                        <p:attrNameLst>
                                          <p:attrName>style.visibility</p:attrName>
                                        </p:attrNameLst>
                                      </p:cBhvr>
                                      <p:to>
                                        <p:strVal val="hidden"/>
                                      </p:to>
                                    </p:set>
                                  </p:childTnLst>
                                </p:cTn>
                              </p:par>
                              <p:par>
                                <p:cTn id="1621" presetID="1" presetClass="exit" presetSubtype="0" fill="hold" grpId="25" nodeType="withEffect">
                                  <p:stCondLst>
                                    <p:cond delay="0"/>
                                  </p:stCondLst>
                                  <p:childTnLst>
                                    <p:set>
                                      <p:cBhvr>
                                        <p:cTn id="1622" dur="1" fill="hold">
                                          <p:stCondLst>
                                            <p:cond delay="0"/>
                                          </p:stCondLst>
                                        </p:cTn>
                                        <p:tgtEl>
                                          <p:spTgt spid="59"/>
                                        </p:tgtEl>
                                        <p:attrNameLst>
                                          <p:attrName>style.visibility</p:attrName>
                                        </p:attrNameLst>
                                      </p:cBhvr>
                                      <p:to>
                                        <p:strVal val="hidden"/>
                                      </p:to>
                                    </p:set>
                                  </p:childTnLst>
                                </p:cTn>
                              </p:par>
                              <p:par>
                                <p:cTn id="1623" presetID="1" presetClass="exit" presetSubtype="0" fill="hold" grpId="25" nodeType="withEffect">
                                  <p:stCondLst>
                                    <p:cond delay="0"/>
                                  </p:stCondLst>
                                  <p:childTnLst>
                                    <p:set>
                                      <p:cBhvr>
                                        <p:cTn id="1624" dur="1" fill="hold">
                                          <p:stCondLst>
                                            <p:cond delay="0"/>
                                          </p:stCondLst>
                                        </p:cTn>
                                        <p:tgtEl>
                                          <p:spTgt spid="60"/>
                                        </p:tgtEl>
                                        <p:attrNameLst>
                                          <p:attrName>style.visibility</p:attrName>
                                        </p:attrNameLst>
                                      </p:cBhvr>
                                      <p:to>
                                        <p:strVal val="hidden"/>
                                      </p:to>
                                    </p:set>
                                  </p:childTnLst>
                                </p:cTn>
                              </p:par>
                              <p:par>
                                <p:cTn id="1625" presetID="1" presetClass="exit" presetSubtype="0" fill="hold" grpId="25" nodeType="withEffect">
                                  <p:stCondLst>
                                    <p:cond delay="0"/>
                                  </p:stCondLst>
                                  <p:childTnLst>
                                    <p:set>
                                      <p:cBhvr>
                                        <p:cTn id="1626" dur="1" fill="hold">
                                          <p:stCondLst>
                                            <p:cond delay="0"/>
                                          </p:stCondLst>
                                        </p:cTn>
                                        <p:tgtEl>
                                          <p:spTgt spid="61"/>
                                        </p:tgtEl>
                                        <p:attrNameLst>
                                          <p:attrName>style.visibility</p:attrName>
                                        </p:attrNameLst>
                                      </p:cBhvr>
                                      <p:to>
                                        <p:strVal val="hidden"/>
                                      </p:to>
                                    </p:set>
                                  </p:childTnLst>
                                </p:cTn>
                              </p:par>
                              <p:par>
                                <p:cTn id="1627" presetID="1" presetClass="exit" presetSubtype="0" fill="hold" grpId="25" nodeType="withEffect">
                                  <p:stCondLst>
                                    <p:cond delay="0"/>
                                  </p:stCondLst>
                                  <p:childTnLst>
                                    <p:set>
                                      <p:cBhvr>
                                        <p:cTn id="1628" dur="1" fill="hold">
                                          <p:stCondLst>
                                            <p:cond delay="0"/>
                                          </p:stCondLst>
                                        </p:cTn>
                                        <p:tgtEl>
                                          <p:spTgt spid="62"/>
                                        </p:tgtEl>
                                        <p:attrNameLst>
                                          <p:attrName>style.visibility</p:attrName>
                                        </p:attrNameLst>
                                      </p:cBhvr>
                                      <p:to>
                                        <p:strVal val="hidden"/>
                                      </p:to>
                                    </p:set>
                                  </p:childTnLst>
                                </p:cTn>
                              </p:par>
                              <p:par>
                                <p:cTn id="1629" presetID="1" presetClass="exit" presetSubtype="0" fill="hold" grpId="25" nodeType="withEffect">
                                  <p:stCondLst>
                                    <p:cond delay="0"/>
                                  </p:stCondLst>
                                  <p:childTnLst>
                                    <p:set>
                                      <p:cBhvr>
                                        <p:cTn id="1630" dur="1" fill="hold">
                                          <p:stCondLst>
                                            <p:cond delay="0"/>
                                          </p:stCondLst>
                                        </p:cTn>
                                        <p:tgtEl>
                                          <p:spTgt spid="63"/>
                                        </p:tgtEl>
                                        <p:attrNameLst>
                                          <p:attrName>style.visibility</p:attrName>
                                        </p:attrNameLst>
                                      </p:cBhvr>
                                      <p:to>
                                        <p:strVal val="hidden"/>
                                      </p:to>
                                    </p:set>
                                  </p:childTnLst>
                                </p:cTn>
                              </p:par>
                              <p:par>
                                <p:cTn id="1631" presetID="1" presetClass="exit" presetSubtype="0" fill="hold" grpId="25" nodeType="withEffect">
                                  <p:stCondLst>
                                    <p:cond delay="0"/>
                                  </p:stCondLst>
                                  <p:childTnLst>
                                    <p:set>
                                      <p:cBhvr>
                                        <p:cTn id="1632" dur="1" fill="hold">
                                          <p:stCondLst>
                                            <p:cond delay="0"/>
                                          </p:stCondLst>
                                        </p:cTn>
                                        <p:tgtEl>
                                          <p:spTgt spid="64"/>
                                        </p:tgtEl>
                                        <p:attrNameLst>
                                          <p:attrName>style.visibility</p:attrName>
                                        </p:attrNameLst>
                                      </p:cBhvr>
                                      <p:to>
                                        <p:strVal val="hidden"/>
                                      </p:to>
                                    </p:set>
                                  </p:childTnLst>
                                </p:cTn>
                              </p:par>
                              <p:par>
                                <p:cTn id="1633" presetID="1" presetClass="exit" presetSubtype="0" fill="hold" grpId="25" nodeType="withEffect">
                                  <p:stCondLst>
                                    <p:cond delay="0"/>
                                  </p:stCondLst>
                                  <p:childTnLst>
                                    <p:set>
                                      <p:cBhvr>
                                        <p:cTn id="1634" dur="1" fill="hold">
                                          <p:stCondLst>
                                            <p:cond delay="0"/>
                                          </p:stCondLst>
                                        </p:cTn>
                                        <p:tgtEl>
                                          <p:spTgt spid="65"/>
                                        </p:tgtEl>
                                        <p:attrNameLst>
                                          <p:attrName>style.visibility</p:attrName>
                                        </p:attrNameLst>
                                      </p:cBhvr>
                                      <p:to>
                                        <p:strVal val="hidden"/>
                                      </p:to>
                                    </p:set>
                                  </p:childTnLst>
                                </p:cTn>
                              </p:par>
                              <p:par>
                                <p:cTn id="1635" presetID="1" presetClass="exit" presetSubtype="0" fill="hold" grpId="25" nodeType="withEffect">
                                  <p:stCondLst>
                                    <p:cond delay="0"/>
                                  </p:stCondLst>
                                  <p:childTnLst>
                                    <p:set>
                                      <p:cBhvr>
                                        <p:cTn id="1636" dur="1" fill="hold">
                                          <p:stCondLst>
                                            <p:cond delay="0"/>
                                          </p:stCondLst>
                                        </p:cTn>
                                        <p:tgtEl>
                                          <p:spTgt spid="66"/>
                                        </p:tgtEl>
                                        <p:attrNameLst>
                                          <p:attrName>style.visibility</p:attrName>
                                        </p:attrNameLst>
                                      </p:cBhvr>
                                      <p:to>
                                        <p:strVal val="hidden"/>
                                      </p:to>
                                    </p:set>
                                  </p:childTnLst>
                                </p:cTn>
                              </p:par>
                              <p:par>
                                <p:cTn id="1637" presetID="1" presetClass="exit" presetSubtype="0" fill="hold" grpId="25" nodeType="withEffect">
                                  <p:stCondLst>
                                    <p:cond delay="0"/>
                                  </p:stCondLst>
                                  <p:childTnLst>
                                    <p:set>
                                      <p:cBhvr>
                                        <p:cTn id="1638" dur="1" fill="hold">
                                          <p:stCondLst>
                                            <p:cond delay="0"/>
                                          </p:stCondLst>
                                        </p:cTn>
                                        <p:tgtEl>
                                          <p:spTgt spid="67"/>
                                        </p:tgtEl>
                                        <p:attrNameLst>
                                          <p:attrName>style.visibility</p:attrName>
                                        </p:attrNameLst>
                                      </p:cBhvr>
                                      <p:to>
                                        <p:strVal val="hidden"/>
                                      </p:to>
                                    </p:set>
                                  </p:childTnLst>
                                </p:cTn>
                              </p:par>
                              <p:par>
                                <p:cTn id="1639" presetID="1" presetClass="exit" presetSubtype="0" fill="hold" grpId="25" nodeType="withEffect">
                                  <p:stCondLst>
                                    <p:cond delay="0"/>
                                  </p:stCondLst>
                                  <p:childTnLst>
                                    <p:set>
                                      <p:cBhvr>
                                        <p:cTn id="1640" dur="1" fill="hold">
                                          <p:stCondLst>
                                            <p:cond delay="0"/>
                                          </p:stCondLst>
                                        </p:cTn>
                                        <p:tgtEl>
                                          <p:spTgt spid="68"/>
                                        </p:tgtEl>
                                        <p:attrNameLst>
                                          <p:attrName>style.visibility</p:attrName>
                                        </p:attrNameLst>
                                      </p:cBhvr>
                                      <p:to>
                                        <p:strVal val="hidden"/>
                                      </p:to>
                                    </p:set>
                                  </p:childTnLst>
                                </p:cTn>
                              </p:par>
                              <p:par>
                                <p:cTn id="1641" presetID="1" presetClass="entr" presetSubtype="0" fill="hold" grpId="25" nodeType="withEffect">
                                  <p:stCondLst>
                                    <p:cond delay="0"/>
                                  </p:stCondLst>
                                  <p:childTnLst>
                                    <p:set>
                                      <p:cBhvr>
                                        <p:cTn id="1642" dur="1" fill="hold">
                                          <p:stCondLst>
                                            <p:cond delay="0"/>
                                          </p:stCondLst>
                                        </p:cTn>
                                        <p:tgtEl>
                                          <p:spTgt spid="69"/>
                                        </p:tgtEl>
                                        <p:attrNameLst>
                                          <p:attrName>style.visibility</p:attrName>
                                        </p:attrNameLst>
                                      </p:cBhvr>
                                      <p:to>
                                        <p:strVal val="visible"/>
                                      </p:to>
                                    </p:set>
                                  </p:childTnLst>
                                </p:cTn>
                              </p:par>
                              <p:par>
                                <p:cTn id="1643" presetID="1" presetClass="exit" presetSubtype="0" fill="hold" grpId="25" nodeType="withEffect">
                                  <p:stCondLst>
                                    <p:cond delay="0"/>
                                  </p:stCondLst>
                                  <p:childTnLst>
                                    <p:set>
                                      <p:cBhvr>
                                        <p:cTn id="1644" dur="1" fill="hold">
                                          <p:stCondLst>
                                            <p:cond delay="0"/>
                                          </p:stCondLst>
                                        </p:cTn>
                                        <p:tgtEl>
                                          <p:spTgt spid="70"/>
                                        </p:tgtEl>
                                        <p:attrNameLst>
                                          <p:attrName>style.visibility</p:attrName>
                                        </p:attrNameLst>
                                      </p:cBhvr>
                                      <p:to>
                                        <p:strVal val="hidden"/>
                                      </p:to>
                                    </p:set>
                                  </p:childTnLst>
                                </p:cTn>
                              </p:par>
                              <p:par>
                                <p:cTn id="1645" presetID="1" presetClass="exit" presetSubtype="0" fill="hold" grpId="25" nodeType="withEffect">
                                  <p:stCondLst>
                                    <p:cond delay="0"/>
                                  </p:stCondLst>
                                  <p:childTnLst>
                                    <p:set>
                                      <p:cBhvr>
                                        <p:cTn id="1646" dur="1" fill="hold">
                                          <p:stCondLst>
                                            <p:cond delay="0"/>
                                          </p:stCondLst>
                                        </p:cTn>
                                        <p:tgtEl>
                                          <p:spTgt spid="71"/>
                                        </p:tgtEl>
                                        <p:attrNameLst>
                                          <p:attrName>style.visibility</p:attrName>
                                        </p:attrNameLst>
                                      </p:cBhvr>
                                      <p:to>
                                        <p:strVal val="hidden"/>
                                      </p:to>
                                    </p:set>
                                  </p:childTnLst>
                                </p:cTn>
                              </p:par>
                              <p:par>
                                <p:cTn id="1647" presetID="1" presetClass="exit" presetSubtype="0" fill="hold" grpId="25" nodeType="withEffect">
                                  <p:stCondLst>
                                    <p:cond delay="0"/>
                                  </p:stCondLst>
                                  <p:childTnLst>
                                    <p:set>
                                      <p:cBhvr>
                                        <p:cTn id="1648"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649" restart="whenNotActive" fill="hold" evtFilter="cancelBubble" nodeType="interactiveSeq">
                <p:stCondLst>
                  <p:cond evt="onClick" delay="0">
                    <p:tgtEl>
                      <p:spTgt spid="41"/>
                    </p:tgtEl>
                  </p:cond>
                </p:stCondLst>
                <p:endSync evt="end" delay="0">
                  <p:rtn val="all"/>
                </p:endSync>
                <p:childTnLst>
                  <p:par>
                    <p:cTn id="1650" fill="hold">
                      <p:stCondLst>
                        <p:cond delay="0"/>
                      </p:stCondLst>
                      <p:childTnLst>
                        <p:par>
                          <p:cTn id="1651" fill="hold">
                            <p:stCondLst>
                              <p:cond delay="0"/>
                            </p:stCondLst>
                            <p:childTnLst>
                              <p:par>
                                <p:cTn id="1652" presetID="1" presetClass="exit" presetSubtype="0" fill="hold" grpId="26" nodeType="clickEffect">
                                  <p:stCondLst>
                                    <p:cond delay="0"/>
                                  </p:stCondLst>
                                  <p:childTnLst>
                                    <p:set>
                                      <p:cBhvr>
                                        <p:cTn id="1653" dur="1" fill="hold">
                                          <p:stCondLst>
                                            <p:cond delay="0"/>
                                          </p:stCondLst>
                                        </p:cTn>
                                        <p:tgtEl>
                                          <p:spTgt spid="30"/>
                                        </p:tgtEl>
                                        <p:attrNameLst>
                                          <p:attrName>style.visibility</p:attrName>
                                        </p:attrNameLst>
                                      </p:cBhvr>
                                      <p:to>
                                        <p:strVal val="hidden"/>
                                      </p:to>
                                    </p:set>
                                  </p:childTnLst>
                                </p:cTn>
                              </p:par>
                              <p:par>
                                <p:cTn id="1654" presetID="1" presetClass="exit" presetSubtype="0" fill="hold" grpId="26" nodeType="withEffect">
                                  <p:stCondLst>
                                    <p:cond delay="0"/>
                                  </p:stCondLst>
                                  <p:childTnLst>
                                    <p:set>
                                      <p:cBhvr>
                                        <p:cTn id="1655" dur="1" fill="hold">
                                          <p:stCondLst>
                                            <p:cond delay="0"/>
                                          </p:stCondLst>
                                        </p:cTn>
                                        <p:tgtEl>
                                          <p:spTgt spid="44"/>
                                        </p:tgtEl>
                                        <p:attrNameLst>
                                          <p:attrName>style.visibility</p:attrName>
                                        </p:attrNameLst>
                                      </p:cBhvr>
                                      <p:to>
                                        <p:strVal val="hidden"/>
                                      </p:to>
                                    </p:set>
                                  </p:childTnLst>
                                </p:cTn>
                              </p:par>
                              <p:par>
                                <p:cTn id="1656" presetID="1" presetClass="exit" presetSubtype="0" fill="hold" grpId="26" nodeType="withEffect">
                                  <p:stCondLst>
                                    <p:cond delay="0"/>
                                  </p:stCondLst>
                                  <p:childTnLst>
                                    <p:set>
                                      <p:cBhvr>
                                        <p:cTn id="1657" dur="1" fill="hold">
                                          <p:stCondLst>
                                            <p:cond delay="0"/>
                                          </p:stCondLst>
                                        </p:cTn>
                                        <p:tgtEl>
                                          <p:spTgt spid="45"/>
                                        </p:tgtEl>
                                        <p:attrNameLst>
                                          <p:attrName>style.visibility</p:attrName>
                                        </p:attrNameLst>
                                      </p:cBhvr>
                                      <p:to>
                                        <p:strVal val="hidden"/>
                                      </p:to>
                                    </p:set>
                                  </p:childTnLst>
                                </p:cTn>
                              </p:par>
                              <p:par>
                                <p:cTn id="1658" presetID="1" presetClass="exit" presetSubtype="0" fill="hold" grpId="26" nodeType="withEffect">
                                  <p:stCondLst>
                                    <p:cond delay="0"/>
                                  </p:stCondLst>
                                  <p:childTnLst>
                                    <p:set>
                                      <p:cBhvr>
                                        <p:cTn id="1659" dur="1" fill="hold">
                                          <p:stCondLst>
                                            <p:cond delay="0"/>
                                          </p:stCondLst>
                                        </p:cTn>
                                        <p:tgtEl>
                                          <p:spTgt spid="47"/>
                                        </p:tgtEl>
                                        <p:attrNameLst>
                                          <p:attrName>style.visibility</p:attrName>
                                        </p:attrNameLst>
                                      </p:cBhvr>
                                      <p:to>
                                        <p:strVal val="hidden"/>
                                      </p:to>
                                    </p:set>
                                  </p:childTnLst>
                                </p:cTn>
                              </p:par>
                              <p:par>
                                <p:cTn id="1660" presetID="1" presetClass="exit" presetSubtype="0" fill="hold" grpId="26" nodeType="withEffect">
                                  <p:stCondLst>
                                    <p:cond delay="0"/>
                                  </p:stCondLst>
                                  <p:childTnLst>
                                    <p:set>
                                      <p:cBhvr>
                                        <p:cTn id="1661" dur="1" fill="hold">
                                          <p:stCondLst>
                                            <p:cond delay="0"/>
                                          </p:stCondLst>
                                        </p:cTn>
                                        <p:tgtEl>
                                          <p:spTgt spid="48"/>
                                        </p:tgtEl>
                                        <p:attrNameLst>
                                          <p:attrName>style.visibility</p:attrName>
                                        </p:attrNameLst>
                                      </p:cBhvr>
                                      <p:to>
                                        <p:strVal val="hidden"/>
                                      </p:to>
                                    </p:set>
                                  </p:childTnLst>
                                </p:cTn>
                              </p:par>
                              <p:par>
                                <p:cTn id="1662" presetID="1" presetClass="exit" presetSubtype="0" fill="hold" grpId="26" nodeType="withEffect">
                                  <p:stCondLst>
                                    <p:cond delay="0"/>
                                  </p:stCondLst>
                                  <p:childTnLst>
                                    <p:set>
                                      <p:cBhvr>
                                        <p:cTn id="1663" dur="1" fill="hold">
                                          <p:stCondLst>
                                            <p:cond delay="0"/>
                                          </p:stCondLst>
                                        </p:cTn>
                                        <p:tgtEl>
                                          <p:spTgt spid="49"/>
                                        </p:tgtEl>
                                        <p:attrNameLst>
                                          <p:attrName>style.visibility</p:attrName>
                                        </p:attrNameLst>
                                      </p:cBhvr>
                                      <p:to>
                                        <p:strVal val="hidden"/>
                                      </p:to>
                                    </p:set>
                                  </p:childTnLst>
                                </p:cTn>
                              </p:par>
                              <p:par>
                                <p:cTn id="1664" presetID="1" presetClass="exit" presetSubtype="0" fill="hold" grpId="26" nodeType="withEffect">
                                  <p:stCondLst>
                                    <p:cond delay="0"/>
                                  </p:stCondLst>
                                  <p:childTnLst>
                                    <p:set>
                                      <p:cBhvr>
                                        <p:cTn id="1665" dur="1" fill="hold">
                                          <p:stCondLst>
                                            <p:cond delay="0"/>
                                          </p:stCondLst>
                                        </p:cTn>
                                        <p:tgtEl>
                                          <p:spTgt spid="50"/>
                                        </p:tgtEl>
                                        <p:attrNameLst>
                                          <p:attrName>style.visibility</p:attrName>
                                        </p:attrNameLst>
                                      </p:cBhvr>
                                      <p:to>
                                        <p:strVal val="hidden"/>
                                      </p:to>
                                    </p:set>
                                  </p:childTnLst>
                                </p:cTn>
                              </p:par>
                              <p:par>
                                <p:cTn id="1666" presetID="1" presetClass="exit" presetSubtype="0" fill="hold" grpId="26" nodeType="withEffect">
                                  <p:stCondLst>
                                    <p:cond delay="0"/>
                                  </p:stCondLst>
                                  <p:childTnLst>
                                    <p:set>
                                      <p:cBhvr>
                                        <p:cTn id="1667" dur="1" fill="hold">
                                          <p:stCondLst>
                                            <p:cond delay="0"/>
                                          </p:stCondLst>
                                        </p:cTn>
                                        <p:tgtEl>
                                          <p:spTgt spid="51"/>
                                        </p:tgtEl>
                                        <p:attrNameLst>
                                          <p:attrName>style.visibility</p:attrName>
                                        </p:attrNameLst>
                                      </p:cBhvr>
                                      <p:to>
                                        <p:strVal val="hidden"/>
                                      </p:to>
                                    </p:set>
                                  </p:childTnLst>
                                </p:cTn>
                              </p:par>
                              <p:par>
                                <p:cTn id="1668" presetID="1" presetClass="exit" presetSubtype="0" fill="hold" grpId="26" nodeType="withEffect">
                                  <p:stCondLst>
                                    <p:cond delay="0"/>
                                  </p:stCondLst>
                                  <p:childTnLst>
                                    <p:set>
                                      <p:cBhvr>
                                        <p:cTn id="1669" dur="1" fill="hold">
                                          <p:stCondLst>
                                            <p:cond delay="0"/>
                                          </p:stCondLst>
                                        </p:cTn>
                                        <p:tgtEl>
                                          <p:spTgt spid="52"/>
                                        </p:tgtEl>
                                        <p:attrNameLst>
                                          <p:attrName>style.visibility</p:attrName>
                                        </p:attrNameLst>
                                      </p:cBhvr>
                                      <p:to>
                                        <p:strVal val="hidden"/>
                                      </p:to>
                                    </p:set>
                                  </p:childTnLst>
                                </p:cTn>
                              </p:par>
                              <p:par>
                                <p:cTn id="1670" presetID="1" presetClass="exit" presetSubtype="0" fill="hold" grpId="26" nodeType="withEffect">
                                  <p:stCondLst>
                                    <p:cond delay="0"/>
                                  </p:stCondLst>
                                  <p:childTnLst>
                                    <p:set>
                                      <p:cBhvr>
                                        <p:cTn id="1671" dur="1" fill="hold">
                                          <p:stCondLst>
                                            <p:cond delay="0"/>
                                          </p:stCondLst>
                                        </p:cTn>
                                        <p:tgtEl>
                                          <p:spTgt spid="53"/>
                                        </p:tgtEl>
                                        <p:attrNameLst>
                                          <p:attrName>style.visibility</p:attrName>
                                        </p:attrNameLst>
                                      </p:cBhvr>
                                      <p:to>
                                        <p:strVal val="hidden"/>
                                      </p:to>
                                    </p:set>
                                  </p:childTnLst>
                                </p:cTn>
                              </p:par>
                              <p:par>
                                <p:cTn id="1672" presetID="1" presetClass="exit" presetSubtype="0" fill="hold" grpId="26" nodeType="withEffect">
                                  <p:stCondLst>
                                    <p:cond delay="0"/>
                                  </p:stCondLst>
                                  <p:childTnLst>
                                    <p:set>
                                      <p:cBhvr>
                                        <p:cTn id="1673" dur="1" fill="hold">
                                          <p:stCondLst>
                                            <p:cond delay="0"/>
                                          </p:stCondLst>
                                        </p:cTn>
                                        <p:tgtEl>
                                          <p:spTgt spid="54"/>
                                        </p:tgtEl>
                                        <p:attrNameLst>
                                          <p:attrName>style.visibility</p:attrName>
                                        </p:attrNameLst>
                                      </p:cBhvr>
                                      <p:to>
                                        <p:strVal val="hidden"/>
                                      </p:to>
                                    </p:set>
                                  </p:childTnLst>
                                </p:cTn>
                              </p:par>
                              <p:par>
                                <p:cTn id="1674" presetID="1" presetClass="exit" presetSubtype="0" fill="hold" grpId="26" nodeType="withEffect">
                                  <p:stCondLst>
                                    <p:cond delay="0"/>
                                  </p:stCondLst>
                                  <p:childTnLst>
                                    <p:set>
                                      <p:cBhvr>
                                        <p:cTn id="1675" dur="1" fill="hold">
                                          <p:stCondLst>
                                            <p:cond delay="0"/>
                                          </p:stCondLst>
                                        </p:cTn>
                                        <p:tgtEl>
                                          <p:spTgt spid="55"/>
                                        </p:tgtEl>
                                        <p:attrNameLst>
                                          <p:attrName>style.visibility</p:attrName>
                                        </p:attrNameLst>
                                      </p:cBhvr>
                                      <p:to>
                                        <p:strVal val="hidden"/>
                                      </p:to>
                                    </p:set>
                                  </p:childTnLst>
                                </p:cTn>
                              </p:par>
                              <p:par>
                                <p:cTn id="1676" presetID="1" presetClass="exit" presetSubtype="0" fill="hold" grpId="26" nodeType="withEffect">
                                  <p:stCondLst>
                                    <p:cond delay="0"/>
                                  </p:stCondLst>
                                  <p:childTnLst>
                                    <p:set>
                                      <p:cBhvr>
                                        <p:cTn id="1677" dur="1" fill="hold">
                                          <p:stCondLst>
                                            <p:cond delay="0"/>
                                          </p:stCondLst>
                                        </p:cTn>
                                        <p:tgtEl>
                                          <p:spTgt spid="56"/>
                                        </p:tgtEl>
                                        <p:attrNameLst>
                                          <p:attrName>style.visibility</p:attrName>
                                        </p:attrNameLst>
                                      </p:cBhvr>
                                      <p:to>
                                        <p:strVal val="hidden"/>
                                      </p:to>
                                    </p:set>
                                  </p:childTnLst>
                                </p:cTn>
                              </p:par>
                              <p:par>
                                <p:cTn id="1678" presetID="1" presetClass="exit" presetSubtype="0" fill="hold" grpId="26" nodeType="withEffect">
                                  <p:stCondLst>
                                    <p:cond delay="0"/>
                                  </p:stCondLst>
                                  <p:childTnLst>
                                    <p:set>
                                      <p:cBhvr>
                                        <p:cTn id="1679" dur="1" fill="hold">
                                          <p:stCondLst>
                                            <p:cond delay="0"/>
                                          </p:stCondLst>
                                        </p:cTn>
                                        <p:tgtEl>
                                          <p:spTgt spid="57"/>
                                        </p:tgtEl>
                                        <p:attrNameLst>
                                          <p:attrName>style.visibility</p:attrName>
                                        </p:attrNameLst>
                                      </p:cBhvr>
                                      <p:to>
                                        <p:strVal val="hidden"/>
                                      </p:to>
                                    </p:set>
                                  </p:childTnLst>
                                </p:cTn>
                              </p:par>
                              <p:par>
                                <p:cTn id="1680" presetID="1" presetClass="exit" presetSubtype="0" fill="hold" grpId="26" nodeType="withEffect">
                                  <p:stCondLst>
                                    <p:cond delay="0"/>
                                  </p:stCondLst>
                                  <p:childTnLst>
                                    <p:set>
                                      <p:cBhvr>
                                        <p:cTn id="1681" dur="1" fill="hold">
                                          <p:stCondLst>
                                            <p:cond delay="0"/>
                                          </p:stCondLst>
                                        </p:cTn>
                                        <p:tgtEl>
                                          <p:spTgt spid="58"/>
                                        </p:tgtEl>
                                        <p:attrNameLst>
                                          <p:attrName>style.visibility</p:attrName>
                                        </p:attrNameLst>
                                      </p:cBhvr>
                                      <p:to>
                                        <p:strVal val="hidden"/>
                                      </p:to>
                                    </p:set>
                                  </p:childTnLst>
                                </p:cTn>
                              </p:par>
                              <p:par>
                                <p:cTn id="1682" presetID="1" presetClass="exit" presetSubtype="0" fill="hold" grpId="26" nodeType="withEffect">
                                  <p:stCondLst>
                                    <p:cond delay="0"/>
                                  </p:stCondLst>
                                  <p:childTnLst>
                                    <p:set>
                                      <p:cBhvr>
                                        <p:cTn id="1683" dur="1" fill="hold">
                                          <p:stCondLst>
                                            <p:cond delay="0"/>
                                          </p:stCondLst>
                                        </p:cTn>
                                        <p:tgtEl>
                                          <p:spTgt spid="59"/>
                                        </p:tgtEl>
                                        <p:attrNameLst>
                                          <p:attrName>style.visibility</p:attrName>
                                        </p:attrNameLst>
                                      </p:cBhvr>
                                      <p:to>
                                        <p:strVal val="hidden"/>
                                      </p:to>
                                    </p:set>
                                  </p:childTnLst>
                                </p:cTn>
                              </p:par>
                              <p:par>
                                <p:cTn id="1684" presetID="1" presetClass="exit" presetSubtype="0" fill="hold" grpId="26" nodeType="withEffect">
                                  <p:stCondLst>
                                    <p:cond delay="0"/>
                                  </p:stCondLst>
                                  <p:childTnLst>
                                    <p:set>
                                      <p:cBhvr>
                                        <p:cTn id="1685" dur="1" fill="hold">
                                          <p:stCondLst>
                                            <p:cond delay="0"/>
                                          </p:stCondLst>
                                        </p:cTn>
                                        <p:tgtEl>
                                          <p:spTgt spid="60"/>
                                        </p:tgtEl>
                                        <p:attrNameLst>
                                          <p:attrName>style.visibility</p:attrName>
                                        </p:attrNameLst>
                                      </p:cBhvr>
                                      <p:to>
                                        <p:strVal val="hidden"/>
                                      </p:to>
                                    </p:set>
                                  </p:childTnLst>
                                </p:cTn>
                              </p:par>
                              <p:par>
                                <p:cTn id="1686" presetID="1" presetClass="exit" presetSubtype="0" fill="hold" grpId="26" nodeType="withEffect">
                                  <p:stCondLst>
                                    <p:cond delay="0"/>
                                  </p:stCondLst>
                                  <p:childTnLst>
                                    <p:set>
                                      <p:cBhvr>
                                        <p:cTn id="1687" dur="1" fill="hold">
                                          <p:stCondLst>
                                            <p:cond delay="0"/>
                                          </p:stCondLst>
                                        </p:cTn>
                                        <p:tgtEl>
                                          <p:spTgt spid="61"/>
                                        </p:tgtEl>
                                        <p:attrNameLst>
                                          <p:attrName>style.visibility</p:attrName>
                                        </p:attrNameLst>
                                      </p:cBhvr>
                                      <p:to>
                                        <p:strVal val="hidden"/>
                                      </p:to>
                                    </p:set>
                                  </p:childTnLst>
                                </p:cTn>
                              </p:par>
                              <p:par>
                                <p:cTn id="1688" presetID="1" presetClass="exit" presetSubtype="0" fill="hold" grpId="26" nodeType="withEffect">
                                  <p:stCondLst>
                                    <p:cond delay="0"/>
                                  </p:stCondLst>
                                  <p:childTnLst>
                                    <p:set>
                                      <p:cBhvr>
                                        <p:cTn id="1689" dur="1" fill="hold">
                                          <p:stCondLst>
                                            <p:cond delay="0"/>
                                          </p:stCondLst>
                                        </p:cTn>
                                        <p:tgtEl>
                                          <p:spTgt spid="62"/>
                                        </p:tgtEl>
                                        <p:attrNameLst>
                                          <p:attrName>style.visibility</p:attrName>
                                        </p:attrNameLst>
                                      </p:cBhvr>
                                      <p:to>
                                        <p:strVal val="hidden"/>
                                      </p:to>
                                    </p:set>
                                  </p:childTnLst>
                                </p:cTn>
                              </p:par>
                              <p:par>
                                <p:cTn id="1690" presetID="1" presetClass="exit" presetSubtype="0" fill="hold" grpId="26" nodeType="withEffect">
                                  <p:stCondLst>
                                    <p:cond delay="0"/>
                                  </p:stCondLst>
                                  <p:childTnLst>
                                    <p:set>
                                      <p:cBhvr>
                                        <p:cTn id="1691" dur="1" fill="hold">
                                          <p:stCondLst>
                                            <p:cond delay="0"/>
                                          </p:stCondLst>
                                        </p:cTn>
                                        <p:tgtEl>
                                          <p:spTgt spid="63"/>
                                        </p:tgtEl>
                                        <p:attrNameLst>
                                          <p:attrName>style.visibility</p:attrName>
                                        </p:attrNameLst>
                                      </p:cBhvr>
                                      <p:to>
                                        <p:strVal val="hidden"/>
                                      </p:to>
                                    </p:set>
                                  </p:childTnLst>
                                </p:cTn>
                              </p:par>
                              <p:par>
                                <p:cTn id="1692" presetID="1" presetClass="exit" presetSubtype="0" fill="hold" grpId="26" nodeType="withEffect">
                                  <p:stCondLst>
                                    <p:cond delay="0"/>
                                  </p:stCondLst>
                                  <p:childTnLst>
                                    <p:set>
                                      <p:cBhvr>
                                        <p:cTn id="1693" dur="1" fill="hold">
                                          <p:stCondLst>
                                            <p:cond delay="0"/>
                                          </p:stCondLst>
                                        </p:cTn>
                                        <p:tgtEl>
                                          <p:spTgt spid="64"/>
                                        </p:tgtEl>
                                        <p:attrNameLst>
                                          <p:attrName>style.visibility</p:attrName>
                                        </p:attrNameLst>
                                      </p:cBhvr>
                                      <p:to>
                                        <p:strVal val="hidden"/>
                                      </p:to>
                                    </p:set>
                                  </p:childTnLst>
                                </p:cTn>
                              </p:par>
                              <p:par>
                                <p:cTn id="1694" presetID="1" presetClass="exit" presetSubtype="0" fill="hold" grpId="26" nodeType="withEffect">
                                  <p:stCondLst>
                                    <p:cond delay="0"/>
                                  </p:stCondLst>
                                  <p:childTnLst>
                                    <p:set>
                                      <p:cBhvr>
                                        <p:cTn id="1695" dur="1" fill="hold">
                                          <p:stCondLst>
                                            <p:cond delay="0"/>
                                          </p:stCondLst>
                                        </p:cTn>
                                        <p:tgtEl>
                                          <p:spTgt spid="65"/>
                                        </p:tgtEl>
                                        <p:attrNameLst>
                                          <p:attrName>style.visibility</p:attrName>
                                        </p:attrNameLst>
                                      </p:cBhvr>
                                      <p:to>
                                        <p:strVal val="hidden"/>
                                      </p:to>
                                    </p:set>
                                  </p:childTnLst>
                                </p:cTn>
                              </p:par>
                              <p:par>
                                <p:cTn id="1696" presetID="1" presetClass="exit" presetSubtype="0" fill="hold" grpId="26" nodeType="withEffect">
                                  <p:stCondLst>
                                    <p:cond delay="0"/>
                                  </p:stCondLst>
                                  <p:childTnLst>
                                    <p:set>
                                      <p:cBhvr>
                                        <p:cTn id="1697" dur="1" fill="hold">
                                          <p:stCondLst>
                                            <p:cond delay="0"/>
                                          </p:stCondLst>
                                        </p:cTn>
                                        <p:tgtEl>
                                          <p:spTgt spid="66"/>
                                        </p:tgtEl>
                                        <p:attrNameLst>
                                          <p:attrName>style.visibility</p:attrName>
                                        </p:attrNameLst>
                                      </p:cBhvr>
                                      <p:to>
                                        <p:strVal val="hidden"/>
                                      </p:to>
                                    </p:set>
                                  </p:childTnLst>
                                </p:cTn>
                              </p:par>
                              <p:par>
                                <p:cTn id="1698" presetID="1" presetClass="exit" presetSubtype="0" fill="hold" grpId="26" nodeType="withEffect">
                                  <p:stCondLst>
                                    <p:cond delay="0"/>
                                  </p:stCondLst>
                                  <p:childTnLst>
                                    <p:set>
                                      <p:cBhvr>
                                        <p:cTn id="1699" dur="1" fill="hold">
                                          <p:stCondLst>
                                            <p:cond delay="0"/>
                                          </p:stCondLst>
                                        </p:cTn>
                                        <p:tgtEl>
                                          <p:spTgt spid="67"/>
                                        </p:tgtEl>
                                        <p:attrNameLst>
                                          <p:attrName>style.visibility</p:attrName>
                                        </p:attrNameLst>
                                      </p:cBhvr>
                                      <p:to>
                                        <p:strVal val="hidden"/>
                                      </p:to>
                                    </p:set>
                                  </p:childTnLst>
                                </p:cTn>
                              </p:par>
                              <p:par>
                                <p:cTn id="1700" presetID="1" presetClass="exit" presetSubtype="0" fill="hold" grpId="26" nodeType="withEffect">
                                  <p:stCondLst>
                                    <p:cond delay="0"/>
                                  </p:stCondLst>
                                  <p:childTnLst>
                                    <p:set>
                                      <p:cBhvr>
                                        <p:cTn id="1701" dur="1" fill="hold">
                                          <p:stCondLst>
                                            <p:cond delay="0"/>
                                          </p:stCondLst>
                                        </p:cTn>
                                        <p:tgtEl>
                                          <p:spTgt spid="68"/>
                                        </p:tgtEl>
                                        <p:attrNameLst>
                                          <p:attrName>style.visibility</p:attrName>
                                        </p:attrNameLst>
                                      </p:cBhvr>
                                      <p:to>
                                        <p:strVal val="hidden"/>
                                      </p:to>
                                    </p:set>
                                  </p:childTnLst>
                                </p:cTn>
                              </p:par>
                              <p:par>
                                <p:cTn id="1702" presetID="1" presetClass="exit" presetSubtype="0" fill="hold" grpId="26" nodeType="withEffect">
                                  <p:stCondLst>
                                    <p:cond delay="0"/>
                                  </p:stCondLst>
                                  <p:childTnLst>
                                    <p:set>
                                      <p:cBhvr>
                                        <p:cTn id="1703" dur="1" fill="hold">
                                          <p:stCondLst>
                                            <p:cond delay="0"/>
                                          </p:stCondLst>
                                        </p:cTn>
                                        <p:tgtEl>
                                          <p:spTgt spid="69"/>
                                        </p:tgtEl>
                                        <p:attrNameLst>
                                          <p:attrName>style.visibility</p:attrName>
                                        </p:attrNameLst>
                                      </p:cBhvr>
                                      <p:to>
                                        <p:strVal val="hidden"/>
                                      </p:to>
                                    </p:set>
                                  </p:childTnLst>
                                </p:cTn>
                              </p:par>
                              <p:par>
                                <p:cTn id="1704" presetID="1" presetClass="entr" presetSubtype="0" fill="hold" grpId="26" nodeType="withEffect">
                                  <p:stCondLst>
                                    <p:cond delay="0"/>
                                  </p:stCondLst>
                                  <p:childTnLst>
                                    <p:set>
                                      <p:cBhvr>
                                        <p:cTn id="1705" dur="1" fill="hold">
                                          <p:stCondLst>
                                            <p:cond delay="0"/>
                                          </p:stCondLst>
                                        </p:cTn>
                                        <p:tgtEl>
                                          <p:spTgt spid="70"/>
                                        </p:tgtEl>
                                        <p:attrNameLst>
                                          <p:attrName>style.visibility</p:attrName>
                                        </p:attrNameLst>
                                      </p:cBhvr>
                                      <p:to>
                                        <p:strVal val="visible"/>
                                      </p:to>
                                    </p:set>
                                  </p:childTnLst>
                                </p:cTn>
                              </p:par>
                              <p:par>
                                <p:cTn id="1706" presetID="1" presetClass="exit" presetSubtype="0" fill="hold" grpId="26" nodeType="withEffect">
                                  <p:stCondLst>
                                    <p:cond delay="0"/>
                                  </p:stCondLst>
                                  <p:childTnLst>
                                    <p:set>
                                      <p:cBhvr>
                                        <p:cTn id="1707" dur="1" fill="hold">
                                          <p:stCondLst>
                                            <p:cond delay="0"/>
                                          </p:stCondLst>
                                        </p:cTn>
                                        <p:tgtEl>
                                          <p:spTgt spid="71"/>
                                        </p:tgtEl>
                                        <p:attrNameLst>
                                          <p:attrName>style.visibility</p:attrName>
                                        </p:attrNameLst>
                                      </p:cBhvr>
                                      <p:to>
                                        <p:strVal val="hidden"/>
                                      </p:to>
                                    </p:set>
                                  </p:childTnLst>
                                </p:cTn>
                              </p:par>
                              <p:par>
                                <p:cTn id="1708" presetID="1" presetClass="exit" presetSubtype="0" fill="hold" grpId="26" nodeType="withEffect">
                                  <p:stCondLst>
                                    <p:cond delay="0"/>
                                  </p:stCondLst>
                                  <p:childTnLst>
                                    <p:set>
                                      <p:cBhvr>
                                        <p:cTn id="170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710" restart="whenNotActive" fill="hold" evtFilter="cancelBubble" nodeType="interactiveSeq">
                <p:stCondLst>
                  <p:cond evt="onClick" delay="0">
                    <p:tgtEl>
                      <p:spTgt spid="42"/>
                    </p:tgtEl>
                  </p:cond>
                </p:stCondLst>
                <p:endSync evt="end" delay="0">
                  <p:rtn val="all"/>
                </p:endSync>
                <p:childTnLst>
                  <p:par>
                    <p:cTn id="1711" fill="hold">
                      <p:stCondLst>
                        <p:cond delay="0"/>
                      </p:stCondLst>
                      <p:childTnLst>
                        <p:par>
                          <p:cTn id="1712" fill="hold">
                            <p:stCondLst>
                              <p:cond delay="0"/>
                            </p:stCondLst>
                            <p:childTnLst>
                              <p:par>
                                <p:cTn id="1713" presetID="1" presetClass="exit" presetSubtype="0" fill="hold" grpId="27" nodeType="clickEffect">
                                  <p:stCondLst>
                                    <p:cond delay="0"/>
                                  </p:stCondLst>
                                  <p:childTnLst>
                                    <p:set>
                                      <p:cBhvr>
                                        <p:cTn id="1714" dur="1" fill="hold">
                                          <p:stCondLst>
                                            <p:cond delay="0"/>
                                          </p:stCondLst>
                                        </p:cTn>
                                        <p:tgtEl>
                                          <p:spTgt spid="30"/>
                                        </p:tgtEl>
                                        <p:attrNameLst>
                                          <p:attrName>style.visibility</p:attrName>
                                        </p:attrNameLst>
                                      </p:cBhvr>
                                      <p:to>
                                        <p:strVal val="hidden"/>
                                      </p:to>
                                    </p:set>
                                  </p:childTnLst>
                                </p:cTn>
                              </p:par>
                              <p:par>
                                <p:cTn id="1715" presetID="1" presetClass="exit" presetSubtype="0" fill="hold" grpId="27" nodeType="withEffect">
                                  <p:stCondLst>
                                    <p:cond delay="0"/>
                                  </p:stCondLst>
                                  <p:childTnLst>
                                    <p:set>
                                      <p:cBhvr>
                                        <p:cTn id="1716" dur="1" fill="hold">
                                          <p:stCondLst>
                                            <p:cond delay="0"/>
                                          </p:stCondLst>
                                        </p:cTn>
                                        <p:tgtEl>
                                          <p:spTgt spid="44"/>
                                        </p:tgtEl>
                                        <p:attrNameLst>
                                          <p:attrName>style.visibility</p:attrName>
                                        </p:attrNameLst>
                                      </p:cBhvr>
                                      <p:to>
                                        <p:strVal val="hidden"/>
                                      </p:to>
                                    </p:set>
                                  </p:childTnLst>
                                </p:cTn>
                              </p:par>
                              <p:par>
                                <p:cTn id="1717" presetID="1" presetClass="exit" presetSubtype="0" fill="hold" grpId="27" nodeType="withEffect">
                                  <p:stCondLst>
                                    <p:cond delay="0"/>
                                  </p:stCondLst>
                                  <p:childTnLst>
                                    <p:set>
                                      <p:cBhvr>
                                        <p:cTn id="1718" dur="1" fill="hold">
                                          <p:stCondLst>
                                            <p:cond delay="0"/>
                                          </p:stCondLst>
                                        </p:cTn>
                                        <p:tgtEl>
                                          <p:spTgt spid="45"/>
                                        </p:tgtEl>
                                        <p:attrNameLst>
                                          <p:attrName>style.visibility</p:attrName>
                                        </p:attrNameLst>
                                      </p:cBhvr>
                                      <p:to>
                                        <p:strVal val="hidden"/>
                                      </p:to>
                                    </p:set>
                                  </p:childTnLst>
                                </p:cTn>
                              </p:par>
                              <p:par>
                                <p:cTn id="1719" presetID="1" presetClass="exit" presetSubtype="0" fill="hold" grpId="27" nodeType="withEffect">
                                  <p:stCondLst>
                                    <p:cond delay="0"/>
                                  </p:stCondLst>
                                  <p:childTnLst>
                                    <p:set>
                                      <p:cBhvr>
                                        <p:cTn id="1720" dur="1" fill="hold">
                                          <p:stCondLst>
                                            <p:cond delay="0"/>
                                          </p:stCondLst>
                                        </p:cTn>
                                        <p:tgtEl>
                                          <p:spTgt spid="47"/>
                                        </p:tgtEl>
                                        <p:attrNameLst>
                                          <p:attrName>style.visibility</p:attrName>
                                        </p:attrNameLst>
                                      </p:cBhvr>
                                      <p:to>
                                        <p:strVal val="hidden"/>
                                      </p:to>
                                    </p:set>
                                  </p:childTnLst>
                                </p:cTn>
                              </p:par>
                              <p:par>
                                <p:cTn id="1721" presetID="1" presetClass="exit" presetSubtype="0" fill="hold" grpId="27" nodeType="withEffect">
                                  <p:stCondLst>
                                    <p:cond delay="0"/>
                                  </p:stCondLst>
                                  <p:childTnLst>
                                    <p:set>
                                      <p:cBhvr>
                                        <p:cTn id="1722" dur="1" fill="hold">
                                          <p:stCondLst>
                                            <p:cond delay="0"/>
                                          </p:stCondLst>
                                        </p:cTn>
                                        <p:tgtEl>
                                          <p:spTgt spid="48"/>
                                        </p:tgtEl>
                                        <p:attrNameLst>
                                          <p:attrName>style.visibility</p:attrName>
                                        </p:attrNameLst>
                                      </p:cBhvr>
                                      <p:to>
                                        <p:strVal val="hidden"/>
                                      </p:to>
                                    </p:set>
                                  </p:childTnLst>
                                </p:cTn>
                              </p:par>
                              <p:par>
                                <p:cTn id="1723" presetID="1" presetClass="exit" presetSubtype="0" fill="hold" grpId="27" nodeType="withEffect">
                                  <p:stCondLst>
                                    <p:cond delay="0"/>
                                  </p:stCondLst>
                                  <p:childTnLst>
                                    <p:set>
                                      <p:cBhvr>
                                        <p:cTn id="1724" dur="1" fill="hold">
                                          <p:stCondLst>
                                            <p:cond delay="0"/>
                                          </p:stCondLst>
                                        </p:cTn>
                                        <p:tgtEl>
                                          <p:spTgt spid="49"/>
                                        </p:tgtEl>
                                        <p:attrNameLst>
                                          <p:attrName>style.visibility</p:attrName>
                                        </p:attrNameLst>
                                      </p:cBhvr>
                                      <p:to>
                                        <p:strVal val="hidden"/>
                                      </p:to>
                                    </p:set>
                                  </p:childTnLst>
                                </p:cTn>
                              </p:par>
                              <p:par>
                                <p:cTn id="1725" presetID="1" presetClass="exit" presetSubtype="0" fill="hold" grpId="27" nodeType="withEffect">
                                  <p:stCondLst>
                                    <p:cond delay="0"/>
                                  </p:stCondLst>
                                  <p:childTnLst>
                                    <p:set>
                                      <p:cBhvr>
                                        <p:cTn id="1726" dur="1" fill="hold">
                                          <p:stCondLst>
                                            <p:cond delay="0"/>
                                          </p:stCondLst>
                                        </p:cTn>
                                        <p:tgtEl>
                                          <p:spTgt spid="50"/>
                                        </p:tgtEl>
                                        <p:attrNameLst>
                                          <p:attrName>style.visibility</p:attrName>
                                        </p:attrNameLst>
                                      </p:cBhvr>
                                      <p:to>
                                        <p:strVal val="hidden"/>
                                      </p:to>
                                    </p:set>
                                  </p:childTnLst>
                                </p:cTn>
                              </p:par>
                              <p:par>
                                <p:cTn id="1727" presetID="1" presetClass="exit" presetSubtype="0" fill="hold" grpId="27" nodeType="withEffect">
                                  <p:stCondLst>
                                    <p:cond delay="0"/>
                                  </p:stCondLst>
                                  <p:childTnLst>
                                    <p:set>
                                      <p:cBhvr>
                                        <p:cTn id="1728" dur="1" fill="hold">
                                          <p:stCondLst>
                                            <p:cond delay="0"/>
                                          </p:stCondLst>
                                        </p:cTn>
                                        <p:tgtEl>
                                          <p:spTgt spid="51"/>
                                        </p:tgtEl>
                                        <p:attrNameLst>
                                          <p:attrName>style.visibility</p:attrName>
                                        </p:attrNameLst>
                                      </p:cBhvr>
                                      <p:to>
                                        <p:strVal val="hidden"/>
                                      </p:to>
                                    </p:set>
                                  </p:childTnLst>
                                </p:cTn>
                              </p:par>
                              <p:par>
                                <p:cTn id="1729" presetID="1" presetClass="exit" presetSubtype="0" fill="hold" grpId="27" nodeType="withEffect">
                                  <p:stCondLst>
                                    <p:cond delay="0"/>
                                  </p:stCondLst>
                                  <p:childTnLst>
                                    <p:set>
                                      <p:cBhvr>
                                        <p:cTn id="1730" dur="1" fill="hold">
                                          <p:stCondLst>
                                            <p:cond delay="0"/>
                                          </p:stCondLst>
                                        </p:cTn>
                                        <p:tgtEl>
                                          <p:spTgt spid="52"/>
                                        </p:tgtEl>
                                        <p:attrNameLst>
                                          <p:attrName>style.visibility</p:attrName>
                                        </p:attrNameLst>
                                      </p:cBhvr>
                                      <p:to>
                                        <p:strVal val="hidden"/>
                                      </p:to>
                                    </p:set>
                                  </p:childTnLst>
                                </p:cTn>
                              </p:par>
                              <p:par>
                                <p:cTn id="1731" presetID="1" presetClass="exit" presetSubtype="0" fill="hold" grpId="27" nodeType="withEffect">
                                  <p:stCondLst>
                                    <p:cond delay="0"/>
                                  </p:stCondLst>
                                  <p:childTnLst>
                                    <p:set>
                                      <p:cBhvr>
                                        <p:cTn id="1732" dur="1" fill="hold">
                                          <p:stCondLst>
                                            <p:cond delay="0"/>
                                          </p:stCondLst>
                                        </p:cTn>
                                        <p:tgtEl>
                                          <p:spTgt spid="53"/>
                                        </p:tgtEl>
                                        <p:attrNameLst>
                                          <p:attrName>style.visibility</p:attrName>
                                        </p:attrNameLst>
                                      </p:cBhvr>
                                      <p:to>
                                        <p:strVal val="hidden"/>
                                      </p:to>
                                    </p:set>
                                  </p:childTnLst>
                                </p:cTn>
                              </p:par>
                              <p:par>
                                <p:cTn id="1733" presetID="1" presetClass="exit" presetSubtype="0" fill="hold" grpId="27" nodeType="withEffect">
                                  <p:stCondLst>
                                    <p:cond delay="0"/>
                                  </p:stCondLst>
                                  <p:childTnLst>
                                    <p:set>
                                      <p:cBhvr>
                                        <p:cTn id="1734" dur="1" fill="hold">
                                          <p:stCondLst>
                                            <p:cond delay="0"/>
                                          </p:stCondLst>
                                        </p:cTn>
                                        <p:tgtEl>
                                          <p:spTgt spid="54"/>
                                        </p:tgtEl>
                                        <p:attrNameLst>
                                          <p:attrName>style.visibility</p:attrName>
                                        </p:attrNameLst>
                                      </p:cBhvr>
                                      <p:to>
                                        <p:strVal val="hidden"/>
                                      </p:to>
                                    </p:set>
                                  </p:childTnLst>
                                </p:cTn>
                              </p:par>
                              <p:par>
                                <p:cTn id="1735" presetID="1" presetClass="exit" presetSubtype="0" fill="hold" grpId="27" nodeType="withEffect">
                                  <p:stCondLst>
                                    <p:cond delay="0"/>
                                  </p:stCondLst>
                                  <p:childTnLst>
                                    <p:set>
                                      <p:cBhvr>
                                        <p:cTn id="1736" dur="1" fill="hold">
                                          <p:stCondLst>
                                            <p:cond delay="0"/>
                                          </p:stCondLst>
                                        </p:cTn>
                                        <p:tgtEl>
                                          <p:spTgt spid="55"/>
                                        </p:tgtEl>
                                        <p:attrNameLst>
                                          <p:attrName>style.visibility</p:attrName>
                                        </p:attrNameLst>
                                      </p:cBhvr>
                                      <p:to>
                                        <p:strVal val="hidden"/>
                                      </p:to>
                                    </p:set>
                                  </p:childTnLst>
                                </p:cTn>
                              </p:par>
                              <p:par>
                                <p:cTn id="1737" presetID="1" presetClass="exit" presetSubtype="0" fill="hold" grpId="27" nodeType="withEffect">
                                  <p:stCondLst>
                                    <p:cond delay="0"/>
                                  </p:stCondLst>
                                  <p:childTnLst>
                                    <p:set>
                                      <p:cBhvr>
                                        <p:cTn id="1738" dur="1" fill="hold">
                                          <p:stCondLst>
                                            <p:cond delay="0"/>
                                          </p:stCondLst>
                                        </p:cTn>
                                        <p:tgtEl>
                                          <p:spTgt spid="56"/>
                                        </p:tgtEl>
                                        <p:attrNameLst>
                                          <p:attrName>style.visibility</p:attrName>
                                        </p:attrNameLst>
                                      </p:cBhvr>
                                      <p:to>
                                        <p:strVal val="hidden"/>
                                      </p:to>
                                    </p:set>
                                  </p:childTnLst>
                                </p:cTn>
                              </p:par>
                              <p:par>
                                <p:cTn id="1739" presetID="1" presetClass="exit" presetSubtype="0" fill="hold" grpId="27" nodeType="withEffect">
                                  <p:stCondLst>
                                    <p:cond delay="0"/>
                                  </p:stCondLst>
                                  <p:childTnLst>
                                    <p:set>
                                      <p:cBhvr>
                                        <p:cTn id="1740" dur="1" fill="hold">
                                          <p:stCondLst>
                                            <p:cond delay="0"/>
                                          </p:stCondLst>
                                        </p:cTn>
                                        <p:tgtEl>
                                          <p:spTgt spid="57"/>
                                        </p:tgtEl>
                                        <p:attrNameLst>
                                          <p:attrName>style.visibility</p:attrName>
                                        </p:attrNameLst>
                                      </p:cBhvr>
                                      <p:to>
                                        <p:strVal val="hidden"/>
                                      </p:to>
                                    </p:set>
                                  </p:childTnLst>
                                </p:cTn>
                              </p:par>
                              <p:par>
                                <p:cTn id="1741" presetID="1" presetClass="exit" presetSubtype="0" fill="hold" grpId="27" nodeType="withEffect">
                                  <p:stCondLst>
                                    <p:cond delay="0"/>
                                  </p:stCondLst>
                                  <p:childTnLst>
                                    <p:set>
                                      <p:cBhvr>
                                        <p:cTn id="1742" dur="1" fill="hold">
                                          <p:stCondLst>
                                            <p:cond delay="0"/>
                                          </p:stCondLst>
                                        </p:cTn>
                                        <p:tgtEl>
                                          <p:spTgt spid="58"/>
                                        </p:tgtEl>
                                        <p:attrNameLst>
                                          <p:attrName>style.visibility</p:attrName>
                                        </p:attrNameLst>
                                      </p:cBhvr>
                                      <p:to>
                                        <p:strVal val="hidden"/>
                                      </p:to>
                                    </p:set>
                                  </p:childTnLst>
                                </p:cTn>
                              </p:par>
                              <p:par>
                                <p:cTn id="1743" presetID="1" presetClass="exit" presetSubtype="0" fill="hold" grpId="27" nodeType="withEffect">
                                  <p:stCondLst>
                                    <p:cond delay="0"/>
                                  </p:stCondLst>
                                  <p:childTnLst>
                                    <p:set>
                                      <p:cBhvr>
                                        <p:cTn id="1744" dur="1" fill="hold">
                                          <p:stCondLst>
                                            <p:cond delay="0"/>
                                          </p:stCondLst>
                                        </p:cTn>
                                        <p:tgtEl>
                                          <p:spTgt spid="59"/>
                                        </p:tgtEl>
                                        <p:attrNameLst>
                                          <p:attrName>style.visibility</p:attrName>
                                        </p:attrNameLst>
                                      </p:cBhvr>
                                      <p:to>
                                        <p:strVal val="hidden"/>
                                      </p:to>
                                    </p:set>
                                  </p:childTnLst>
                                </p:cTn>
                              </p:par>
                              <p:par>
                                <p:cTn id="1745" presetID="1" presetClass="exit" presetSubtype="0" fill="hold" grpId="27" nodeType="withEffect">
                                  <p:stCondLst>
                                    <p:cond delay="0"/>
                                  </p:stCondLst>
                                  <p:childTnLst>
                                    <p:set>
                                      <p:cBhvr>
                                        <p:cTn id="1746" dur="1" fill="hold">
                                          <p:stCondLst>
                                            <p:cond delay="0"/>
                                          </p:stCondLst>
                                        </p:cTn>
                                        <p:tgtEl>
                                          <p:spTgt spid="60"/>
                                        </p:tgtEl>
                                        <p:attrNameLst>
                                          <p:attrName>style.visibility</p:attrName>
                                        </p:attrNameLst>
                                      </p:cBhvr>
                                      <p:to>
                                        <p:strVal val="hidden"/>
                                      </p:to>
                                    </p:set>
                                  </p:childTnLst>
                                </p:cTn>
                              </p:par>
                              <p:par>
                                <p:cTn id="1747" presetID="1" presetClass="exit" presetSubtype="0" fill="hold" grpId="27" nodeType="withEffect">
                                  <p:stCondLst>
                                    <p:cond delay="0"/>
                                  </p:stCondLst>
                                  <p:childTnLst>
                                    <p:set>
                                      <p:cBhvr>
                                        <p:cTn id="1748" dur="1" fill="hold">
                                          <p:stCondLst>
                                            <p:cond delay="0"/>
                                          </p:stCondLst>
                                        </p:cTn>
                                        <p:tgtEl>
                                          <p:spTgt spid="61"/>
                                        </p:tgtEl>
                                        <p:attrNameLst>
                                          <p:attrName>style.visibility</p:attrName>
                                        </p:attrNameLst>
                                      </p:cBhvr>
                                      <p:to>
                                        <p:strVal val="hidden"/>
                                      </p:to>
                                    </p:set>
                                  </p:childTnLst>
                                </p:cTn>
                              </p:par>
                              <p:par>
                                <p:cTn id="1749" presetID="1" presetClass="exit" presetSubtype="0" fill="hold" grpId="27" nodeType="withEffect">
                                  <p:stCondLst>
                                    <p:cond delay="0"/>
                                  </p:stCondLst>
                                  <p:childTnLst>
                                    <p:set>
                                      <p:cBhvr>
                                        <p:cTn id="1750" dur="1" fill="hold">
                                          <p:stCondLst>
                                            <p:cond delay="0"/>
                                          </p:stCondLst>
                                        </p:cTn>
                                        <p:tgtEl>
                                          <p:spTgt spid="62"/>
                                        </p:tgtEl>
                                        <p:attrNameLst>
                                          <p:attrName>style.visibility</p:attrName>
                                        </p:attrNameLst>
                                      </p:cBhvr>
                                      <p:to>
                                        <p:strVal val="hidden"/>
                                      </p:to>
                                    </p:set>
                                  </p:childTnLst>
                                </p:cTn>
                              </p:par>
                              <p:par>
                                <p:cTn id="1751" presetID="1" presetClass="exit" presetSubtype="0" fill="hold" grpId="27" nodeType="withEffect">
                                  <p:stCondLst>
                                    <p:cond delay="0"/>
                                  </p:stCondLst>
                                  <p:childTnLst>
                                    <p:set>
                                      <p:cBhvr>
                                        <p:cTn id="1752" dur="1" fill="hold">
                                          <p:stCondLst>
                                            <p:cond delay="0"/>
                                          </p:stCondLst>
                                        </p:cTn>
                                        <p:tgtEl>
                                          <p:spTgt spid="63"/>
                                        </p:tgtEl>
                                        <p:attrNameLst>
                                          <p:attrName>style.visibility</p:attrName>
                                        </p:attrNameLst>
                                      </p:cBhvr>
                                      <p:to>
                                        <p:strVal val="hidden"/>
                                      </p:to>
                                    </p:set>
                                  </p:childTnLst>
                                </p:cTn>
                              </p:par>
                              <p:par>
                                <p:cTn id="1753" presetID="1" presetClass="exit" presetSubtype="0" fill="hold" grpId="27" nodeType="withEffect">
                                  <p:stCondLst>
                                    <p:cond delay="0"/>
                                  </p:stCondLst>
                                  <p:childTnLst>
                                    <p:set>
                                      <p:cBhvr>
                                        <p:cTn id="1754" dur="1" fill="hold">
                                          <p:stCondLst>
                                            <p:cond delay="0"/>
                                          </p:stCondLst>
                                        </p:cTn>
                                        <p:tgtEl>
                                          <p:spTgt spid="64"/>
                                        </p:tgtEl>
                                        <p:attrNameLst>
                                          <p:attrName>style.visibility</p:attrName>
                                        </p:attrNameLst>
                                      </p:cBhvr>
                                      <p:to>
                                        <p:strVal val="hidden"/>
                                      </p:to>
                                    </p:set>
                                  </p:childTnLst>
                                </p:cTn>
                              </p:par>
                              <p:par>
                                <p:cTn id="1755" presetID="1" presetClass="exit" presetSubtype="0" fill="hold" grpId="27" nodeType="withEffect">
                                  <p:stCondLst>
                                    <p:cond delay="0"/>
                                  </p:stCondLst>
                                  <p:childTnLst>
                                    <p:set>
                                      <p:cBhvr>
                                        <p:cTn id="1756" dur="1" fill="hold">
                                          <p:stCondLst>
                                            <p:cond delay="0"/>
                                          </p:stCondLst>
                                        </p:cTn>
                                        <p:tgtEl>
                                          <p:spTgt spid="65"/>
                                        </p:tgtEl>
                                        <p:attrNameLst>
                                          <p:attrName>style.visibility</p:attrName>
                                        </p:attrNameLst>
                                      </p:cBhvr>
                                      <p:to>
                                        <p:strVal val="hidden"/>
                                      </p:to>
                                    </p:set>
                                  </p:childTnLst>
                                </p:cTn>
                              </p:par>
                              <p:par>
                                <p:cTn id="1757" presetID="1" presetClass="exit" presetSubtype="0" fill="hold" grpId="27" nodeType="withEffect">
                                  <p:stCondLst>
                                    <p:cond delay="0"/>
                                  </p:stCondLst>
                                  <p:childTnLst>
                                    <p:set>
                                      <p:cBhvr>
                                        <p:cTn id="1758" dur="1" fill="hold">
                                          <p:stCondLst>
                                            <p:cond delay="0"/>
                                          </p:stCondLst>
                                        </p:cTn>
                                        <p:tgtEl>
                                          <p:spTgt spid="66"/>
                                        </p:tgtEl>
                                        <p:attrNameLst>
                                          <p:attrName>style.visibility</p:attrName>
                                        </p:attrNameLst>
                                      </p:cBhvr>
                                      <p:to>
                                        <p:strVal val="hidden"/>
                                      </p:to>
                                    </p:set>
                                  </p:childTnLst>
                                </p:cTn>
                              </p:par>
                              <p:par>
                                <p:cTn id="1759" presetID="1" presetClass="exit" presetSubtype="0" fill="hold" grpId="27" nodeType="withEffect">
                                  <p:stCondLst>
                                    <p:cond delay="0"/>
                                  </p:stCondLst>
                                  <p:childTnLst>
                                    <p:set>
                                      <p:cBhvr>
                                        <p:cTn id="1760" dur="1" fill="hold">
                                          <p:stCondLst>
                                            <p:cond delay="0"/>
                                          </p:stCondLst>
                                        </p:cTn>
                                        <p:tgtEl>
                                          <p:spTgt spid="67"/>
                                        </p:tgtEl>
                                        <p:attrNameLst>
                                          <p:attrName>style.visibility</p:attrName>
                                        </p:attrNameLst>
                                      </p:cBhvr>
                                      <p:to>
                                        <p:strVal val="hidden"/>
                                      </p:to>
                                    </p:set>
                                  </p:childTnLst>
                                </p:cTn>
                              </p:par>
                              <p:par>
                                <p:cTn id="1761" presetID="1" presetClass="exit" presetSubtype="0" fill="hold" grpId="27" nodeType="withEffect">
                                  <p:stCondLst>
                                    <p:cond delay="0"/>
                                  </p:stCondLst>
                                  <p:childTnLst>
                                    <p:set>
                                      <p:cBhvr>
                                        <p:cTn id="1762" dur="1" fill="hold">
                                          <p:stCondLst>
                                            <p:cond delay="0"/>
                                          </p:stCondLst>
                                        </p:cTn>
                                        <p:tgtEl>
                                          <p:spTgt spid="68"/>
                                        </p:tgtEl>
                                        <p:attrNameLst>
                                          <p:attrName>style.visibility</p:attrName>
                                        </p:attrNameLst>
                                      </p:cBhvr>
                                      <p:to>
                                        <p:strVal val="hidden"/>
                                      </p:to>
                                    </p:set>
                                  </p:childTnLst>
                                </p:cTn>
                              </p:par>
                              <p:par>
                                <p:cTn id="1763" presetID="1" presetClass="exit" presetSubtype="0" fill="hold" grpId="27" nodeType="withEffect">
                                  <p:stCondLst>
                                    <p:cond delay="0"/>
                                  </p:stCondLst>
                                  <p:childTnLst>
                                    <p:set>
                                      <p:cBhvr>
                                        <p:cTn id="1764" dur="1" fill="hold">
                                          <p:stCondLst>
                                            <p:cond delay="0"/>
                                          </p:stCondLst>
                                        </p:cTn>
                                        <p:tgtEl>
                                          <p:spTgt spid="69"/>
                                        </p:tgtEl>
                                        <p:attrNameLst>
                                          <p:attrName>style.visibility</p:attrName>
                                        </p:attrNameLst>
                                      </p:cBhvr>
                                      <p:to>
                                        <p:strVal val="hidden"/>
                                      </p:to>
                                    </p:set>
                                  </p:childTnLst>
                                </p:cTn>
                              </p:par>
                              <p:par>
                                <p:cTn id="1765" presetID="1" presetClass="exit" presetSubtype="0" fill="hold" grpId="27" nodeType="withEffect">
                                  <p:stCondLst>
                                    <p:cond delay="0"/>
                                  </p:stCondLst>
                                  <p:childTnLst>
                                    <p:set>
                                      <p:cBhvr>
                                        <p:cTn id="1766" dur="1" fill="hold">
                                          <p:stCondLst>
                                            <p:cond delay="0"/>
                                          </p:stCondLst>
                                        </p:cTn>
                                        <p:tgtEl>
                                          <p:spTgt spid="70"/>
                                        </p:tgtEl>
                                        <p:attrNameLst>
                                          <p:attrName>style.visibility</p:attrName>
                                        </p:attrNameLst>
                                      </p:cBhvr>
                                      <p:to>
                                        <p:strVal val="hidden"/>
                                      </p:to>
                                    </p:set>
                                  </p:childTnLst>
                                </p:cTn>
                              </p:par>
                              <p:par>
                                <p:cTn id="1767" presetID="1" presetClass="entr" presetSubtype="0" fill="hold" grpId="27" nodeType="withEffect">
                                  <p:stCondLst>
                                    <p:cond delay="0"/>
                                  </p:stCondLst>
                                  <p:childTnLst>
                                    <p:set>
                                      <p:cBhvr>
                                        <p:cTn id="1768" dur="1" fill="hold">
                                          <p:stCondLst>
                                            <p:cond delay="0"/>
                                          </p:stCondLst>
                                        </p:cTn>
                                        <p:tgtEl>
                                          <p:spTgt spid="71"/>
                                        </p:tgtEl>
                                        <p:attrNameLst>
                                          <p:attrName>style.visibility</p:attrName>
                                        </p:attrNameLst>
                                      </p:cBhvr>
                                      <p:to>
                                        <p:strVal val="visible"/>
                                      </p:to>
                                    </p:set>
                                  </p:childTnLst>
                                </p:cTn>
                              </p:par>
                              <p:par>
                                <p:cTn id="1769" presetID="1" presetClass="exit" presetSubtype="0" fill="hold" grpId="27" nodeType="withEffect">
                                  <p:stCondLst>
                                    <p:cond delay="0"/>
                                  </p:stCondLst>
                                  <p:childTnLst>
                                    <p:set>
                                      <p:cBhvr>
                                        <p:cTn id="1770"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771" restart="whenNotActive" fill="hold" evtFilter="cancelBubble" nodeType="interactiveSeq">
                <p:stCondLst>
                  <p:cond evt="onClick" delay="0">
                    <p:tgtEl>
                      <p:spTgt spid="43"/>
                    </p:tgtEl>
                  </p:cond>
                </p:stCondLst>
                <p:endSync evt="end" delay="0">
                  <p:rtn val="all"/>
                </p:endSync>
                <p:childTnLst>
                  <p:par>
                    <p:cTn id="1772" fill="hold">
                      <p:stCondLst>
                        <p:cond delay="0"/>
                      </p:stCondLst>
                      <p:childTnLst>
                        <p:par>
                          <p:cTn id="1773" fill="hold">
                            <p:stCondLst>
                              <p:cond delay="0"/>
                            </p:stCondLst>
                            <p:childTnLst>
                              <p:par>
                                <p:cTn id="1774" presetID="1" presetClass="exit" presetSubtype="0" fill="hold" grpId="28" nodeType="clickEffect">
                                  <p:stCondLst>
                                    <p:cond delay="0"/>
                                  </p:stCondLst>
                                  <p:childTnLst>
                                    <p:set>
                                      <p:cBhvr>
                                        <p:cTn id="1775" dur="1" fill="hold">
                                          <p:stCondLst>
                                            <p:cond delay="0"/>
                                          </p:stCondLst>
                                        </p:cTn>
                                        <p:tgtEl>
                                          <p:spTgt spid="30"/>
                                        </p:tgtEl>
                                        <p:attrNameLst>
                                          <p:attrName>style.visibility</p:attrName>
                                        </p:attrNameLst>
                                      </p:cBhvr>
                                      <p:to>
                                        <p:strVal val="hidden"/>
                                      </p:to>
                                    </p:set>
                                  </p:childTnLst>
                                </p:cTn>
                              </p:par>
                              <p:par>
                                <p:cTn id="1776" presetID="1" presetClass="exit" presetSubtype="0" fill="hold" grpId="28" nodeType="withEffect">
                                  <p:stCondLst>
                                    <p:cond delay="0"/>
                                  </p:stCondLst>
                                  <p:childTnLst>
                                    <p:set>
                                      <p:cBhvr>
                                        <p:cTn id="1777" dur="1" fill="hold">
                                          <p:stCondLst>
                                            <p:cond delay="0"/>
                                          </p:stCondLst>
                                        </p:cTn>
                                        <p:tgtEl>
                                          <p:spTgt spid="44"/>
                                        </p:tgtEl>
                                        <p:attrNameLst>
                                          <p:attrName>style.visibility</p:attrName>
                                        </p:attrNameLst>
                                      </p:cBhvr>
                                      <p:to>
                                        <p:strVal val="hidden"/>
                                      </p:to>
                                    </p:set>
                                  </p:childTnLst>
                                </p:cTn>
                              </p:par>
                              <p:par>
                                <p:cTn id="1778" presetID="1" presetClass="exit" presetSubtype="0" fill="hold" grpId="28" nodeType="withEffect">
                                  <p:stCondLst>
                                    <p:cond delay="0"/>
                                  </p:stCondLst>
                                  <p:childTnLst>
                                    <p:set>
                                      <p:cBhvr>
                                        <p:cTn id="1779" dur="1" fill="hold">
                                          <p:stCondLst>
                                            <p:cond delay="0"/>
                                          </p:stCondLst>
                                        </p:cTn>
                                        <p:tgtEl>
                                          <p:spTgt spid="45"/>
                                        </p:tgtEl>
                                        <p:attrNameLst>
                                          <p:attrName>style.visibility</p:attrName>
                                        </p:attrNameLst>
                                      </p:cBhvr>
                                      <p:to>
                                        <p:strVal val="hidden"/>
                                      </p:to>
                                    </p:set>
                                  </p:childTnLst>
                                </p:cTn>
                              </p:par>
                              <p:par>
                                <p:cTn id="1780" presetID="1" presetClass="exit" presetSubtype="0" fill="hold" grpId="28" nodeType="withEffect">
                                  <p:stCondLst>
                                    <p:cond delay="0"/>
                                  </p:stCondLst>
                                  <p:childTnLst>
                                    <p:set>
                                      <p:cBhvr>
                                        <p:cTn id="1781" dur="1" fill="hold">
                                          <p:stCondLst>
                                            <p:cond delay="0"/>
                                          </p:stCondLst>
                                        </p:cTn>
                                        <p:tgtEl>
                                          <p:spTgt spid="47"/>
                                        </p:tgtEl>
                                        <p:attrNameLst>
                                          <p:attrName>style.visibility</p:attrName>
                                        </p:attrNameLst>
                                      </p:cBhvr>
                                      <p:to>
                                        <p:strVal val="hidden"/>
                                      </p:to>
                                    </p:set>
                                  </p:childTnLst>
                                </p:cTn>
                              </p:par>
                              <p:par>
                                <p:cTn id="1782" presetID="1" presetClass="exit" presetSubtype="0" fill="hold" grpId="28" nodeType="withEffect">
                                  <p:stCondLst>
                                    <p:cond delay="0"/>
                                  </p:stCondLst>
                                  <p:childTnLst>
                                    <p:set>
                                      <p:cBhvr>
                                        <p:cTn id="1783" dur="1" fill="hold">
                                          <p:stCondLst>
                                            <p:cond delay="0"/>
                                          </p:stCondLst>
                                        </p:cTn>
                                        <p:tgtEl>
                                          <p:spTgt spid="48"/>
                                        </p:tgtEl>
                                        <p:attrNameLst>
                                          <p:attrName>style.visibility</p:attrName>
                                        </p:attrNameLst>
                                      </p:cBhvr>
                                      <p:to>
                                        <p:strVal val="hidden"/>
                                      </p:to>
                                    </p:set>
                                  </p:childTnLst>
                                </p:cTn>
                              </p:par>
                              <p:par>
                                <p:cTn id="1784" presetID="1" presetClass="exit" presetSubtype="0" fill="hold" grpId="28" nodeType="withEffect">
                                  <p:stCondLst>
                                    <p:cond delay="0"/>
                                  </p:stCondLst>
                                  <p:childTnLst>
                                    <p:set>
                                      <p:cBhvr>
                                        <p:cTn id="1785" dur="1" fill="hold">
                                          <p:stCondLst>
                                            <p:cond delay="0"/>
                                          </p:stCondLst>
                                        </p:cTn>
                                        <p:tgtEl>
                                          <p:spTgt spid="49"/>
                                        </p:tgtEl>
                                        <p:attrNameLst>
                                          <p:attrName>style.visibility</p:attrName>
                                        </p:attrNameLst>
                                      </p:cBhvr>
                                      <p:to>
                                        <p:strVal val="hidden"/>
                                      </p:to>
                                    </p:set>
                                  </p:childTnLst>
                                </p:cTn>
                              </p:par>
                              <p:par>
                                <p:cTn id="1786" presetID="1" presetClass="exit" presetSubtype="0" fill="hold" grpId="28" nodeType="withEffect">
                                  <p:stCondLst>
                                    <p:cond delay="0"/>
                                  </p:stCondLst>
                                  <p:childTnLst>
                                    <p:set>
                                      <p:cBhvr>
                                        <p:cTn id="1787" dur="1" fill="hold">
                                          <p:stCondLst>
                                            <p:cond delay="0"/>
                                          </p:stCondLst>
                                        </p:cTn>
                                        <p:tgtEl>
                                          <p:spTgt spid="50"/>
                                        </p:tgtEl>
                                        <p:attrNameLst>
                                          <p:attrName>style.visibility</p:attrName>
                                        </p:attrNameLst>
                                      </p:cBhvr>
                                      <p:to>
                                        <p:strVal val="hidden"/>
                                      </p:to>
                                    </p:set>
                                  </p:childTnLst>
                                </p:cTn>
                              </p:par>
                              <p:par>
                                <p:cTn id="1788" presetID="1" presetClass="exit" presetSubtype="0" fill="hold" grpId="28" nodeType="withEffect">
                                  <p:stCondLst>
                                    <p:cond delay="0"/>
                                  </p:stCondLst>
                                  <p:childTnLst>
                                    <p:set>
                                      <p:cBhvr>
                                        <p:cTn id="1789" dur="1" fill="hold">
                                          <p:stCondLst>
                                            <p:cond delay="0"/>
                                          </p:stCondLst>
                                        </p:cTn>
                                        <p:tgtEl>
                                          <p:spTgt spid="51"/>
                                        </p:tgtEl>
                                        <p:attrNameLst>
                                          <p:attrName>style.visibility</p:attrName>
                                        </p:attrNameLst>
                                      </p:cBhvr>
                                      <p:to>
                                        <p:strVal val="hidden"/>
                                      </p:to>
                                    </p:set>
                                  </p:childTnLst>
                                </p:cTn>
                              </p:par>
                              <p:par>
                                <p:cTn id="1790" presetID="1" presetClass="exit" presetSubtype="0" fill="hold" grpId="28" nodeType="withEffect">
                                  <p:stCondLst>
                                    <p:cond delay="0"/>
                                  </p:stCondLst>
                                  <p:childTnLst>
                                    <p:set>
                                      <p:cBhvr>
                                        <p:cTn id="1791" dur="1" fill="hold">
                                          <p:stCondLst>
                                            <p:cond delay="0"/>
                                          </p:stCondLst>
                                        </p:cTn>
                                        <p:tgtEl>
                                          <p:spTgt spid="52"/>
                                        </p:tgtEl>
                                        <p:attrNameLst>
                                          <p:attrName>style.visibility</p:attrName>
                                        </p:attrNameLst>
                                      </p:cBhvr>
                                      <p:to>
                                        <p:strVal val="hidden"/>
                                      </p:to>
                                    </p:set>
                                  </p:childTnLst>
                                </p:cTn>
                              </p:par>
                              <p:par>
                                <p:cTn id="1792" presetID="1" presetClass="exit" presetSubtype="0" fill="hold" grpId="28" nodeType="withEffect">
                                  <p:stCondLst>
                                    <p:cond delay="0"/>
                                  </p:stCondLst>
                                  <p:childTnLst>
                                    <p:set>
                                      <p:cBhvr>
                                        <p:cTn id="1793" dur="1" fill="hold">
                                          <p:stCondLst>
                                            <p:cond delay="0"/>
                                          </p:stCondLst>
                                        </p:cTn>
                                        <p:tgtEl>
                                          <p:spTgt spid="53"/>
                                        </p:tgtEl>
                                        <p:attrNameLst>
                                          <p:attrName>style.visibility</p:attrName>
                                        </p:attrNameLst>
                                      </p:cBhvr>
                                      <p:to>
                                        <p:strVal val="hidden"/>
                                      </p:to>
                                    </p:set>
                                  </p:childTnLst>
                                </p:cTn>
                              </p:par>
                              <p:par>
                                <p:cTn id="1794" presetID="1" presetClass="exit" presetSubtype="0" fill="hold" grpId="28" nodeType="withEffect">
                                  <p:stCondLst>
                                    <p:cond delay="0"/>
                                  </p:stCondLst>
                                  <p:childTnLst>
                                    <p:set>
                                      <p:cBhvr>
                                        <p:cTn id="1795" dur="1" fill="hold">
                                          <p:stCondLst>
                                            <p:cond delay="0"/>
                                          </p:stCondLst>
                                        </p:cTn>
                                        <p:tgtEl>
                                          <p:spTgt spid="54"/>
                                        </p:tgtEl>
                                        <p:attrNameLst>
                                          <p:attrName>style.visibility</p:attrName>
                                        </p:attrNameLst>
                                      </p:cBhvr>
                                      <p:to>
                                        <p:strVal val="hidden"/>
                                      </p:to>
                                    </p:set>
                                  </p:childTnLst>
                                </p:cTn>
                              </p:par>
                              <p:par>
                                <p:cTn id="1796" presetID="1" presetClass="exit" presetSubtype="0" fill="hold" grpId="28" nodeType="withEffect">
                                  <p:stCondLst>
                                    <p:cond delay="0"/>
                                  </p:stCondLst>
                                  <p:childTnLst>
                                    <p:set>
                                      <p:cBhvr>
                                        <p:cTn id="1797" dur="1" fill="hold">
                                          <p:stCondLst>
                                            <p:cond delay="0"/>
                                          </p:stCondLst>
                                        </p:cTn>
                                        <p:tgtEl>
                                          <p:spTgt spid="55"/>
                                        </p:tgtEl>
                                        <p:attrNameLst>
                                          <p:attrName>style.visibility</p:attrName>
                                        </p:attrNameLst>
                                      </p:cBhvr>
                                      <p:to>
                                        <p:strVal val="hidden"/>
                                      </p:to>
                                    </p:set>
                                  </p:childTnLst>
                                </p:cTn>
                              </p:par>
                              <p:par>
                                <p:cTn id="1798" presetID="1" presetClass="exit" presetSubtype="0" fill="hold" grpId="28" nodeType="withEffect">
                                  <p:stCondLst>
                                    <p:cond delay="0"/>
                                  </p:stCondLst>
                                  <p:childTnLst>
                                    <p:set>
                                      <p:cBhvr>
                                        <p:cTn id="1799" dur="1" fill="hold">
                                          <p:stCondLst>
                                            <p:cond delay="0"/>
                                          </p:stCondLst>
                                        </p:cTn>
                                        <p:tgtEl>
                                          <p:spTgt spid="56"/>
                                        </p:tgtEl>
                                        <p:attrNameLst>
                                          <p:attrName>style.visibility</p:attrName>
                                        </p:attrNameLst>
                                      </p:cBhvr>
                                      <p:to>
                                        <p:strVal val="hidden"/>
                                      </p:to>
                                    </p:set>
                                  </p:childTnLst>
                                </p:cTn>
                              </p:par>
                              <p:par>
                                <p:cTn id="1800" presetID="1" presetClass="exit" presetSubtype="0" fill="hold" grpId="28" nodeType="withEffect">
                                  <p:stCondLst>
                                    <p:cond delay="0"/>
                                  </p:stCondLst>
                                  <p:childTnLst>
                                    <p:set>
                                      <p:cBhvr>
                                        <p:cTn id="1801" dur="1" fill="hold">
                                          <p:stCondLst>
                                            <p:cond delay="0"/>
                                          </p:stCondLst>
                                        </p:cTn>
                                        <p:tgtEl>
                                          <p:spTgt spid="57"/>
                                        </p:tgtEl>
                                        <p:attrNameLst>
                                          <p:attrName>style.visibility</p:attrName>
                                        </p:attrNameLst>
                                      </p:cBhvr>
                                      <p:to>
                                        <p:strVal val="hidden"/>
                                      </p:to>
                                    </p:set>
                                  </p:childTnLst>
                                </p:cTn>
                              </p:par>
                              <p:par>
                                <p:cTn id="1802" presetID="1" presetClass="exit" presetSubtype="0" fill="hold" grpId="28" nodeType="withEffect">
                                  <p:stCondLst>
                                    <p:cond delay="0"/>
                                  </p:stCondLst>
                                  <p:childTnLst>
                                    <p:set>
                                      <p:cBhvr>
                                        <p:cTn id="1803" dur="1" fill="hold">
                                          <p:stCondLst>
                                            <p:cond delay="0"/>
                                          </p:stCondLst>
                                        </p:cTn>
                                        <p:tgtEl>
                                          <p:spTgt spid="58"/>
                                        </p:tgtEl>
                                        <p:attrNameLst>
                                          <p:attrName>style.visibility</p:attrName>
                                        </p:attrNameLst>
                                      </p:cBhvr>
                                      <p:to>
                                        <p:strVal val="hidden"/>
                                      </p:to>
                                    </p:set>
                                  </p:childTnLst>
                                </p:cTn>
                              </p:par>
                              <p:par>
                                <p:cTn id="1804" presetID="1" presetClass="exit" presetSubtype="0" fill="hold" grpId="28" nodeType="withEffect">
                                  <p:stCondLst>
                                    <p:cond delay="0"/>
                                  </p:stCondLst>
                                  <p:childTnLst>
                                    <p:set>
                                      <p:cBhvr>
                                        <p:cTn id="1805" dur="1" fill="hold">
                                          <p:stCondLst>
                                            <p:cond delay="0"/>
                                          </p:stCondLst>
                                        </p:cTn>
                                        <p:tgtEl>
                                          <p:spTgt spid="59"/>
                                        </p:tgtEl>
                                        <p:attrNameLst>
                                          <p:attrName>style.visibility</p:attrName>
                                        </p:attrNameLst>
                                      </p:cBhvr>
                                      <p:to>
                                        <p:strVal val="hidden"/>
                                      </p:to>
                                    </p:set>
                                  </p:childTnLst>
                                </p:cTn>
                              </p:par>
                              <p:par>
                                <p:cTn id="1806" presetID="1" presetClass="exit" presetSubtype="0" fill="hold" grpId="28" nodeType="withEffect">
                                  <p:stCondLst>
                                    <p:cond delay="0"/>
                                  </p:stCondLst>
                                  <p:childTnLst>
                                    <p:set>
                                      <p:cBhvr>
                                        <p:cTn id="1807" dur="1" fill="hold">
                                          <p:stCondLst>
                                            <p:cond delay="0"/>
                                          </p:stCondLst>
                                        </p:cTn>
                                        <p:tgtEl>
                                          <p:spTgt spid="60"/>
                                        </p:tgtEl>
                                        <p:attrNameLst>
                                          <p:attrName>style.visibility</p:attrName>
                                        </p:attrNameLst>
                                      </p:cBhvr>
                                      <p:to>
                                        <p:strVal val="hidden"/>
                                      </p:to>
                                    </p:set>
                                  </p:childTnLst>
                                </p:cTn>
                              </p:par>
                              <p:par>
                                <p:cTn id="1808" presetID="1" presetClass="exit" presetSubtype="0" fill="hold" grpId="28" nodeType="withEffect">
                                  <p:stCondLst>
                                    <p:cond delay="0"/>
                                  </p:stCondLst>
                                  <p:childTnLst>
                                    <p:set>
                                      <p:cBhvr>
                                        <p:cTn id="1809" dur="1" fill="hold">
                                          <p:stCondLst>
                                            <p:cond delay="0"/>
                                          </p:stCondLst>
                                        </p:cTn>
                                        <p:tgtEl>
                                          <p:spTgt spid="61"/>
                                        </p:tgtEl>
                                        <p:attrNameLst>
                                          <p:attrName>style.visibility</p:attrName>
                                        </p:attrNameLst>
                                      </p:cBhvr>
                                      <p:to>
                                        <p:strVal val="hidden"/>
                                      </p:to>
                                    </p:set>
                                  </p:childTnLst>
                                </p:cTn>
                              </p:par>
                              <p:par>
                                <p:cTn id="1810" presetID="1" presetClass="exit" presetSubtype="0" fill="hold" grpId="28" nodeType="withEffect">
                                  <p:stCondLst>
                                    <p:cond delay="0"/>
                                  </p:stCondLst>
                                  <p:childTnLst>
                                    <p:set>
                                      <p:cBhvr>
                                        <p:cTn id="1811" dur="1" fill="hold">
                                          <p:stCondLst>
                                            <p:cond delay="0"/>
                                          </p:stCondLst>
                                        </p:cTn>
                                        <p:tgtEl>
                                          <p:spTgt spid="62"/>
                                        </p:tgtEl>
                                        <p:attrNameLst>
                                          <p:attrName>style.visibility</p:attrName>
                                        </p:attrNameLst>
                                      </p:cBhvr>
                                      <p:to>
                                        <p:strVal val="hidden"/>
                                      </p:to>
                                    </p:set>
                                  </p:childTnLst>
                                </p:cTn>
                              </p:par>
                              <p:par>
                                <p:cTn id="1812" presetID="1" presetClass="exit" presetSubtype="0" fill="hold" grpId="28" nodeType="withEffect">
                                  <p:stCondLst>
                                    <p:cond delay="0"/>
                                  </p:stCondLst>
                                  <p:childTnLst>
                                    <p:set>
                                      <p:cBhvr>
                                        <p:cTn id="1813" dur="1" fill="hold">
                                          <p:stCondLst>
                                            <p:cond delay="0"/>
                                          </p:stCondLst>
                                        </p:cTn>
                                        <p:tgtEl>
                                          <p:spTgt spid="63"/>
                                        </p:tgtEl>
                                        <p:attrNameLst>
                                          <p:attrName>style.visibility</p:attrName>
                                        </p:attrNameLst>
                                      </p:cBhvr>
                                      <p:to>
                                        <p:strVal val="hidden"/>
                                      </p:to>
                                    </p:set>
                                  </p:childTnLst>
                                </p:cTn>
                              </p:par>
                              <p:par>
                                <p:cTn id="1814" presetID="1" presetClass="exit" presetSubtype="0" fill="hold" grpId="28" nodeType="withEffect">
                                  <p:stCondLst>
                                    <p:cond delay="0"/>
                                  </p:stCondLst>
                                  <p:childTnLst>
                                    <p:set>
                                      <p:cBhvr>
                                        <p:cTn id="1815" dur="1" fill="hold">
                                          <p:stCondLst>
                                            <p:cond delay="0"/>
                                          </p:stCondLst>
                                        </p:cTn>
                                        <p:tgtEl>
                                          <p:spTgt spid="64"/>
                                        </p:tgtEl>
                                        <p:attrNameLst>
                                          <p:attrName>style.visibility</p:attrName>
                                        </p:attrNameLst>
                                      </p:cBhvr>
                                      <p:to>
                                        <p:strVal val="hidden"/>
                                      </p:to>
                                    </p:set>
                                  </p:childTnLst>
                                </p:cTn>
                              </p:par>
                              <p:par>
                                <p:cTn id="1816" presetID="1" presetClass="exit" presetSubtype="0" fill="hold" grpId="28" nodeType="withEffect">
                                  <p:stCondLst>
                                    <p:cond delay="0"/>
                                  </p:stCondLst>
                                  <p:childTnLst>
                                    <p:set>
                                      <p:cBhvr>
                                        <p:cTn id="1817" dur="1" fill="hold">
                                          <p:stCondLst>
                                            <p:cond delay="0"/>
                                          </p:stCondLst>
                                        </p:cTn>
                                        <p:tgtEl>
                                          <p:spTgt spid="65"/>
                                        </p:tgtEl>
                                        <p:attrNameLst>
                                          <p:attrName>style.visibility</p:attrName>
                                        </p:attrNameLst>
                                      </p:cBhvr>
                                      <p:to>
                                        <p:strVal val="hidden"/>
                                      </p:to>
                                    </p:set>
                                  </p:childTnLst>
                                </p:cTn>
                              </p:par>
                              <p:par>
                                <p:cTn id="1818" presetID="1" presetClass="exit" presetSubtype="0" fill="hold" grpId="28" nodeType="withEffect">
                                  <p:stCondLst>
                                    <p:cond delay="0"/>
                                  </p:stCondLst>
                                  <p:childTnLst>
                                    <p:set>
                                      <p:cBhvr>
                                        <p:cTn id="1819" dur="1" fill="hold">
                                          <p:stCondLst>
                                            <p:cond delay="0"/>
                                          </p:stCondLst>
                                        </p:cTn>
                                        <p:tgtEl>
                                          <p:spTgt spid="66"/>
                                        </p:tgtEl>
                                        <p:attrNameLst>
                                          <p:attrName>style.visibility</p:attrName>
                                        </p:attrNameLst>
                                      </p:cBhvr>
                                      <p:to>
                                        <p:strVal val="hidden"/>
                                      </p:to>
                                    </p:set>
                                  </p:childTnLst>
                                </p:cTn>
                              </p:par>
                              <p:par>
                                <p:cTn id="1820" presetID="1" presetClass="exit" presetSubtype="0" fill="hold" grpId="28" nodeType="withEffect">
                                  <p:stCondLst>
                                    <p:cond delay="0"/>
                                  </p:stCondLst>
                                  <p:childTnLst>
                                    <p:set>
                                      <p:cBhvr>
                                        <p:cTn id="1821" dur="1" fill="hold">
                                          <p:stCondLst>
                                            <p:cond delay="0"/>
                                          </p:stCondLst>
                                        </p:cTn>
                                        <p:tgtEl>
                                          <p:spTgt spid="67"/>
                                        </p:tgtEl>
                                        <p:attrNameLst>
                                          <p:attrName>style.visibility</p:attrName>
                                        </p:attrNameLst>
                                      </p:cBhvr>
                                      <p:to>
                                        <p:strVal val="hidden"/>
                                      </p:to>
                                    </p:set>
                                  </p:childTnLst>
                                </p:cTn>
                              </p:par>
                              <p:par>
                                <p:cTn id="1822" presetID="1" presetClass="exit" presetSubtype="0" fill="hold" grpId="28" nodeType="withEffect">
                                  <p:stCondLst>
                                    <p:cond delay="0"/>
                                  </p:stCondLst>
                                  <p:childTnLst>
                                    <p:set>
                                      <p:cBhvr>
                                        <p:cTn id="1823" dur="1" fill="hold">
                                          <p:stCondLst>
                                            <p:cond delay="0"/>
                                          </p:stCondLst>
                                        </p:cTn>
                                        <p:tgtEl>
                                          <p:spTgt spid="68"/>
                                        </p:tgtEl>
                                        <p:attrNameLst>
                                          <p:attrName>style.visibility</p:attrName>
                                        </p:attrNameLst>
                                      </p:cBhvr>
                                      <p:to>
                                        <p:strVal val="hidden"/>
                                      </p:to>
                                    </p:set>
                                  </p:childTnLst>
                                </p:cTn>
                              </p:par>
                              <p:par>
                                <p:cTn id="1824" presetID="1" presetClass="exit" presetSubtype="0" fill="hold" grpId="28" nodeType="withEffect">
                                  <p:stCondLst>
                                    <p:cond delay="0"/>
                                  </p:stCondLst>
                                  <p:childTnLst>
                                    <p:set>
                                      <p:cBhvr>
                                        <p:cTn id="1825" dur="1" fill="hold">
                                          <p:stCondLst>
                                            <p:cond delay="0"/>
                                          </p:stCondLst>
                                        </p:cTn>
                                        <p:tgtEl>
                                          <p:spTgt spid="69"/>
                                        </p:tgtEl>
                                        <p:attrNameLst>
                                          <p:attrName>style.visibility</p:attrName>
                                        </p:attrNameLst>
                                      </p:cBhvr>
                                      <p:to>
                                        <p:strVal val="hidden"/>
                                      </p:to>
                                    </p:set>
                                  </p:childTnLst>
                                </p:cTn>
                              </p:par>
                              <p:par>
                                <p:cTn id="1826" presetID="1" presetClass="exit" presetSubtype="0" fill="hold" grpId="28" nodeType="withEffect">
                                  <p:stCondLst>
                                    <p:cond delay="0"/>
                                  </p:stCondLst>
                                  <p:childTnLst>
                                    <p:set>
                                      <p:cBhvr>
                                        <p:cTn id="1827" dur="1" fill="hold">
                                          <p:stCondLst>
                                            <p:cond delay="0"/>
                                          </p:stCondLst>
                                        </p:cTn>
                                        <p:tgtEl>
                                          <p:spTgt spid="70"/>
                                        </p:tgtEl>
                                        <p:attrNameLst>
                                          <p:attrName>style.visibility</p:attrName>
                                        </p:attrNameLst>
                                      </p:cBhvr>
                                      <p:to>
                                        <p:strVal val="hidden"/>
                                      </p:to>
                                    </p:set>
                                  </p:childTnLst>
                                </p:cTn>
                              </p:par>
                              <p:par>
                                <p:cTn id="1828" presetID="1" presetClass="exit" presetSubtype="0" fill="hold" grpId="28" nodeType="withEffect">
                                  <p:stCondLst>
                                    <p:cond delay="0"/>
                                  </p:stCondLst>
                                  <p:childTnLst>
                                    <p:set>
                                      <p:cBhvr>
                                        <p:cTn id="1829" dur="1" fill="hold">
                                          <p:stCondLst>
                                            <p:cond delay="0"/>
                                          </p:stCondLst>
                                        </p:cTn>
                                        <p:tgtEl>
                                          <p:spTgt spid="71"/>
                                        </p:tgtEl>
                                        <p:attrNameLst>
                                          <p:attrName>style.visibility</p:attrName>
                                        </p:attrNameLst>
                                      </p:cBhvr>
                                      <p:to>
                                        <p:strVal val="hidden"/>
                                      </p:to>
                                    </p:set>
                                  </p:childTnLst>
                                </p:cTn>
                              </p:par>
                              <p:par>
                                <p:cTn id="1830" presetID="1" presetClass="entr" presetSubtype="0" fill="hold" grpId="28" nodeType="withEffect">
                                  <p:stCondLst>
                                    <p:cond delay="0"/>
                                  </p:stCondLst>
                                  <p:childTnLst>
                                    <p:set>
                                      <p:cBhvr>
                                        <p:cTn id="1831"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43"/>
                  </p:tgtEl>
                </p:cond>
              </p:nextCondLst>
            </p:seq>
            <p:seq concurrent="1" nextAc="seek">
              <p:cTn id="1832" restart="whenNotActive" fill="hold" evtFilter="cancelBubble" nodeType="interactiveSeq">
                <p:stCondLst>
                  <p:cond evt="onClick" delay="0">
                    <p:tgtEl>
                      <p:spTgt spid="14"/>
                    </p:tgtEl>
                  </p:cond>
                </p:stCondLst>
                <p:endSync evt="end" delay="0">
                  <p:rtn val="all"/>
                </p:endSync>
                <p:childTnLst>
                  <p:par>
                    <p:cTn id="1833" fill="hold">
                      <p:stCondLst>
                        <p:cond delay="0"/>
                      </p:stCondLst>
                      <p:childTnLst>
                        <p:par>
                          <p:cTn id="1834" fill="hold">
                            <p:stCondLst>
                              <p:cond delay="0"/>
                            </p:stCondLst>
                            <p:childTnLst>
                              <p:par>
                                <p:cTn id="1835" presetID="1" presetClass="exit" presetSubtype="0" fill="hold" grpId="30" nodeType="clickEffect">
                                  <p:stCondLst>
                                    <p:cond delay="0"/>
                                  </p:stCondLst>
                                  <p:childTnLst>
                                    <p:set>
                                      <p:cBhvr>
                                        <p:cTn id="1836" dur="1" fill="hold">
                                          <p:stCondLst>
                                            <p:cond delay="0"/>
                                          </p:stCondLst>
                                        </p:cTn>
                                        <p:tgtEl>
                                          <p:spTgt spid="30"/>
                                        </p:tgtEl>
                                        <p:attrNameLst>
                                          <p:attrName>style.visibility</p:attrName>
                                        </p:attrNameLst>
                                      </p:cBhvr>
                                      <p:to>
                                        <p:strVal val="hidden"/>
                                      </p:to>
                                    </p:set>
                                  </p:childTnLst>
                                </p:cTn>
                              </p:par>
                              <p:par>
                                <p:cTn id="1837" presetID="1" presetClass="exit" presetSubtype="0" fill="hold" grpId="30" nodeType="withEffect">
                                  <p:stCondLst>
                                    <p:cond delay="0"/>
                                  </p:stCondLst>
                                  <p:childTnLst>
                                    <p:set>
                                      <p:cBhvr>
                                        <p:cTn id="1838" dur="1" fill="hold">
                                          <p:stCondLst>
                                            <p:cond delay="0"/>
                                          </p:stCondLst>
                                        </p:cTn>
                                        <p:tgtEl>
                                          <p:spTgt spid="44"/>
                                        </p:tgtEl>
                                        <p:attrNameLst>
                                          <p:attrName>style.visibility</p:attrName>
                                        </p:attrNameLst>
                                      </p:cBhvr>
                                      <p:to>
                                        <p:strVal val="hidden"/>
                                      </p:to>
                                    </p:set>
                                  </p:childTnLst>
                                </p:cTn>
                              </p:par>
                              <p:par>
                                <p:cTn id="1839" presetID="1" presetClass="exit" presetSubtype="0" fill="hold" grpId="30" nodeType="withEffect">
                                  <p:stCondLst>
                                    <p:cond delay="0"/>
                                  </p:stCondLst>
                                  <p:childTnLst>
                                    <p:set>
                                      <p:cBhvr>
                                        <p:cTn id="1840" dur="1" fill="hold">
                                          <p:stCondLst>
                                            <p:cond delay="0"/>
                                          </p:stCondLst>
                                        </p:cTn>
                                        <p:tgtEl>
                                          <p:spTgt spid="45"/>
                                        </p:tgtEl>
                                        <p:attrNameLst>
                                          <p:attrName>style.visibility</p:attrName>
                                        </p:attrNameLst>
                                      </p:cBhvr>
                                      <p:to>
                                        <p:strVal val="hidden"/>
                                      </p:to>
                                    </p:set>
                                  </p:childTnLst>
                                </p:cTn>
                              </p:par>
                              <p:par>
                                <p:cTn id="1841" presetID="1" presetClass="exit" presetSubtype="0" fill="hold" grpId="30" nodeType="withEffect">
                                  <p:stCondLst>
                                    <p:cond delay="0"/>
                                  </p:stCondLst>
                                  <p:childTnLst>
                                    <p:set>
                                      <p:cBhvr>
                                        <p:cTn id="1842" dur="1" fill="hold">
                                          <p:stCondLst>
                                            <p:cond delay="0"/>
                                          </p:stCondLst>
                                        </p:cTn>
                                        <p:tgtEl>
                                          <p:spTgt spid="47"/>
                                        </p:tgtEl>
                                        <p:attrNameLst>
                                          <p:attrName>style.visibility</p:attrName>
                                        </p:attrNameLst>
                                      </p:cBhvr>
                                      <p:to>
                                        <p:strVal val="hidden"/>
                                      </p:to>
                                    </p:set>
                                  </p:childTnLst>
                                </p:cTn>
                              </p:par>
                              <p:par>
                                <p:cTn id="1843" presetID="1" presetClass="exit" presetSubtype="0" fill="hold" grpId="30" nodeType="withEffect">
                                  <p:stCondLst>
                                    <p:cond delay="0"/>
                                  </p:stCondLst>
                                  <p:childTnLst>
                                    <p:set>
                                      <p:cBhvr>
                                        <p:cTn id="1844" dur="1" fill="hold">
                                          <p:stCondLst>
                                            <p:cond delay="0"/>
                                          </p:stCondLst>
                                        </p:cTn>
                                        <p:tgtEl>
                                          <p:spTgt spid="48"/>
                                        </p:tgtEl>
                                        <p:attrNameLst>
                                          <p:attrName>style.visibility</p:attrName>
                                        </p:attrNameLst>
                                      </p:cBhvr>
                                      <p:to>
                                        <p:strVal val="hidden"/>
                                      </p:to>
                                    </p:set>
                                  </p:childTnLst>
                                </p:cTn>
                              </p:par>
                              <p:par>
                                <p:cTn id="1845" presetID="1" presetClass="exit" presetSubtype="0" fill="hold" grpId="30" nodeType="withEffect">
                                  <p:stCondLst>
                                    <p:cond delay="0"/>
                                  </p:stCondLst>
                                  <p:childTnLst>
                                    <p:set>
                                      <p:cBhvr>
                                        <p:cTn id="1846" dur="1" fill="hold">
                                          <p:stCondLst>
                                            <p:cond delay="0"/>
                                          </p:stCondLst>
                                        </p:cTn>
                                        <p:tgtEl>
                                          <p:spTgt spid="49"/>
                                        </p:tgtEl>
                                        <p:attrNameLst>
                                          <p:attrName>style.visibility</p:attrName>
                                        </p:attrNameLst>
                                      </p:cBhvr>
                                      <p:to>
                                        <p:strVal val="hidden"/>
                                      </p:to>
                                    </p:set>
                                  </p:childTnLst>
                                </p:cTn>
                              </p:par>
                              <p:par>
                                <p:cTn id="1847" presetID="1" presetClass="exit" presetSubtype="0" fill="hold" grpId="30" nodeType="withEffect">
                                  <p:stCondLst>
                                    <p:cond delay="0"/>
                                  </p:stCondLst>
                                  <p:childTnLst>
                                    <p:set>
                                      <p:cBhvr>
                                        <p:cTn id="1848" dur="1" fill="hold">
                                          <p:stCondLst>
                                            <p:cond delay="0"/>
                                          </p:stCondLst>
                                        </p:cTn>
                                        <p:tgtEl>
                                          <p:spTgt spid="50"/>
                                        </p:tgtEl>
                                        <p:attrNameLst>
                                          <p:attrName>style.visibility</p:attrName>
                                        </p:attrNameLst>
                                      </p:cBhvr>
                                      <p:to>
                                        <p:strVal val="hidden"/>
                                      </p:to>
                                    </p:set>
                                  </p:childTnLst>
                                </p:cTn>
                              </p:par>
                              <p:par>
                                <p:cTn id="1849" presetID="1" presetClass="exit" presetSubtype="0" fill="hold" grpId="30" nodeType="withEffect">
                                  <p:stCondLst>
                                    <p:cond delay="0"/>
                                  </p:stCondLst>
                                  <p:childTnLst>
                                    <p:set>
                                      <p:cBhvr>
                                        <p:cTn id="1850" dur="1" fill="hold">
                                          <p:stCondLst>
                                            <p:cond delay="0"/>
                                          </p:stCondLst>
                                        </p:cTn>
                                        <p:tgtEl>
                                          <p:spTgt spid="51"/>
                                        </p:tgtEl>
                                        <p:attrNameLst>
                                          <p:attrName>style.visibility</p:attrName>
                                        </p:attrNameLst>
                                      </p:cBhvr>
                                      <p:to>
                                        <p:strVal val="hidden"/>
                                      </p:to>
                                    </p:set>
                                  </p:childTnLst>
                                </p:cTn>
                              </p:par>
                              <p:par>
                                <p:cTn id="1851" presetID="1" presetClass="exit" presetSubtype="0" fill="hold" grpId="30" nodeType="withEffect">
                                  <p:stCondLst>
                                    <p:cond delay="0"/>
                                  </p:stCondLst>
                                  <p:childTnLst>
                                    <p:set>
                                      <p:cBhvr>
                                        <p:cTn id="1852" dur="1" fill="hold">
                                          <p:stCondLst>
                                            <p:cond delay="0"/>
                                          </p:stCondLst>
                                        </p:cTn>
                                        <p:tgtEl>
                                          <p:spTgt spid="52"/>
                                        </p:tgtEl>
                                        <p:attrNameLst>
                                          <p:attrName>style.visibility</p:attrName>
                                        </p:attrNameLst>
                                      </p:cBhvr>
                                      <p:to>
                                        <p:strVal val="hidden"/>
                                      </p:to>
                                    </p:set>
                                  </p:childTnLst>
                                </p:cTn>
                              </p:par>
                              <p:par>
                                <p:cTn id="1853" presetID="1" presetClass="exit" presetSubtype="0" fill="hold" grpId="30" nodeType="withEffect">
                                  <p:stCondLst>
                                    <p:cond delay="0"/>
                                  </p:stCondLst>
                                  <p:childTnLst>
                                    <p:set>
                                      <p:cBhvr>
                                        <p:cTn id="1854" dur="1" fill="hold">
                                          <p:stCondLst>
                                            <p:cond delay="0"/>
                                          </p:stCondLst>
                                        </p:cTn>
                                        <p:tgtEl>
                                          <p:spTgt spid="53"/>
                                        </p:tgtEl>
                                        <p:attrNameLst>
                                          <p:attrName>style.visibility</p:attrName>
                                        </p:attrNameLst>
                                      </p:cBhvr>
                                      <p:to>
                                        <p:strVal val="hidden"/>
                                      </p:to>
                                    </p:set>
                                  </p:childTnLst>
                                </p:cTn>
                              </p:par>
                              <p:par>
                                <p:cTn id="1855" presetID="1" presetClass="exit" presetSubtype="0" fill="hold" grpId="30" nodeType="withEffect">
                                  <p:stCondLst>
                                    <p:cond delay="0"/>
                                  </p:stCondLst>
                                  <p:childTnLst>
                                    <p:set>
                                      <p:cBhvr>
                                        <p:cTn id="1856" dur="1" fill="hold">
                                          <p:stCondLst>
                                            <p:cond delay="0"/>
                                          </p:stCondLst>
                                        </p:cTn>
                                        <p:tgtEl>
                                          <p:spTgt spid="54"/>
                                        </p:tgtEl>
                                        <p:attrNameLst>
                                          <p:attrName>style.visibility</p:attrName>
                                        </p:attrNameLst>
                                      </p:cBhvr>
                                      <p:to>
                                        <p:strVal val="hidden"/>
                                      </p:to>
                                    </p:set>
                                  </p:childTnLst>
                                </p:cTn>
                              </p:par>
                              <p:par>
                                <p:cTn id="1857" presetID="1" presetClass="exit" presetSubtype="0" fill="hold" grpId="30" nodeType="withEffect">
                                  <p:stCondLst>
                                    <p:cond delay="0"/>
                                  </p:stCondLst>
                                  <p:childTnLst>
                                    <p:set>
                                      <p:cBhvr>
                                        <p:cTn id="1858" dur="1" fill="hold">
                                          <p:stCondLst>
                                            <p:cond delay="0"/>
                                          </p:stCondLst>
                                        </p:cTn>
                                        <p:tgtEl>
                                          <p:spTgt spid="55"/>
                                        </p:tgtEl>
                                        <p:attrNameLst>
                                          <p:attrName>style.visibility</p:attrName>
                                        </p:attrNameLst>
                                      </p:cBhvr>
                                      <p:to>
                                        <p:strVal val="hidden"/>
                                      </p:to>
                                    </p:set>
                                  </p:childTnLst>
                                </p:cTn>
                              </p:par>
                              <p:par>
                                <p:cTn id="1859" presetID="1" presetClass="exit" presetSubtype="0" fill="hold" grpId="30" nodeType="withEffect">
                                  <p:stCondLst>
                                    <p:cond delay="0"/>
                                  </p:stCondLst>
                                  <p:childTnLst>
                                    <p:set>
                                      <p:cBhvr>
                                        <p:cTn id="1860" dur="1" fill="hold">
                                          <p:stCondLst>
                                            <p:cond delay="0"/>
                                          </p:stCondLst>
                                        </p:cTn>
                                        <p:tgtEl>
                                          <p:spTgt spid="56"/>
                                        </p:tgtEl>
                                        <p:attrNameLst>
                                          <p:attrName>style.visibility</p:attrName>
                                        </p:attrNameLst>
                                      </p:cBhvr>
                                      <p:to>
                                        <p:strVal val="hidden"/>
                                      </p:to>
                                    </p:set>
                                  </p:childTnLst>
                                </p:cTn>
                              </p:par>
                              <p:par>
                                <p:cTn id="1861" presetID="1" presetClass="exit" presetSubtype="0" fill="hold" grpId="30" nodeType="withEffect">
                                  <p:stCondLst>
                                    <p:cond delay="0"/>
                                  </p:stCondLst>
                                  <p:childTnLst>
                                    <p:set>
                                      <p:cBhvr>
                                        <p:cTn id="1862" dur="1" fill="hold">
                                          <p:stCondLst>
                                            <p:cond delay="0"/>
                                          </p:stCondLst>
                                        </p:cTn>
                                        <p:tgtEl>
                                          <p:spTgt spid="57"/>
                                        </p:tgtEl>
                                        <p:attrNameLst>
                                          <p:attrName>style.visibility</p:attrName>
                                        </p:attrNameLst>
                                      </p:cBhvr>
                                      <p:to>
                                        <p:strVal val="hidden"/>
                                      </p:to>
                                    </p:set>
                                  </p:childTnLst>
                                </p:cTn>
                              </p:par>
                              <p:par>
                                <p:cTn id="1863" presetID="1" presetClass="exit" presetSubtype="0" fill="hold" grpId="30" nodeType="withEffect">
                                  <p:stCondLst>
                                    <p:cond delay="0"/>
                                  </p:stCondLst>
                                  <p:childTnLst>
                                    <p:set>
                                      <p:cBhvr>
                                        <p:cTn id="1864" dur="1" fill="hold">
                                          <p:stCondLst>
                                            <p:cond delay="0"/>
                                          </p:stCondLst>
                                        </p:cTn>
                                        <p:tgtEl>
                                          <p:spTgt spid="58"/>
                                        </p:tgtEl>
                                        <p:attrNameLst>
                                          <p:attrName>style.visibility</p:attrName>
                                        </p:attrNameLst>
                                      </p:cBhvr>
                                      <p:to>
                                        <p:strVal val="hidden"/>
                                      </p:to>
                                    </p:set>
                                  </p:childTnLst>
                                </p:cTn>
                              </p:par>
                              <p:par>
                                <p:cTn id="1865" presetID="1" presetClass="exit" presetSubtype="0" fill="hold" grpId="30" nodeType="withEffect">
                                  <p:stCondLst>
                                    <p:cond delay="0"/>
                                  </p:stCondLst>
                                  <p:childTnLst>
                                    <p:set>
                                      <p:cBhvr>
                                        <p:cTn id="1866" dur="1" fill="hold">
                                          <p:stCondLst>
                                            <p:cond delay="0"/>
                                          </p:stCondLst>
                                        </p:cTn>
                                        <p:tgtEl>
                                          <p:spTgt spid="59"/>
                                        </p:tgtEl>
                                        <p:attrNameLst>
                                          <p:attrName>style.visibility</p:attrName>
                                        </p:attrNameLst>
                                      </p:cBhvr>
                                      <p:to>
                                        <p:strVal val="hidden"/>
                                      </p:to>
                                    </p:set>
                                  </p:childTnLst>
                                </p:cTn>
                              </p:par>
                              <p:par>
                                <p:cTn id="1867" presetID="1" presetClass="exit" presetSubtype="0" fill="hold" grpId="30" nodeType="withEffect">
                                  <p:stCondLst>
                                    <p:cond delay="0"/>
                                  </p:stCondLst>
                                  <p:childTnLst>
                                    <p:set>
                                      <p:cBhvr>
                                        <p:cTn id="1868" dur="1" fill="hold">
                                          <p:stCondLst>
                                            <p:cond delay="0"/>
                                          </p:stCondLst>
                                        </p:cTn>
                                        <p:tgtEl>
                                          <p:spTgt spid="60"/>
                                        </p:tgtEl>
                                        <p:attrNameLst>
                                          <p:attrName>style.visibility</p:attrName>
                                        </p:attrNameLst>
                                      </p:cBhvr>
                                      <p:to>
                                        <p:strVal val="hidden"/>
                                      </p:to>
                                    </p:set>
                                  </p:childTnLst>
                                </p:cTn>
                              </p:par>
                              <p:par>
                                <p:cTn id="1869" presetID="1" presetClass="exit" presetSubtype="0" fill="hold" grpId="30" nodeType="withEffect">
                                  <p:stCondLst>
                                    <p:cond delay="0"/>
                                  </p:stCondLst>
                                  <p:childTnLst>
                                    <p:set>
                                      <p:cBhvr>
                                        <p:cTn id="1870" dur="1" fill="hold">
                                          <p:stCondLst>
                                            <p:cond delay="0"/>
                                          </p:stCondLst>
                                        </p:cTn>
                                        <p:tgtEl>
                                          <p:spTgt spid="61"/>
                                        </p:tgtEl>
                                        <p:attrNameLst>
                                          <p:attrName>style.visibility</p:attrName>
                                        </p:attrNameLst>
                                      </p:cBhvr>
                                      <p:to>
                                        <p:strVal val="hidden"/>
                                      </p:to>
                                    </p:set>
                                  </p:childTnLst>
                                </p:cTn>
                              </p:par>
                              <p:par>
                                <p:cTn id="1871" presetID="1" presetClass="exit" presetSubtype="0" fill="hold" grpId="30" nodeType="withEffect">
                                  <p:stCondLst>
                                    <p:cond delay="0"/>
                                  </p:stCondLst>
                                  <p:childTnLst>
                                    <p:set>
                                      <p:cBhvr>
                                        <p:cTn id="1872" dur="1" fill="hold">
                                          <p:stCondLst>
                                            <p:cond delay="0"/>
                                          </p:stCondLst>
                                        </p:cTn>
                                        <p:tgtEl>
                                          <p:spTgt spid="62"/>
                                        </p:tgtEl>
                                        <p:attrNameLst>
                                          <p:attrName>style.visibility</p:attrName>
                                        </p:attrNameLst>
                                      </p:cBhvr>
                                      <p:to>
                                        <p:strVal val="hidden"/>
                                      </p:to>
                                    </p:set>
                                  </p:childTnLst>
                                </p:cTn>
                              </p:par>
                              <p:par>
                                <p:cTn id="1873" presetID="1" presetClass="exit" presetSubtype="0" fill="hold" grpId="30" nodeType="withEffect">
                                  <p:stCondLst>
                                    <p:cond delay="0"/>
                                  </p:stCondLst>
                                  <p:childTnLst>
                                    <p:set>
                                      <p:cBhvr>
                                        <p:cTn id="1874" dur="1" fill="hold">
                                          <p:stCondLst>
                                            <p:cond delay="0"/>
                                          </p:stCondLst>
                                        </p:cTn>
                                        <p:tgtEl>
                                          <p:spTgt spid="63"/>
                                        </p:tgtEl>
                                        <p:attrNameLst>
                                          <p:attrName>style.visibility</p:attrName>
                                        </p:attrNameLst>
                                      </p:cBhvr>
                                      <p:to>
                                        <p:strVal val="hidden"/>
                                      </p:to>
                                    </p:set>
                                  </p:childTnLst>
                                </p:cTn>
                              </p:par>
                              <p:par>
                                <p:cTn id="1875" presetID="1" presetClass="exit" presetSubtype="0" fill="hold" grpId="30" nodeType="withEffect">
                                  <p:stCondLst>
                                    <p:cond delay="0"/>
                                  </p:stCondLst>
                                  <p:childTnLst>
                                    <p:set>
                                      <p:cBhvr>
                                        <p:cTn id="1876" dur="1" fill="hold">
                                          <p:stCondLst>
                                            <p:cond delay="0"/>
                                          </p:stCondLst>
                                        </p:cTn>
                                        <p:tgtEl>
                                          <p:spTgt spid="64"/>
                                        </p:tgtEl>
                                        <p:attrNameLst>
                                          <p:attrName>style.visibility</p:attrName>
                                        </p:attrNameLst>
                                      </p:cBhvr>
                                      <p:to>
                                        <p:strVal val="hidden"/>
                                      </p:to>
                                    </p:set>
                                  </p:childTnLst>
                                </p:cTn>
                              </p:par>
                              <p:par>
                                <p:cTn id="1877" presetID="1" presetClass="exit" presetSubtype="0" fill="hold" grpId="30" nodeType="withEffect">
                                  <p:stCondLst>
                                    <p:cond delay="0"/>
                                  </p:stCondLst>
                                  <p:childTnLst>
                                    <p:set>
                                      <p:cBhvr>
                                        <p:cTn id="1878" dur="1" fill="hold">
                                          <p:stCondLst>
                                            <p:cond delay="0"/>
                                          </p:stCondLst>
                                        </p:cTn>
                                        <p:tgtEl>
                                          <p:spTgt spid="65"/>
                                        </p:tgtEl>
                                        <p:attrNameLst>
                                          <p:attrName>style.visibility</p:attrName>
                                        </p:attrNameLst>
                                      </p:cBhvr>
                                      <p:to>
                                        <p:strVal val="hidden"/>
                                      </p:to>
                                    </p:set>
                                  </p:childTnLst>
                                </p:cTn>
                              </p:par>
                              <p:par>
                                <p:cTn id="1879" presetID="1" presetClass="exit" presetSubtype="0" fill="hold" grpId="30" nodeType="withEffect">
                                  <p:stCondLst>
                                    <p:cond delay="0"/>
                                  </p:stCondLst>
                                  <p:childTnLst>
                                    <p:set>
                                      <p:cBhvr>
                                        <p:cTn id="1880" dur="1" fill="hold">
                                          <p:stCondLst>
                                            <p:cond delay="0"/>
                                          </p:stCondLst>
                                        </p:cTn>
                                        <p:tgtEl>
                                          <p:spTgt spid="66"/>
                                        </p:tgtEl>
                                        <p:attrNameLst>
                                          <p:attrName>style.visibility</p:attrName>
                                        </p:attrNameLst>
                                      </p:cBhvr>
                                      <p:to>
                                        <p:strVal val="hidden"/>
                                      </p:to>
                                    </p:set>
                                  </p:childTnLst>
                                </p:cTn>
                              </p:par>
                              <p:par>
                                <p:cTn id="1881" presetID="1" presetClass="exit" presetSubtype="0" fill="hold" grpId="30" nodeType="withEffect">
                                  <p:stCondLst>
                                    <p:cond delay="0"/>
                                  </p:stCondLst>
                                  <p:childTnLst>
                                    <p:set>
                                      <p:cBhvr>
                                        <p:cTn id="1882" dur="1" fill="hold">
                                          <p:stCondLst>
                                            <p:cond delay="0"/>
                                          </p:stCondLst>
                                        </p:cTn>
                                        <p:tgtEl>
                                          <p:spTgt spid="67"/>
                                        </p:tgtEl>
                                        <p:attrNameLst>
                                          <p:attrName>style.visibility</p:attrName>
                                        </p:attrNameLst>
                                      </p:cBhvr>
                                      <p:to>
                                        <p:strVal val="hidden"/>
                                      </p:to>
                                    </p:set>
                                  </p:childTnLst>
                                </p:cTn>
                              </p:par>
                              <p:par>
                                <p:cTn id="1883" presetID="1" presetClass="exit" presetSubtype="0" fill="hold" grpId="30" nodeType="withEffect">
                                  <p:stCondLst>
                                    <p:cond delay="0"/>
                                  </p:stCondLst>
                                  <p:childTnLst>
                                    <p:set>
                                      <p:cBhvr>
                                        <p:cTn id="1884" dur="1" fill="hold">
                                          <p:stCondLst>
                                            <p:cond delay="0"/>
                                          </p:stCondLst>
                                        </p:cTn>
                                        <p:tgtEl>
                                          <p:spTgt spid="68"/>
                                        </p:tgtEl>
                                        <p:attrNameLst>
                                          <p:attrName>style.visibility</p:attrName>
                                        </p:attrNameLst>
                                      </p:cBhvr>
                                      <p:to>
                                        <p:strVal val="hidden"/>
                                      </p:to>
                                    </p:set>
                                  </p:childTnLst>
                                </p:cTn>
                              </p:par>
                              <p:par>
                                <p:cTn id="1885" presetID="1" presetClass="exit" presetSubtype="0" fill="hold" grpId="30" nodeType="withEffect">
                                  <p:stCondLst>
                                    <p:cond delay="0"/>
                                  </p:stCondLst>
                                  <p:childTnLst>
                                    <p:set>
                                      <p:cBhvr>
                                        <p:cTn id="1886" dur="1" fill="hold">
                                          <p:stCondLst>
                                            <p:cond delay="0"/>
                                          </p:stCondLst>
                                        </p:cTn>
                                        <p:tgtEl>
                                          <p:spTgt spid="69"/>
                                        </p:tgtEl>
                                        <p:attrNameLst>
                                          <p:attrName>style.visibility</p:attrName>
                                        </p:attrNameLst>
                                      </p:cBhvr>
                                      <p:to>
                                        <p:strVal val="hidden"/>
                                      </p:to>
                                    </p:set>
                                  </p:childTnLst>
                                </p:cTn>
                              </p:par>
                              <p:par>
                                <p:cTn id="1887" presetID="1" presetClass="exit" presetSubtype="0" fill="hold" grpId="30" nodeType="withEffect">
                                  <p:stCondLst>
                                    <p:cond delay="0"/>
                                  </p:stCondLst>
                                  <p:childTnLst>
                                    <p:set>
                                      <p:cBhvr>
                                        <p:cTn id="1888" dur="1" fill="hold">
                                          <p:stCondLst>
                                            <p:cond delay="0"/>
                                          </p:stCondLst>
                                        </p:cTn>
                                        <p:tgtEl>
                                          <p:spTgt spid="70"/>
                                        </p:tgtEl>
                                        <p:attrNameLst>
                                          <p:attrName>style.visibility</p:attrName>
                                        </p:attrNameLst>
                                      </p:cBhvr>
                                      <p:to>
                                        <p:strVal val="hidden"/>
                                      </p:to>
                                    </p:set>
                                  </p:childTnLst>
                                </p:cTn>
                              </p:par>
                              <p:par>
                                <p:cTn id="1889" presetID="1" presetClass="exit" presetSubtype="0" fill="hold" grpId="30" nodeType="withEffect">
                                  <p:stCondLst>
                                    <p:cond delay="0"/>
                                  </p:stCondLst>
                                  <p:childTnLst>
                                    <p:set>
                                      <p:cBhvr>
                                        <p:cTn id="1890" dur="1" fill="hold">
                                          <p:stCondLst>
                                            <p:cond delay="0"/>
                                          </p:stCondLst>
                                        </p:cTn>
                                        <p:tgtEl>
                                          <p:spTgt spid="71"/>
                                        </p:tgtEl>
                                        <p:attrNameLst>
                                          <p:attrName>style.visibility</p:attrName>
                                        </p:attrNameLst>
                                      </p:cBhvr>
                                      <p:to>
                                        <p:strVal val="hidden"/>
                                      </p:to>
                                    </p:set>
                                  </p:childTnLst>
                                </p:cTn>
                              </p:par>
                              <p:par>
                                <p:cTn id="1891" presetID="1" presetClass="exit" presetSubtype="0" fill="hold" grpId="30" nodeType="withEffect">
                                  <p:stCondLst>
                                    <p:cond delay="0"/>
                                  </p:stCondLst>
                                  <p:childTnLst>
                                    <p:set>
                                      <p:cBhvr>
                                        <p:cTn id="1892"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893" restart="whenNotActive" fill="hold" evtFilter="cancelBubble" nodeType="interactiveSeq">
                <p:stCondLst>
                  <p:cond evt="onClick" delay="0">
                    <p:tgtEl>
                      <p:spTgt spid="9"/>
                    </p:tgtEl>
                  </p:cond>
                </p:stCondLst>
                <p:endSync evt="end" delay="0">
                  <p:rtn val="all"/>
                </p:endSync>
                <p:childTnLst>
                  <p:par>
                    <p:cTn id="1894" fill="hold">
                      <p:stCondLst>
                        <p:cond delay="0"/>
                      </p:stCondLst>
                      <p:childTnLst>
                        <p:par>
                          <p:cTn id="1895" fill="hold">
                            <p:stCondLst>
                              <p:cond delay="0"/>
                            </p:stCondLst>
                            <p:childTnLst>
                              <p:par>
                                <p:cTn id="1896" presetID="1" presetClass="exit" presetSubtype="0" fill="hold" grpId="31" nodeType="clickEffect">
                                  <p:stCondLst>
                                    <p:cond delay="0"/>
                                  </p:stCondLst>
                                  <p:childTnLst>
                                    <p:set>
                                      <p:cBhvr>
                                        <p:cTn id="1897" dur="1" fill="hold">
                                          <p:stCondLst>
                                            <p:cond delay="0"/>
                                          </p:stCondLst>
                                        </p:cTn>
                                        <p:tgtEl>
                                          <p:spTgt spid="30"/>
                                        </p:tgtEl>
                                        <p:attrNameLst>
                                          <p:attrName>style.visibility</p:attrName>
                                        </p:attrNameLst>
                                      </p:cBhvr>
                                      <p:to>
                                        <p:strVal val="hidden"/>
                                      </p:to>
                                    </p:set>
                                  </p:childTnLst>
                                </p:cTn>
                              </p:par>
                              <p:par>
                                <p:cTn id="1898" presetID="1" presetClass="exit" presetSubtype="0" fill="hold" grpId="31" nodeType="withEffect">
                                  <p:stCondLst>
                                    <p:cond delay="0"/>
                                  </p:stCondLst>
                                  <p:childTnLst>
                                    <p:set>
                                      <p:cBhvr>
                                        <p:cTn id="1899" dur="1" fill="hold">
                                          <p:stCondLst>
                                            <p:cond delay="0"/>
                                          </p:stCondLst>
                                        </p:cTn>
                                        <p:tgtEl>
                                          <p:spTgt spid="44"/>
                                        </p:tgtEl>
                                        <p:attrNameLst>
                                          <p:attrName>style.visibility</p:attrName>
                                        </p:attrNameLst>
                                      </p:cBhvr>
                                      <p:to>
                                        <p:strVal val="hidden"/>
                                      </p:to>
                                    </p:set>
                                  </p:childTnLst>
                                </p:cTn>
                              </p:par>
                              <p:par>
                                <p:cTn id="1900" presetID="1" presetClass="exit" presetSubtype="0" fill="hold" grpId="31" nodeType="withEffect">
                                  <p:stCondLst>
                                    <p:cond delay="0"/>
                                  </p:stCondLst>
                                  <p:childTnLst>
                                    <p:set>
                                      <p:cBhvr>
                                        <p:cTn id="1901" dur="1" fill="hold">
                                          <p:stCondLst>
                                            <p:cond delay="0"/>
                                          </p:stCondLst>
                                        </p:cTn>
                                        <p:tgtEl>
                                          <p:spTgt spid="45"/>
                                        </p:tgtEl>
                                        <p:attrNameLst>
                                          <p:attrName>style.visibility</p:attrName>
                                        </p:attrNameLst>
                                      </p:cBhvr>
                                      <p:to>
                                        <p:strVal val="hidden"/>
                                      </p:to>
                                    </p:set>
                                  </p:childTnLst>
                                </p:cTn>
                              </p:par>
                              <p:par>
                                <p:cTn id="1902" presetID="1" presetClass="exit" presetSubtype="0" fill="hold" grpId="31" nodeType="withEffect">
                                  <p:stCondLst>
                                    <p:cond delay="0"/>
                                  </p:stCondLst>
                                  <p:childTnLst>
                                    <p:set>
                                      <p:cBhvr>
                                        <p:cTn id="1903" dur="1" fill="hold">
                                          <p:stCondLst>
                                            <p:cond delay="0"/>
                                          </p:stCondLst>
                                        </p:cTn>
                                        <p:tgtEl>
                                          <p:spTgt spid="47"/>
                                        </p:tgtEl>
                                        <p:attrNameLst>
                                          <p:attrName>style.visibility</p:attrName>
                                        </p:attrNameLst>
                                      </p:cBhvr>
                                      <p:to>
                                        <p:strVal val="hidden"/>
                                      </p:to>
                                    </p:set>
                                  </p:childTnLst>
                                </p:cTn>
                              </p:par>
                              <p:par>
                                <p:cTn id="1904" presetID="1" presetClass="exit" presetSubtype="0" fill="hold" grpId="31" nodeType="withEffect">
                                  <p:stCondLst>
                                    <p:cond delay="0"/>
                                  </p:stCondLst>
                                  <p:childTnLst>
                                    <p:set>
                                      <p:cBhvr>
                                        <p:cTn id="1905" dur="1" fill="hold">
                                          <p:stCondLst>
                                            <p:cond delay="0"/>
                                          </p:stCondLst>
                                        </p:cTn>
                                        <p:tgtEl>
                                          <p:spTgt spid="48"/>
                                        </p:tgtEl>
                                        <p:attrNameLst>
                                          <p:attrName>style.visibility</p:attrName>
                                        </p:attrNameLst>
                                      </p:cBhvr>
                                      <p:to>
                                        <p:strVal val="hidden"/>
                                      </p:to>
                                    </p:set>
                                  </p:childTnLst>
                                </p:cTn>
                              </p:par>
                              <p:par>
                                <p:cTn id="1906" presetID="1" presetClass="exit" presetSubtype="0" fill="hold" grpId="31" nodeType="withEffect">
                                  <p:stCondLst>
                                    <p:cond delay="0"/>
                                  </p:stCondLst>
                                  <p:childTnLst>
                                    <p:set>
                                      <p:cBhvr>
                                        <p:cTn id="1907" dur="1" fill="hold">
                                          <p:stCondLst>
                                            <p:cond delay="0"/>
                                          </p:stCondLst>
                                        </p:cTn>
                                        <p:tgtEl>
                                          <p:spTgt spid="49"/>
                                        </p:tgtEl>
                                        <p:attrNameLst>
                                          <p:attrName>style.visibility</p:attrName>
                                        </p:attrNameLst>
                                      </p:cBhvr>
                                      <p:to>
                                        <p:strVal val="hidden"/>
                                      </p:to>
                                    </p:set>
                                  </p:childTnLst>
                                </p:cTn>
                              </p:par>
                              <p:par>
                                <p:cTn id="1908" presetID="1" presetClass="exit" presetSubtype="0" fill="hold" grpId="31" nodeType="withEffect">
                                  <p:stCondLst>
                                    <p:cond delay="0"/>
                                  </p:stCondLst>
                                  <p:childTnLst>
                                    <p:set>
                                      <p:cBhvr>
                                        <p:cTn id="1909" dur="1" fill="hold">
                                          <p:stCondLst>
                                            <p:cond delay="0"/>
                                          </p:stCondLst>
                                        </p:cTn>
                                        <p:tgtEl>
                                          <p:spTgt spid="50"/>
                                        </p:tgtEl>
                                        <p:attrNameLst>
                                          <p:attrName>style.visibility</p:attrName>
                                        </p:attrNameLst>
                                      </p:cBhvr>
                                      <p:to>
                                        <p:strVal val="hidden"/>
                                      </p:to>
                                    </p:set>
                                  </p:childTnLst>
                                </p:cTn>
                              </p:par>
                              <p:par>
                                <p:cTn id="1910" presetID="1" presetClass="exit" presetSubtype="0" fill="hold" grpId="31" nodeType="withEffect">
                                  <p:stCondLst>
                                    <p:cond delay="0"/>
                                  </p:stCondLst>
                                  <p:childTnLst>
                                    <p:set>
                                      <p:cBhvr>
                                        <p:cTn id="1911" dur="1" fill="hold">
                                          <p:stCondLst>
                                            <p:cond delay="0"/>
                                          </p:stCondLst>
                                        </p:cTn>
                                        <p:tgtEl>
                                          <p:spTgt spid="51"/>
                                        </p:tgtEl>
                                        <p:attrNameLst>
                                          <p:attrName>style.visibility</p:attrName>
                                        </p:attrNameLst>
                                      </p:cBhvr>
                                      <p:to>
                                        <p:strVal val="hidden"/>
                                      </p:to>
                                    </p:set>
                                  </p:childTnLst>
                                </p:cTn>
                              </p:par>
                              <p:par>
                                <p:cTn id="1912" presetID="1" presetClass="exit" presetSubtype="0" fill="hold" grpId="31" nodeType="withEffect">
                                  <p:stCondLst>
                                    <p:cond delay="0"/>
                                  </p:stCondLst>
                                  <p:childTnLst>
                                    <p:set>
                                      <p:cBhvr>
                                        <p:cTn id="1913" dur="1" fill="hold">
                                          <p:stCondLst>
                                            <p:cond delay="0"/>
                                          </p:stCondLst>
                                        </p:cTn>
                                        <p:tgtEl>
                                          <p:spTgt spid="52"/>
                                        </p:tgtEl>
                                        <p:attrNameLst>
                                          <p:attrName>style.visibility</p:attrName>
                                        </p:attrNameLst>
                                      </p:cBhvr>
                                      <p:to>
                                        <p:strVal val="hidden"/>
                                      </p:to>
                                    </p:set>
                                  </p:childTnLst>
                                </p:cTn>
                              </p:par>
                              <p:par>
                                <p:cTn id="1914" presetID="1" presetClass="exit" presetSubtype="0" fill="hold" grpId="31" nodeType="withEffect">
                                  <p:stCondLst>
                                    <p:cond delay="0"/>
                                  </p:stCondLst>
                                  <p:childTnLst>
                                    <p:set>
                                      <p:cBhvr>
                                        <p:cTn id="1915" dur="1" fill="hold">
                                          <p:stCondLst>
                                            <p:cond delay="0"/>
                                          </p:stCondLst>
                                        </p:cTn>
                                        <p:tgtEl>
                                          <p:spTgt spid="53"/>
                                        </p:tgtEl>
                                        <p:attrNameLst>
                                          <p:attrName>style.visibility</p:attrName>
                                        </p:attrNameLst>
                                      </p:cBhvr>
                                      <p:to>
                                        <p:strVal val="hidden"/>
                                      </p:to>
                                    </p:set>
                                  </p:childTnLst>
                                </p:cTn>
                              </p:par>
                              <p:par>
                                <p:cTn id="1916" presetID="1" presetClass="exit" presetSubtype="0" fill="hold" grpId="31" nodeType="withEffect">
                                  <p:stCondLst>
                                    <p:cond delay="0"/>
                                  </p:stCondLst>
                                  <p:childTnLst>
                                    <p:set>
                                      <p:cBhvr>
                                        <p:cTn id="1917" dur="1" fill="hold">
                                          <p:stCondLst>
                                            <p:cond delay="0"/>
                                          </p:stCondLst>
                                        </p:cTn>
                                        <p:tgtEl>
                                          <p:spTgt spid="54"/>
                                        </p:tgtEl>
                                        <p:attrNameLst>
                                          <p:attrName>style.visibility</p:attrName>
                                        </p:attrNameLst>
                                      </p:cBhvr>
                                      <p:to>
                                        <p:strVal val="hidden"/>
                                      </p:to>
                                    </p:set>
                                  </p:childTnLst>
                                </p:cTn>
                              </p:par>
                              <p:par>
                                <p:cTn id="1918" presetID="1" presetClass="exit" presetSubtype="0" fill="hold" grpId="31" nodeType="withEffect">
                                  <p:stCondLst>
                                    <p:cond delay="0"/>
                                  </p:stCondLst>
                                  <p:childTnLst>
                                    <p:set>
                                      <p:cBhvr>
                                        <p:cTn id="1919" dur="1" fill="hold">
                                          <p:stCondLst>
                                            <p:cond delay="0"/>
                                          </p:stCondLst>
                                        </p:cTn>
                                        <p:tgtEl>
                                          <p:spTgt spid="55"/>
                                        </p:tgtEl>
                                        <p:attrNameLst>
                                          <p:attrName>style.visibility</p:attrName>
                                        </p:attrNameLst>
                                      </p:cBhvr>
                                      <p:to>
                                        <p:strVal val="hidden"/>
                                      </p:to>
                                    </p:set>
                                  </p:childTnLst>
                                </p:cTn>
                              </p:par>
                              <p:par>
                                <p:cTn id="1920" presetID="1" presetClass="exit" presetSubtype="0" fill="hold" grpId="31" nodeType="withEffect">
                                  <p:stCondLst>
                                    <p:cond delay="0"/>
                                  </p:stCondLst>
                                  <p:childTnLst>
                                    <p:set>
                                      <p:cBhvr>
                                        <p:cTn id="1921" dur="1" fill="hold">
                                          <p:stCondLst>
                                            <p:cond delay="0"/>
                                          </p:stCondLst>
                                        </p:cTn>
                                        <p:tgtEl>
                                          <p:spTgt spid="56"/>
                                        </p:tgtEl>
                                        <p:attrNameLst>
                                          <p:attrName>style.visibility</p:attrName>
                                        </p:attrNameLst>
                                      </p:cBhvr>
                                      <p:to>
                                        <p:strVal val="hidden"/>
                                      </p:to>
                                    </p:set>
                                  </p:childTnLst>
                                </p:cTn>
                              </p:par>
                              <p:par>
                                <p:cTn id="1922" presetID="1" presetClass="exit" presetSubtype="0" fill="hold" grpId="31" nodeType="withEffect">
                                  <p:stCondLst>
                                    <p:cond delay="0"/>
                                  </p:stCondLst>
                                  <p:childTnLst>
                                    <p:set>
                                      <p:cBhvr>
                                        <p:cTn id="1923" dur="1" fill="hold">
                                          <p:stCondLst>
                                            <p:cond delay="0"/>
                                          </p:stCondLst>
                                        </p:cTn>
                                        <p:tgtEl>
                                          <p:spTgt spid="57"/>
                                        </p:tgtEl>
                                        <p:attrNameLst>
                                          <p:attrName>style.visibility</p:attrName>
                                        </p:attrNameLst>
                                      </p:cBhvr>
                                      <p:to>
                                        <p:strVal val="hidden"/>
                                      </p:to>
                                    </p:set>
                                  </p:childTnLst>
                                </p:cTn>
                              </p:par>
                              <p:par>
                                <p:cTn id="1924" presetID="1" presetClass="exit" presetSubtype="0" fill="hold" grpId="31" nodeType="withEffect">
                                  <p:stCondLst>
                                    <p:cond delay="0"/>
                                  </p:stCondLst>
                                  <p:childTnLst>
                                    <p:set>
                                      <p:cBhvr>
                                        <p:cTn id="1925" dur="1" fill="hold">
                                          <p:stCondLst>
                                            <p:cond delay="0"/>
                                          </p:stCondLst>
                                        </p:cTn>
                                        <p:tgtEl>
                                          <p:spTgt spid="58"/>
                                        </p:tgtEl>
                                        <p:attrNameLst>
                                          <p:attrName>style.visibility</p:attrName>
                                        </p:attrNameLst>
                                      </p:cBhvr>
                                      <p:to>
                                        <p:strVal val="hidden"/>
                                      </p:to>
                                    </p:set>
                                  </p:childTnLst>
                                </p:cTn>
                              </p:par>
                              <p:par>
                                <p:cTn id="1926" presetID="1" presetClass="exit" presetSubtype="0" fill="hold" grpId="31" nodeType="withEffect">
                                  <p:stCondLst>
                                    <p:cond delay="0"/>
                                  </p:stCondLst>
                                  <p:childTnLst>
                                    <p:set>
                                      <p:cBhvr>
                                        <p:cTn id="1927" dur="1" fill="hold">
                                          <p:stCondLst>
                                            <p:cond delay="0"/>
                                          </p:stCondLst>
                                        </p:cTn>
                                        <p:tgtEl>
                                          <p:spTgt spid="59"/>
                                        </p:tgtEl>
                                        <p:attrNameLst>
                                          <p:attrName>style.visibility</p:attrName>
                                        </p:attrNameLst>
                                      </p:cBhvr>
                                      <p:to>
                                        <p:strVal val="hidden"/>
                                      </p:to>
                                    </p:set>
                                  </p:childTnLst>
                                </p:cTn>
                              </p:par>
                              <p:par>
                                <p:cTn id="1928" presetID="1" presetClass="exit" presetSubtype="0" fill="hold" grpId="31" nodeType="withEffect">
                                  <p:stCondLst>
                                    <p:cond delay="0"/>
                                  </p:stCondLst>
                                  <p:childTnLst>
                                    <p:set>
                                      <p:cBhvr>
                                        <p:cTn id="1929" dur="1" fill="hold">
                                          <p:stCondLst>
                                            <p:cond delay="0"/>
                                          </p:stCondLst>
                                        </p:cTn>
                                        <p:tgtEl>
                                          <p:spTgt spid="60"/>
                                        </p:tgtEl>
                                        <p:attrNameLst>
                                          <p:attrName>style.visibility</p:attrName>
                                        </p:attrNameLst>
                                      </p:cBhvr>
                                      <p:to>
                                        <p:strVal val="hidden"/>
                                      </p:to>
                                    </p:set>
                                  </p:childTnLst>
                                </p:cTn>
                              </p:par>
                              <p:par>
                                <p:cTn id="1930" presetID="1" presetClass="exit" presetSubtype="0" fill="hold" grpId="31" nodeType="withEffect">
                                  <p:stCondLst>
                                    <p:cond delay="0"/>
                                  </p:stCondLst>
                                  <p:childTnLst>
                                    <p:set>
                                      <p:cBhvr>
                                        <p:cTn id="1931" dur="1" fill="hold">
                                          <p:stCondLst>
                                            <p:cond delay="0"/>
                                          </p:stCondLst>
                                        </p:cTn>
                                        <p:tgtEl>
                                          <p:spTgt spid="61"/>
                                        </p:tgtEl>
                                        <p:attrNameLst>
                                          <p:attrName>style.visibility</p:attrName>
                                        </p:attrNameLst>
                                      </p:cBhvr>
                                      <p:to>
                                        <p:strVal val="hidden"/>
                                      </p:to>
                                    </p:set>
                                  </p:childTnLst>
                                </p:cTn>
                              </p:par>
                              <p:par>
                                <p:cTn id="1932" presetID="1" presetClass="exit" presetSubtype="0" fill="hold" grpId="31" nodeType="withEffect">
                                  <p:stCondLst>
                                    <p:cond delay="0"/>
                                  </p:stCondLst>
                                  <p:childTnLst>
                                    <p:set>
                                      <p:cBhvr>
                                        <p:cTn id="1933" dur="1" fill="hold">
                                          <p:stCondLst>
                                            <p:cond delay="0"/>
                                          </p:stCondLst>
                                        </p:cTn>
                                        <p:tgtEl>
                                          <p:spTgt spid="62"/>
                                        </p:tgtEl>
                                        <p:attrNameLst>
                                          <p:attrName>style.visibility</p:attrName>
                                        </p:attrNameLst>
                                      </p:cBhvr>
                                      <p:to>
                                        <p:strVal val="hidden"/>
                                      </p:to>
                                    </p:set>
                                  </p:childTnLst>
                                </p:cTn>
                              </p:par>
                              <p:par>
                                <p:cTn id="1934" presetID="1" presetClass="exit" presetSubtype="0" fill="hold" grpId="31" nodeType="withEffect">
                                  <p:stCondLst>
                                    <p:cond delay="0"/>
                                  </p:stCondLst>
                                  <p:childTnLst>
                                    <p:set>
                                      <p:cBhvr>
                                        <p:cTn id="1935" dur="1" fill="hold">
                                          <p:stCondLst>
                                            <p:cond delay="0"/>
                                          </p:stCondLst>
                                        </p:cTn>
                                        <p:tgtEl>
                                          <p:spTgt spid="63"/>
                                        </p:tgtEl>
                                        <p:attrNameLst>
                                          <p:attrName>style.visibility</p:attrName>
                                        </p:attrNameLst>
                                      </p:cBhvr>
                                      <p:to>
                                        <p:strVal val="hidden"/>
                                      </p:to>
                                    </p:set>
                                  </p:childTnLst>
                                </p:cTn>
                              </p:par>
                              <p:par>
                                <p:cTn id="1936" presetID="1" presetClass="exit" presetSubtype="0" fill="hold" grpId="31" nodeType="withEffect">
                                  <p:stCondLst>
                                    <p:cond delay="0"/>
                                  </p:stCondLst>
                                  <p:childTnLst>
                                    <p:set>
                                      <p:cBhvr>
                                        <p:cTn id="1937" dur="1" fill="hold">
                                          <p:stCondLst>
                                            <p:cond delay="0"/>
                                          </p:stCondLst>
                                        </p:cTn>
                                        <p:tgtEl>
                                          <p:spTgt spid="64"/>
                                        </p:tgtEl>
                                        <p:attrNameLst>
                                          <p:attrName>style.visibility</p:attrName>
                                        </p:attrNameLst>
                                      </p:cBhvr>
                                      <p:to>
                                        <p:strVal val="hidden"/>
                                      </p:to>
                                    </p:set>
                                  </p:childTnLst>
                                </p:cTn>
                              </p:par>
                              <p:par>
                                <p:cTn id="1938" presetID="1" presetClass="exit" presetSubtype="0" fill="hold" grpId="31" nodeType="withEffect">
                                  <p:stCondLst>
                                    <p:cond delay="0"/>
                                  </p:stCondLst>
                                  <p:childTnLst>
                                    <p:set>
                                      <p:cBhvr>
                                        <p:cTn id="1939" dur="1" fill="hold">
                                          <p:stCondLst>
                                            <p:cond delay="0"/>
                                          </p:stCondLst>
                                        </p:cTn>
                                        <p:tgtEl>
                                          <p:spTgt spid="65"/>
                                        </p:tgtEl>
                                        <p:attrNameLst>
                                          <p:attrName>style.visibility</p:attrName>
                                        </p:attrNameLst>
                                      </p:cBhvr>
                                      <p:to>
                                        <p:strVal val="hidden"/>
                                      </p:to>
                                    </p:set>
                                  </p:childTnLst>
                                </p:cTn>
                              </p:par>
                              <p:par>
                                <p:cTn id="1940" presetID="1" presetClass="exit" presetSubtype="0" fill="hold" grpId="31" nodeType="withEffect">
                                  <p:stCondLst>
                                    <p:cond delay="0"/>
                                  </p:stCondLst>
                                  <p:childTnLst>
                                    <p:set>
                                      <p:cBhvr>
                                        <p:cTn id="1941" dur="1" fill="hold">
                                          <p:stCondLst>
                                            <p:cond delay="0"/>
                                          </p:stCondLst>
                                        </p:cTn>
                                        <p:tgtEl>
                                          <p:spTgt spid="66"/>
                                        </p:tgtEl>
                                        <p:attrNameLst>
                                          <p:attrName>style.visibility</p:attrName>
                                        </p:attrNameLst>
                                      </p:cBhvr>
                                      <p:to>
                                        <p:strVal val="hidden"/>
                                      </p:to>
                                    </p:set>
                                  </p:childTnLst>
                                </p:cTn>
                              </p:par>
                              <p:par>
                                <p:cTn id="1942" presetID="1" presetClass="exit" presetSubtype="0" fill="hold" grpId="31" nodeType="withEffect">
                                  <p:stCondLst>
                                    <p:cond delay="0"/>
                                  </p:stCondLst>
                                  <p:childTnLst>
                                    <p:set>
                                      <p:cBhvr>
                                        <p:cTn id="1943" dur="1" fill="hold">
                                          <p:stCondLst>
                                            <p:cond delay="0"/>
                                          </p:stCondLst>
                                        </p:cTn>
                                        <p:tgtEl>
                                          <p:spTgt spid="67"/>
                                        </p:tgtEl>
                                        <p:attrNameLst>
                                          <p:attrName>style.visibility</p:attrName>
                                        </p:attrNameLst>
                                      </p:cBhvr>
                                      <p:to>
                                        <p:strVal val="hidden"/>
                                      </p:to>
                                    </p:set>
                                  </p:childTnLst>
                                </p:cTn>
                              </p:par>
                              <p:par>
                                <p:cTn id="1944" presetID="1" presetClass="exit" presetSubtype="0" fill="hold" grpId="31" nodeType="withEffect">
                                  <p:stCondLst>
                                    <p:cond delay="0"/>
                                  </p:stCondLst>
                                  <p:childTnLst>
                                    <p:set>
                                      <p:cBhvr>
                                        <p:cTn id="1945" dur="1" fill="hold">
                                          <p:stCondLst>
                                            <p:cond delay="0"/>
                                          </p:stCondLst>
                                        </p:cTn>
                                        <p:tgtEl>
                                          <p:spTgt spid="68"/>
                                        </p:tgtEl>
                                        <p:attrNameLst>
                                          <p:attrName>style.visibility</p:attrName>
                                        </p:attrNameLst>
                                      </p:cBhvr>
                                      <p:to>
                                        <p:strVal val="hidden"/>
                                      </p:to>
                                    </p:set>
                                  </p:childTnLst>
                                </p:cTn>
                              </p:par>
                              <p:par>
                                <p:cTn id="1946" presetID="1" presetClass="exit" presetSubtype="0" fill="hold" grpId="31" nodeType="withEffect">
                                  <p:stCondLst>
                                    <p:cond delay="0"/>
                                  </p:stCondLst>
                                  <p:childTnLst>
                                    <p:set>
                                      <p:cBhvr>
                                        <p:cTn id="1947" dur="1" fill="hold">
                                          <p:stCondLst>
                                            <p:cond delay="0"/>
                                          </p:stCondLst>
                                        </p:cTn>
                                        <p:tgtEl>
                                          <p:spTgt spid="69"/>
                                        </p:tgtEl>
                                        <p:attrNameLst>
                                          <p:attrName>style.visibility</p:attrName>
                                        </p:attrNameLst>
                                      </p:cBhvr>
                                      <p:to>
                                        <p:strVal val="hidden"/>
                                      </p:to>
                                    </p:set>
                                  </p:childTnLst>
                                </p:cTn>
                              </p:par>
                              <p:par>
                                <p:cTn id="1948" presetID="1" presetClass="exit" presetSubtype="0" fill="hold" grpId="31" nodeType="withEffect">
                                  <p:stCondLst>
                                    <p:cond delay="0"/>
                                  </p:stCondLst>
                                  <p:childTnLst>
                                    <p:set>
                                      <p:cBhvr>
                                        <p:cTn id="1949" dur="1" fill="hold">
                                          <p:stCondLst>
                                            <p:cond delay="0"/>
                                          </p:stCondLst>
                                        </p:cTn>
                                        <p:tgtEl>
                                          <p:spTgt spid="70"/>
                                        </p:tgtEl>
                                        <p:attrNameLst>
                                          <p:attrName>style.visibility</p:attrName>
                                        </p:attrNameLst>
                                      </p:cBhvr>
                                      <p:to>
                                        <p:strVal val="hidden"/>
                                      </p:to>
                                    </p:set>
                                  </p:childTnLst>
                                </p:cTn>
                              </p:par>
                              <p:par>
                                <p:cTn id="1950" presetID="1" presetClass="exit" presetSubtype="0" fill="hold" grpId="31" nodeType="withEffect">
                                  <p:stCondLst>
                                    <p:cond delay="0"/>
                                  </p:stCondLst>
                                  <p:childTnLst>
                                    <p:set>
                                      <p:cBhvr>
                                        <p:cTn id="1951" dur="1" fill="hold">
                                          <p:stCondLst>
                                            <p:cond delay="0"/>
                                          </p:stCondLst>
                                        </p:cTn>
                                        <p:tgtEl>
                                          <p:spTgt spid="71"/>
                                        </p:tgtEl>
                                        <p:attrNameLst>
                                          <p:attrName>style.visibility</p:attrName>
                                        </p:attrNameLst>
                                      </p:cBhvr>
                                      <p:to>
                                        <p:strVal val="hidden"/>
                                      </p:to>
                                    </p:set>
                                  </p:childTnLst>
                                </p:cTn>
                              </p:par>
                              <p:par>
                                <p:cTn id="1952" presetID="1" presetClass="exit" presetSubtype="0" fill="hold" grpId="31" nodeType="withEffect">
                                  <p:stCondLst>
                                    <p:cond delay="0"/>
                                  </p:stCondLst>
                                  <p:childTnLst>
                                    <p:set>
                                      <p:cBhvr>
                                        <p:cTn id="1953"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0" grpId="0"/>
      <p:bldP spid="30" grpId="1"/>
      <p:bldP spid="30" grpId="2"/>
      <p:bldP spid="30" grpId="3"/>
      <p:bldP spid="30" grpId="4"/>
      <p:bldP spid="30" grpId="5"/>
      <p:bldP spid="30" grpId="6"/>
      <p:bldP spid="30" grpId="7"/>
      <p:bldP spid="30" grpId="8"/>
      <p:bldP spid="30" grpId="9"/>
      <p:bldP spid="30" grpId="10"/>
      <p:bldP spid="30" grpId="11"/>
      <p:bldP spid="30" grpId="12"/>
      <p:bldP spid="30" grpId="13"/>
      <p:bldP spid="30" grpId="14"/>
      <p:bldP spid="30" grpId="15"/>
      <p:bldP spid="30" grpId="16"/>
      <p:bldP spid="30" grpId="17"/>
      <p:bldP spid="30" grpId="18"/>
      <p:bldP spid="30" grpId="19"/>
      <p:bldP spid="30" grpId="20"/>
      <p:bldP spid="30" grpId="21"/>
      <p:bldP spid="30" grpId="22"/>
      <p:bldP spid="30" grpId="23"/>
      <p:bldP spid="30" grpId="24"/>
      <p:bldP spid="30" grpId="25"/>
      <p:bldP spid="30" grpId="26"/>
      <p:bldP spid="30" grpId="27"/>
      <p:bldP spid="30" grpId="28"/>
      <p:bldP spid="30" grpId="29"/>
      <p:bldP spid="30" grpId="30"/>
      <p:bldP spid="30" grpId="31"/>
      <p:bldP spid="44" grpId="0"/>
      <p:bldP spid="44" grpId="1"/>
      <p:bldP spid="44" grpId="2"/>
      <p:bldP spid="44" grpId="3"/>
      <p:bldP spid="44" grpId="4"/>
      <p:bldP spid="44" grpId="5"/>
      <p:bldP spid="44" grpId="6"/>
      <p:bldP spid="44" grpId="7"/>
      <p:bldP spid="44" grpId="8"/>
      <p:bldP spid="44" grpId="9"/>
      <p:bldP spid="44" grpId="10"/>
      <p:bldP spid="44" grpId="11"/>
      <p:bldP spid="44" grpId="12"/>
      <p:bldP spid="44" grpId="13"/>
      <p:bldP spid="44" grpId="14"/>
      <p:bldP spid="44" grpId="15"/>
      <p:bldP spid="44" grpId="16"/>
      <p:bldP spid="44" grpId="17"/>
      <p:bldP spid="44" grpId="18"/>
      <p:bldP spid="44" grpId="19"/>
      <p:bldP spid="44" grpId="20"/>
      <p:bldP spid="44" grpId="21"/>
      <p:bldP spid="44" grpId="22"/>
      <p:bldP spid="44" grpId="23"/>
      <p:bldP spid="44" grpId="24"/>
      <p:bldP spid="44" grpId="25"/>
      <p:bldP spid="44" grpId="26"/>
      <p:bldP spid="44" grpId="27"/>
      <p:bldP spid="44" grpId="28"/>
      <p:bldP spid="44" grpId="29"/>
      <p:bldP spid="44" grpId="30"/>
      <p:bldP spid="44" grpId="31"/>
      <p:bldP spid="45" grpId="0"/>
      <p:bldP spid="45" grpId="1"/>
      <p:bldP spid="45" grpId="2"/>
      <p:bldP spid="45" grpId="3"/>
      <p:bldP spid="45" grpId="4"/>
      <p:bldP spid="45" grpId="5"/>
      <p:bldP spid="45" grpId="6"/>
      <p:bldP spid="45" grpId="7"/>
      <p:bldP spid="45" grpId="8"/>
      <p:bldP spid="45" grpId="9"/>
      <p:bldP spid="45" grpId="10"/>
      <p:bldP spid="45" grpId="11"/>
      <p:bldP spid="45" grpId="12"/>
      <p:bldP spid="45" grpId="13"/>
      <p:bldP spid="45" grpId="14"/>
      <p:bldP spid="45" grpId="15"/>
      <p:bldP spid="45" grpId="16"/>
      <p:bldP spid="45" grpId="17"/>
      <p:bldP spid="45" grpId="18"/>
      <p:bldP spid="45" grpId="19"/>
      <p:bldP spid="45" grpId="20"/>
      <p:bldP spid="45" grpId="21"/>
      <p:bldP spid="45" grpId="22"/>
      <p:bldP spid="45" grpId="23"/>
      <p:bldP spid="45" grpId="24"/>
      <p:bldP spid="45" grpId="25"/>
      <p:bldP spid="45" grpId="26"/>
      <p:bldP spid="45" grpId="27"/>
      <p:bldP spid="45" grpId="28"/>
      <p:bldP spid="45" grpId="29"/>
      <p:bldP spid="45" grpId="30"/>
      <p:bldP spid="45" grpId="31"/>
      <p:bldP spid="47" grpId="0"/>
      <p:bldP spid="47" grpId="1"/>
      <p:bldP spid="47" grpId="2"/>
      <p:bldP spid="47" grpId="3"/>
      <p:bldP spid="47" grpId="4"/>
      <p:bldP spid="47" grpId="5"/>
      <p:bldP spid="47" grpId="6"/>
      <p:bldP spid="47" grpId="7"/>
      <p:bldP spid="47" grpId="8"/>
      <p:bldP spid="47" grpId="9"/>
      <p:bldP spid="47" grpId="10"/>
      <p:bldP spid="47" grpId="11"/>
      <p:bldP spid="47" grpId="12"/>
      <p:bldP spid="47" grpId="13"/>
      <p:bldP spid="47" grpId="14"/>
      <p:bldP spid="47" grpId="15"/>
      <p:bldP spid="47" grpId="16"/>
      <p:bldP spid="47" grpId="17"/>
      <p:bldP spid="47" grpId="18"/>
      <p:bldP spid="47" grpId="19"/>
      <p:bldP spid="47" grpId="20"/>
      <p:bldP spid="47" grpId="21"/>
      <p:bldP spid="47" grpId="22"/>
      <p:bldP spid="47" grpId="23"/>
      <p:bldP spid="47" grpId="24"/>
      <p:bldP spid="47" grpId="25"/>
      <p:bldP spid="47" grpId="26"/>
      <p:bldP spid="47" grpId="27"/>
      <p:bldP spid="47" grpId="28"/>
      <p:bldP spid="47" grpId="29"/>
      <p:bldP spid="47" grpId="30"/>
      <p:bldP spid="47" grpId="31"/>
      <p:bldP spid="48" grpId="0"/>
      <p:bldP spid="48" grpId="1"/>
      <p:bldP spid="48" grpId="2"/>
      <p:bldP spid="48" grpId="3"/>
      <p:bldP spid="48" grpId="4"/>
      <p:bldP spid="48" grpId="5"/>
      <p:bldP spid="48" grpId="6"/>
      <p:bldP spid="48" grpId="7"/>
      <p:bldP spid="48" grpId="8"/>
      <p:bldP spid="48" grpId="9"/>
      <p:bldP spid="48" grpId="10"/>
      <p:bldP spid="48" grpId="11"/>
      <p:bldP spid="48" grpId="12"/>
      <p:bldP spid="48" grpId="13"/>
      <p:bldP spid="48" grpId="14"/>
      <p:bldP spid="48" grpId="15"/>
      <p:bldP spid="48" grpId="16"/>
      <p:bldP spid="48" grpId="17"/>
      <p:bldP spid="48" grpId="18"/>
      <p:bldP spid="48" grpId="19"/>
      <p:bldP spid="48" grpId="20"/>
      <p:bldP spid="48" grpId="21"/>
      <p:bldP spid="48" grpId="22"/>
      <p:bldP spid="48" grpId="23"/>
      <p:bldP spid="48" grpId="24"/>
      <p:bldP spid="48" grpId="25"/>
      <p:bldP spid="48" grpId="26"/>
      <p:bldP spid="48" grpId="27"/>
      <p:bldP spid="48" grpId="28"/>
      <p:bldP spid="48" grpId="29"/>
      <p:bldP spid="48" grpId="30"/>
      <p:bldP spid="48" grpId="31"/>
      <p:bldP spid="49" grpId="0"/>
      <p:bldP spid="49" grpId="1"/>
      <p:bldP spid="49" grpId="2"/>
      <p:bldP spid="49" grpId="3"/>
      <p:bldP spid="49" grpId="4"/>
      <p:bldP spid="49" grpId="5"/>
      <p:bldP spid="49" grpId="6"/>
      <p:bldP spid="49" grpId="7"/>
      <p:bldP spid="49" grpId="8"/>
      <p:bldP spid="49" grpId="9"/>
      <p:bldP spid="49" grpId="10"/>
      <p:bldP spid="49" grpId="11"/>
      <p:bldP spid="49" grpId="12"/>
      <p:bldP spid="49" grpId="13"/>
      <p:bldP spid="49" grpId="14"/>
      <p:bldP spid="49" grpId="15"/>
      <p:bldP spid="49" grpId="16"/>
      <p:bldP spid="49" grpId="17"/>
      <p:bldP spid="49" grpId="18"/>
      <p:bldP spid="49" grpId="19"/>
      <p:bldP spid="49" grpId="20"/>
      <p:bldP spid="49" grpId="21"/>
      <p:bldP spid="49" grpId="22"/>
      <p:bldP spid="49" grpId="23"/>
      <p:bldP spid="49" grpId="24"/>
      <p:bldP spid="49" grpId="25"/>
      <p:bldP spid="49" grpId="26"/>
      <p:bldP spid="49" grpId="27"/>
      <p:bldP spid="49" grpId="28"/>
      <p:bldP spid="49" grpId="29"/>
      <p:bldP spid="49" grpId="30"/>
      <p:bldP spid="49" grpId="31"/>
      <p:bldP spid="50" grpId="0"/>
      <p:bldP spid="50" grpId="1"/>
      <p:bldP spid="50" grpId="2"/>
      <p:bldP spid="50" grpId="3"/>
      <p:bldP spid="50" grpId="4"/>
      <p:bldP spid="50" grpId="5"/>
      <p:bldP spid="50" grpId="6"/>
      <p:bldP spid="50" grpId="7"/>
      <p:bldP spid="50" grpId="8"/>
      <p:bldP spid="50" grpId="9"/>
      <p:bldP spid="50" grpId="10"/>
      <p:bldP spid="50" grpId="11"/>
      <p:bldP spid="50" grpId="12"/>
      <p:bldP spid="50" grpId="13"/>
      <p:bldP spid="50" grpId="14"/>
      <p:bldP spid="50" grpId="15"/>
      <p:bldP spid="50" grpId="16"/>
      <p:bldP spid="50" grpId="17"/>
      <p:bldP spid="50" grpId="18"/>
      <p:bldP spid="50" grpId="19"/>
      <p:bldP spid="50" grpId="20"/>
      <p:bldP spid="50" grpId="21"/>
      <p:bldP spid="50" grpId="22"/>
      <p:bldP spid="50" grpId="23"/>
      <p:bldP spid="50" grpId="24"/>
      <p:bldP spid="50" grpId="25"/>
      <p:bldP spid="50" grpId="26"/>
      <p:bldP spid="50" grpId="27"/>
      <p:bldP spid="50" grpId="28"/>
      <p:bldP spid="50" grpId="29"/>
      <p:bldP spid="50" grpId="30"/>
      <p:bldP spid="50" grpId="31"/>
      <p:bldP spid="51" grpId="0"/>
      <p:bldP spid="51" grpId="1"/>
      <p:bldP spid="51" grpId="2"/>
      <p:bldP spid="51" grpId="3"/>
      <p:bldP spid="51" grpId="4"/>
      <p:bldP spid="51" grpId="5"/>
      <p:bldP spid="51" grpId="6"/>
      <p:bldP spid="51" grpId="7"/>
      <p:bldP spid="51" grpId="8"/>
      <p:bldP spid="51" grpId="9"/>
      <p:bldP spid="51" grpId="10"/>
      <p:bldP spid="51" grpId="11"/>
      <p:bldP spid="51" grpId="12"/>
      <p:bldP spid="51" grpId="13"/>
      <p:bldP spid="51" grpId="14"/>
      <p:bldP spid="51" grpId="15"/>
      <p:bldP spid="51" grpId="16"/>
      <p:bldP spid="51" grpId="17"/>
      <p:bldP spid="51" grpId="18"/>
      <p:bldP spid="51" grpId="19"/>
      <p:bldP spid="51" grpId="20"/>
      <p:bldP spid="51" grpId="21"/>
      <p:bldP spid="51" grpId="22"/>
      <p:bldP spid="51" grpId="23"/>
      <p:bldP spid="51" grpId="24"/>
      <p:bldP spid="51" grpId="25"/>
      <p:bldP spid="51" grpId="26"/>
      <p:bldP spid="51" grpId="27"/>
      <p:bldP spid="51" grpId="28"/>
      <p:bldP spid="51" grpId="29"/>
      <p:bldP spid="51" grpId="30"/>
      <p:bldP spid="51" grpId="31"/>
      <p:bldP spid="52" grpId="0"/>
      <p:bldP spid="52" grpId="1"/>
      <p:bldP spid="52" grpId="2"/>
      <p:bldP spid="52" grpId="3"/>
      <p:bldP spid="52" grpId="4"/>
      <p:bldP spid="52" grpId="5"/>
      <p:bldP spid="52" grpId="6"/>
      <p:bldP spid="52" grpId="7"/>
      <p:bldP spid="52" grpId="8"/>
      <p:bldP spid="52" grpId="9"/>
      <p:bldP spid="52" grpId="10"/>
      <p:bldP spid="52" grpId="11"/>
      <p:bldP spid="52" grpId="12"/>
      <p:bldP spid="52" grpId="13"/>
      <p:bldP spid="52" grpId="14"/>
      <p:bldP spid="52" grpId="15"/>
      <p:bldP spid="52" grpId="16"/>
      <p:bldP spid="52" grpId="17"/>
      <p:bldP spid="52" grpId="18"/>
      <p:bldP spid="52" grpId="19"/>
      <p:bldP spid="52" grpId="20"/>
      <p:bldP spid="52" grpId="21"/>
      <p:bldP spid="52" grpId="22"/>
      <p:bldP spid="52" grpId="23"/>
      <p:bldP spid="52" grpId="24"/>
      <p:bldP spid="52" grpId="25"/>
      <p:bldP spid="52" grpId="26"/>
      <p:bldP spid="52" grpId="27"/>
      <p:bldP spid="52" grpId="28"/>
      <p:bldP spid="52" grpId="29"/>
      <p:bldP spid="52" grpId="30"/>
      <p:bldP spid="52" grpId="31"/>
      <p:bldP spid="53" grpId="0"/>
      <p:bldP spid="53" grpId="1"/>
      <p:bldP spid="53" grpId="2"/>
      <p:bldP spid="53" grpId="3"/>
      <p:bldP spid="53" grpId="4"/>
      <p:bldP spid="53" grpId="5"/>
      <p:bldP spid="53" grpId="6"/>
      <p:bldP spid="53" grpId="7"/>
      <p:bldP spid="53" grpId="8"/>
      <p:bldP spid="53" grpId="9"/>
      <p:bldP spid="53" grpId="10"/>
      <p:bldP spid="53" grpId="11"/>
      <p:bldP spid="53" grpId="12"/>
      <p:bldP spid="53" grpId="13"/>
      <p:bldP spid="53" grpId="14"/>
      <p:bldP spid="53" grpId="15"/>
      <p:bldP spid="53" grpId="16"/>
      <p:bldP spid="53" grpId="17"/>
      <p:bldP spid="53" grpId="18"/>
      <p:bldP spid="53" grpId="19"/>
      <p:bldP spid="53" grpId="20"/>
      <p:bldP spid="53" grpId="21"/>
      <p:bldP spid="53" grpId="22"/>
      <p:bldP spid="53" grpId="23"/>
      <p:bldP spid="53" grpId="24"/>
      <p:bldP spid="53" grpId="25"/>
      <p:bldP spid="53" grpId="26"/>
      <p:bldP spid="53" grpId="27"/>
      <p:bldP spid="53" grpId="28"/>
      <p:bldP spid="53" grpId="29"/>
      <p:bldP spid="53" grpId="30"/>
      <p:bldP spid="53" grpId="31"/>
      <p:bldP spid="54" grpId="0"/>
      <p:bldP spid="54" grpId="1"/>
      <p:bldP spid="54" grpId="2"/>
      <p:bldP spid="54" grpId="3"/>
      <p:bldP spid="54" grpId="4"/>
      <p:bldP spid="54" grpId="5"/>
      <p:bldP spid="54" grpId="6"/>
      <p:bldP spid="54" grpId="7"/>
      <p:bldP spid="54" grpId="8"/>
      <p:bldP spid="54" grpId="9"/>
      <p:bldP spid="54" grpId="10"/>
      <p:bldP spid="54" grpId="11"/>
      <p:bldP spid="54" grpId="12"/>
      <p:bldP spid="54" grpId="13"/>
      <p:bldP spid="54" grpId="14"/>
      <p:bldP spid="54" grpId="15"/>
      <p:bldP spid="54" grpId="16"/>
      <p:bldP spid="54" grpId="17"/>
      <p:bldP spid="54" grpId="18"/>
      <p:bldP spid="54" grpId="19"/>
      <p:bldP spid="54" grpId="20"/>
      <p:bldP spid="54" grpId="21"/>
      <p:bldP spid="54" grpId="22"/>
      <p:bldP spid="54" grpId="23"/>
      <p:bldP spid="54" grpId="24"/>
      <p:bldP spid="54" grpId="25"/>
      <p:bldP spid="54" grpId="26"/>
      <p:bldP spid="54" grpId="27"/>
      <p:bldP spid="54" grpId="28"/>
      <p:bldP spid="54" grpId="29"/>
      <p:bldP spid="54" grpId="30"/>
      <p:bldP spid="54" grpId="31"/>
      <p:bldP spid="55" grpId="0"/>
      <p:bldP spid="55" grpId="1"/>
      <p:bldP spid="55" grpId="2"/>
      <p:bldP spid="55" grpId="3"/>
      <p:bldP spid="55" grpId="4"/>
      <p:bldP spid="55" grpId="5"/>
      <p:bldP spid="55" grpId="6"/>
      <p:bldP spid="55" grpId="7"/>
      <p:bldP spid="55" grpId="8"/>
      <p:bldP spid="55" grpId="9"/>
      <p:bldP spid="55" grpId="10"/>
      <p:bldP spid="55" grpId="11"/>
      <p:bldP spid="55" grpId="12"/>
      <p:bldP spid="55" grpId="13"/>
      <p:bldP spid="55" grpId="14"/>
      <p:bldP spid="55" grpId="15"/>
      <p:bldP spid="55" grpId="16"/>
      <p:bldP spid="55" grpId="17"/>
      <p:bldP spid="55" grpId="18"/>
      <p:bldP spid="55" grpId="19"/>
      <p:bldP spid="55" grpId="20"/>
      <p:bldP spid="55" grpId="21"/>
      <p:bldP spid="55" grpId="22"/>
      <p:bldP spid="55" grpId="23"/>
      <p:bldP spid="55" grpId="24"/>
      <p:bldP spid="55" grpId="25"/>
      <p:bldP spid="55" grpId="26"/>
      <p:bldP spid="55" grpId="27"/>
      <p:bldP spid="55" grpId="28"/>
      <p:bldP spid="55" grpId="29"/>
      <p:bldP spid="55" grpId="30"/>
      <p:bldP spid="55" grpId="31"/>
      <p:bldP spid="56" grpId="0"/>
      <p:bldP spid="56" grpId="1"/>
      <p:bldP spid="56" grpId="2"/>
      <p:bldP spid="56" grpId="3"/>
      <p:bldP spid="56" grpId="4"/>
      <p:bldP spid="56" grpId="5"/>
      <p:bldP spid="56" grpId="6"/>
      <p:bldP spid="56" grpId="7"/>
      <p:bldP spid="56" grpId="8"/>
      <p:bldP spid="56" grpId="9"/>
      <p:bldP spid="56" grpId="10"/>
      <p:bldP spid="56" grpId="11"/>
      <p:bldP spid="56" grpId="12"/>
      <p:bldP spid="56" grpId="13"/>
      <p:bldP spid="56" grpId="14"/>
      <p:bldP spid="56" grpId="15"/>
      <p:bldP spid="56" grpId="16"/>
      <p:bldP spid="56" grpId="17"/>
      <p:bldP spid="56" grpId="18"/>
      <p:bldP spid="56" grpId="19"/>
      <p:bldP spid="56" grpId="20"/>
      <p:bldP spid="56" grpId="21"/>
      <p:bldP spid="56" grpId="22"/>
      <p:bldP spid="56" grpId="23"/>
      <p:bldP spid="56" grpId="24"/>
      <p:bldP spid="56" grpId="25"/>
      <p:bldP spid="56" grpId="26"/>
      <p:bldP spid="56" grpId="27"/>
      <p:bldP spid="56" grpId="28"/>
      <p:bldP spid="56" grpId="29"/>
      <p:bldP spid="56" grpId="30"/>
      <p:bldP spid="56" grpId="31"/>
      <p:bldP spid="57" grpId="0"/>
      <p:bldP spid="57" grpId="1"/>
      <p:bldP spid="57" grpId="2"/>
      <p:bldP spid="57" grpId="3"/>
      <p:bldP spid="57" grpId="4"/>
      <p:bldP spid="57" grpId="5"/>
      <p:bldP spid="57" grpId="6"/>
      <p:bldP spid="57" grpId="7"/>
      <p:bldP spid="57" grpId="8"/>
      <p:bldP spid="57" grpId="9"/>
      <p:bldP spid="57" grpId="10"/>
      <p:bldP spid="57" grpId="11"/>
      <p:bldP spid="57" grpId="12"/>
      <p:bldP spid="57" grpId="13"/>
      <p:bldP spid="57" grpId="14"/>
      <p:bldP spid="57" grpId="15"/>
      <p:bldP spid="57" grpId="16"/>
      <p:bldP spid="57" grpId="17"/>
      <p:bldP spid="57" grpId="18"/>
      <p:bldP spid="57" grpId="19"/>
      <p:bldP spid="57" grpId="20"/>
      <p:bldP spid="57" grpId="21"/>
      <p:bldP spid="57" grpId="22"/>
      <p:bldP spid="57" grpId="23"/>
      <p:bldP spid="57" grpId="24"/>
      <p:bldP spid="57" grpId="25"/>
      <p:bldP spid="57" grpId="26"/>
      <p:bldP spid="57" grpId="27"/>
      <p:bldP spid="57" grpId="28"/>
      <p:bldP spid="57" grpId="29"/>
      <p:bldP spid="57" grpId="30"/>
      <p:bldP spid="57" grpId="31"/>
      <p:bldP spid="58" grpId="0"/>
      <p:bldP spid="58" grpId="1"/>
      <p:bldP spid="58" grpId="2"/>
      <p:bldP spid="58" grpId="3"/>
      <p:bldP spid="58" grpId="4"/>
      <p:bldP spid="58" grpId="5"/>
      <p:bldP spid="58" grpId="6"/>
      <p:bldP spid="58" grpId="7"/>
      <p:bldP spid="58" grpId="8"/>
      <p:bldP spid="58" grpId="9"/>
      <p:bldP spid="58" grpId="10"/>
      <p:bldP spid="58" grpId="11"/>
      <p:bldP spid="58" grpId="12"/>
      <p:bldP spid="58" grpId="13"/>
      <p:bldP spid="58" grpId="14"/>
      <p:bldP spid="58" grpId="15"/>
      <p:bldP spid="58" grpId="16"/>
      <p:bldP spid="58" grpId="17"/>
      <p:bldP spid="58" grpId="18"/>
      <p:bldP spid="58" grpId="19"/>
      <p:bldP spid="58" grpId="20"/>
      <p:bldP spid="58" grpId="21"/>
      <p:bldP spid="58" grpId="22"/>
      <p:bldP spid="58" grpId="23"/>
      <p:bldP spid="58" grpId="24"/>
      <p:bldP spid="58" grpId="25"/>
      <p:bldP spid="58" grpId="26"/>
      <p:bldP spid="58" grpId="27"/>
      <p:bldP spid="58" grpId="28"/>
      <p:bldP spid="58" grpId="29"/>
      <p:bldP spid="58" grpId="30"/>
      <p:bldP spid="58" grpId="31"/>
      <p:bldP spid="59" grpId="0"/>
      <p:bldP spid="59" grpId="1"/>
      <p:bldP spid="59" grpId="2"/>
      <p:bldP spid="59" grpId="3"/>
      <p:bldP spid="59" grpId="4"/>
      <p:bldP spid="59" grpId="5"/>
      <p:bldP spid="59" grpId="6"/>
      <p:bldP spid="59" grpId="7"/>
      <p:bldP spid="59" grpId="8"/>
      <p:bldP spid="59" grpId="9"/>
      <p:bldP spid="59" grpId="10"/>
      <p:bldP spid="59" grpId="11"/>
      <p:bldP spid="59" grpId="12"/>
      <p:bldP spid="59" grpId="13"/>
      <p:bldP spid="59" grpId="14"/>
      <p:bldP spid="59" grpId="15"/>
      <p:bldP spid="59" grpId="16"/>
      <p:bldP spid="59" grpId="17"/>
      <p:bldP spid="59" grpId="18"/>
      <p:bldP spid="59" grpId="19"/>
      <p:bldP spid="59" grpId="20"/>
      <p:bldP spid="59" grpId="21"/>
      <p:bldP spid="59" grpId="22"/>
      <p:bldP spid="59" grpId="23"/>
      <p:bldP spid="59" grpId="24"/>
      <p:bldP spid="59" grpId="25"/>
      <p:bldP spid="59" grpId="26"/>
      <p:bldP spid="59" grpId="27"/>
      <p:bldP spid="59" grpId="28"/>
      <p:bldP spid="59" grpId="29"/>
      <p:bldP spid="59" grpId="30"/>
      <p:bldP spid="59" grpId="31"/>
      <p:bldP spid="60" grpId="0"/>
      <p:bldP spid="60" grpId="1"/>
      <p:bldP spid="60" grpId="2"/>
      <p:bldP spid="60" grpId="3"/>
      <p:bldP spid="60" grpId="4"/>
      <p:bldP spid="60" grpId="5"/>
      <p:bldP spid="60" grpId="6"/>
      <p:bldP spid="60" grpId="7"/>
      <p:bldP spid="60" grpId="8"/>
      <p:bldP spid="60" grpId="9"/>
      <p:bldP spid="60" grpId="10"/>
      <p:bldP spid="60" grpId="11"/>
      <p:bldP spid="60" grpId="12"/>
      <p:bldP spid="60" grpId="13"/>
      <p:bldP spid="60" grpId="14"/>
      <p:bldP spid="60" grpId="15"/>
      <p:bldP spid="60" grpId="16"/>
      <p:bldP spid="60" grpId="17"/>
      <p:bldP spid="60" grpId="18"/>
      <p:bldP spid="60" grpId="19"/>
      <p:bldP spid="60" grpId="20"/>
      <p:bldP spid="60" grpId="21"/>
      <p:bldP spid="60" grpId="22"/>
      <p:bldP spid="60" grpId="23"/>
      <p:bldP spid="60" grpId="24"/>
      <p:bldP spid="60" grpId="25"/>
      <p:bldP spid="60" grpId="26"/>
      <p:bldP spid="60" grpId="27"/>
      <p:bldP spid="60" grpId="28"/>
      <p:bldP spid="60" grpId="29"/>
      <p:bldP spid="60" grpId="30"/>
      <p:bldP spid="60" grpId="31"/>
      <p:bldP spid="61" grpId="0"/>
      <p:bldP spid="61" grpId="1"/>
      <p:bldP spid="61" grpId="2"/>
      <p:bldP spid="61" grpId="3"/>
      <p:bldP spid="61" grpId="4"/>
      <p:bldP spid="61" grpId="5"/>
      <p:bldP spid="61" grpId="6"/>
      <p:bldP spid="61" grpId="7"/>
      <p:bldP spid="61" grpId="8"/>
      <p:bldP spid="61" grpId="9"/>
      <p:bldP spid="61" grpId="10"/>
      <p:bldP spid="61" grpId="11"/>
      <p:bldP spid="61" grpId="12"/>
      <p:bldP spid="61" grpId="13"/>
      <p:bldP spid="61" grpId="14"/>
      <p:bldP spid="61" grpId="15"/>
      <p:bldP spid="61" grpId="16"/>
      <p:bldP spid="61" grpId="17"/>
      <p:bldP spid="61" grpId="18"/>
      <p:bldP spid="61" grpId="19"/>
      <p:bldP spid="61" grpId="20"/>
      <p:bldP spid="61" grpId="21"/>
      <p:bldP spid="61" grpId="22"/>
      <p:bldP spid="61" grpId="23"/>
      <p:bldP spid="61" grpId="24"/>
      <p:bldP spid="61" grpId="25"/>
      <p:bldP spid="61" grpId="26"/>
      <p:bldP spid="61" grpId="27"/>
      <p:bldP spid="61" grpId="28"/>
      <p:bldP spid="61" grpId="29"/>
      <p:bldP spid="61" grpId="30"/>
      <p:bldP spid="61" grpId="31"/>
      <p:bldP spid="62" grpId="0"/>
      <p:bldP spid="62" grpId="1"/>
      <p:bldP spid="62" grpId="2"/>
      <p:bldP spid="62" grpId="3"/>
      <p:bldP spid="62" grpId="4"/>
      <p:bldP spid="62" grpId="5"/>
      <p:bldP spid="62" grpId="6"/>
      <p:bldP spid="62" grpId="7"/>
      <p:bldP spid="62" grpId="8"/>
      <p:bldP spid="62" grpId="9"/>
      <p:bldP spid="62" grpId="10"/>
      <p:bldP spid="62" grpId="11"/>
      <p:bldP spid="62" grpId="12"/>
      <p:bldP spid="62" grpId="13"/>
      <p:bldP spid="62" grpId="14"/>
      <p:bldP spid="62" grpId="15"/>
      <p:bldP spid="62" grpId="16"/>
      <p:bldP spid="62" grpId="17"/>
      <p:bldP spid="62" grpId="18"/>
      <p:bldP spid="62" grpId="19"/>
      <p:bldP spid="62" grpId="20"/>
      <p:bldP spid="62" grpId="21"/>
      <p:bldP spid="62" grpId="22"/>
      <p:bldP spid="62" grpId="23"/>
      <p:bldP spid="62" grpId="24"/>
      <p:bldP spid="62" grpId="25"/>
      <p:bldP spid="62" grpId="26"/>
      <p:bldP spid="62" grpId="27"/>
      <p:bldP spid="62" grpId="28"/>
      <p:bldP spid="62" grpId="29"/>
      <p:bldP spid="62" grpId="30"/>
      <p:bldP spid="62" grpId="31"/>
      <p:bldP spid="63" grpId="0"/>
      <p:bldP spid="63" grpId="1"/>
      <p:bldP spid="63" grpId="2"/>
      <p:bldP spid="63" grpId="3"/>
      <p:bldP spid="63" grpId="4"/>
      <p:bldP spid="63" grpId="5"/>
      <p:bldP spid="63" grpId="6"/>
      <p:bldP spid="63" grpId="7"/>
      <p:bldP spid="63" grpId="8"/>
      <p:bldP spid="63" grpId="9"/>
      <p:bldP spid="63" grpId="10"/>
      <p:bldP spid="63" grpId="11"/>
      <p:bldP spid="63" grpId="12"/>
      <p:bldP spid="63" grpId="13"/>
      <p:bldP spid="63" grpId="14"/>
      <p:bldP spid="63" grpId="15"/>
      <p:bldP spid="63" grpId="16"/>
      <p:bldP spid="63" grpId="17"/>
      <p:bldP spid="63" grpId="18"/>
      <p:bldP spid="63" grpId="19"/>
      <p:bldP spid="63" grpId="20"/>
      <p:bldP spid="63" grpId="21"/>
      <p:bldP spid="63" grpId="22"/>
      <p:bldP spid="63" grpId="23"/>
      <p:bldP spid="63" grpId="24"/>
      <p:bldP spid="63" grpId="25"/>
      <p:bldP spid="63" grpId="26"/>
      <p:bldP spid="63" grpId="27"/>
      <p:bldP spid="63" grpId="28"/>
      <p:bldP spid="63" grpId="29"/>
      <p:bldP spid="63" grpId="30"/>
      <p:bldP spid="63" grpId="31"/>
      <p:bldP spid="64" grpId="0"/>
      <p:bldP spid="64" grpId="1"/>
      <p:bldP spid="64" grpId="2"/>
      <p:bldP spid="64" grpId="3"/>
      <p:bldP spid="64" grpId="4"/>
      <p:bldP spid="64" grpId="5"/>
      <p:bldP spid="64" grpId="6"/>
      <p:bldP spid="64" grpId="7"/>
      <p:bldP spid="64" grpId="8"/>
      <p:bldP spid="64" grpId="9"/>
      <p:bldP spid="64" grpId="10"/>
      <p:bldP spid="64" grpId="11"/>
      <p:bldP spid="64" grpId="12"/>
      <p:bldP spid="64" grpId="13"/>
      <p:bldP spid="64" grpId="14"/>
      <p:bldP spid="64" grpId="15"/>
      <p:bldP spid="64" grpId="16"/>
      <p:bldP spid="64" grpId="17"/>
      <p:bldP spid="64" grpId="18"/>
      <p:bldP spid="64" grpId="19"/>
      <p:bldP spid="64" grpId="20"/>
      <p:bldP spid="64" grpId="21"/>
      <p:bldP spid="64" grpId="22"/>
      <p:bldP spid="64" grpId="23"/>
      <p:bldP spid="64" grpId="24"/>
      <p:bldP spid="64" grpId="25"/>
      <p:bldP spid="64" grpId="26"/>
      <p:bldP spid="64" grpId="27"/>
      <p:bldP spid="64" grpId="28"/>
      <p:bldP spid="64" grpId="29"/>
      <p:bldP spid="64" grpId="30"/>
      <p:bldP spid="64" grpId="31"/>
      <p:bldP spid="65" grpId="0"/>
      <p:bldP spid="65" grpId="1"/>
      <p:bldP spid="65" grpId="2"/>
      <p:bldP spid="65" grpId="3"/>
      <p:bldP spid="65" grpId="4"/>
      <p:bldP spid="65" grpId="5"/>
      <p:bldP spid="65" grpId="6"/>
      <p:bldP spid="65" grpId="7"/>
      <p:bldP spid="65" grpId="8"/>
      <p:bldP spid="65" grpId="9"/>
      <p:bldP spid="65" grpId="10"/>
      <p:bldP spid="65" grpId="11"/>
      <p:bldP spid="65" grpId="12"/>
      <p:bldP spid="65" grpId="13"/>
      <p:bldP spid="65" grpId="14"/>
      <p:bldP spid="65" grpId="15"/>
      <p:bldP spid="65" grpId="16"/>
      <p:bldP spid="65" grpId="17"/>
      <p:bldP spid="65" grpId="18"/>
      <p:bldP spid="65" grpId="19"/>
      <p:bldP spid="65" grpId="20"/>
      <p:bldP spid="65" grpId="21"/>
      <p:bldP spid="65" grpId="22"/>
      <p:bldP spid="65" grpId="23"/>
      <p:bldP spid="65" grpId="24"/>
      <p:bldP spid="65" grpId="25"/>
      <p:bldP spid="65" grpId="26"/>
      <p:bldP spid="65" grpId="27"/>
      <p:bldP spid="65" grpId="28"/>
      <p:bldP spid="65" grpId="29"/>
      <p:bldP spid="65" grpId="30"/>
      <p:bldP spid="65" grpId="31"/>
      <p:bldP spid="66" grpId="0"/>
      <p:bldP spid="66" grpId="1"/>
      <p:bldP spid="66" grpId="2"/>
      <p:bldP spid="66" grpId="3"/>
      <p:bldP spid="66" grpId="4"/>
      <p:bldP spid="66" grpId="5"/>
      <p:bldP spid="66" grpId="6"/>
      <p:bldP spid="66" grpId="7"/>
      <p:bldP spid="66" grpId="8"/>
      <p:bldP spid="66" grpId="9"/>
      <p:bldP spid="66" grpId="10"/>
      <p:bldP spid="66" grpId="11"/>
      <p:bldP spid="66" grpId="12"/>
      <p:bldP spid="66" grpId="13"/>
      <p:bldP spid="66" grpId="14"/>
      <p:bldP spid="66" grpId="15"/>
      <p:bldP spid="66" grpId="16"/>
      <p:bldP spid="66" grpId="17"/>
      <p:bldP spid="66" grpId="18"/>
      <p:bldP spid="66" grpId="19"/>
      <p:bldP spid="66" grpId="20"/>
      <p:bldP spid="66" grpId="21"/>
      <p:bldP spid="66" grpId="22"/>
      <p:bldP spid="66" grpId="23"/>
      <p:bldP spid="66" grpId="24"/>
      <p:bldP spid="66" grpId="25"/>
      <p:bldP spid="66" grpId="26"/>
      <p:bldP spid="66" grpId="27"/>
      <p:bldP spid="66" grpId="28"/>
      <p:bldP spid="66" grpId="29"/>
      <p:bldP spid="66" grpId="30"/>
      <p:bldP spid="66" grpId="31"/>
      <p:bldP spid="67" grpId="0"/>
      <p:bldP spid="67" grpId="1"/>
      <p:bldP spid="67" grpId="2"/>
      <p:bldP spid="67" grpId="3"/>
      <p:bldP spid="67" grpId="4"/>
      <p:bldP spid="67" grpId="5"/>
      <p:bldP spid="67" grpId="6"/>
      <p:bldP spid="67" grpId="7"/>
      <p:bldP spid="67" grpId="8"/>
      <p:bldP spid="67" grpId="9"/>
      <p:bldP spid="67" grpId="10"/>
      <p:bldP spid="67" grpId="11"/>
      <p:bldP spid="67" grpId="12"/>
      <p:bldP spid="67" grpId="13"/>
      <p:bldP spid="67" grpId="14"/>
      <p:bldP spid="67" grpId="15"/>
      <p:bldP spid="67" grpId="16"/>
      <p:bldP spid="67" grpId="17"/>
      <p:bldP spid="67" grpId="18"/>
      <p:bldP spid="67" grpId="19"/>
      <p:bldP spid="67" grpId="20"/>
      <p:bldP spid="67" grpId="21"/>
      <p:bldP spid="67" grpId="22"/>
      <p:bldP spid="67" grpId="23"/>
      <p:bldP spid="67" grpId="24"/>
      <p:bldP spid="67" grpId="25"/>
      <p:bldP spid="67" grpId="26"/>
      <p:bldP spid="67" grpId="27"/>
      <p:bldP spid="67" grpId="28"/>
      <p:bldP spid="67" grpId="29"/>
      <p:bldP spid="67" grpId="30"/>
      <p:bldP spid="67" grpId="31"/>
      <p:bldP spid="68" grpId="0"/>
      <p:bldP spid="68" grpId="1"/>
      <p:bldP spid="68" grpId="2"/>
      <p:bldP spid="68" grpId="3"/>
      <p:bldP spid="68" grpId="4"/>
      <p:bldP spid="68" grpId="5"/>
      <p:bldP spid="68" grpId="6"/>
      <p:bldP spid="68" grpId="7"/>
      <p:bldP spid="68" grpId="8"/>
      <p:bldP spid="68" grpId="9"/>
      <p:bldP spid="68" grpId="10"/>
      <p:bldP spid="68" grpId="11"/>
      <p:bldP spid="68" grpId="12"/>
      <p:bldP spid="68" grpId="13"/>
      <p:bldP spid="68" grpId="14"/>
      <p:bldP spid="68" grpId="15"/>
      <p:bldP spid="68" grpId="16"/>
      <p:bldP spid="68" grpId="17"/>
      <p:bldP spid="68" grpId="18"/>
      <p:bldP spid="68" grpId="19"/>
      <p:bldP spid="68" grpId="20"/>
      <p:bldP spid="68" grpId="21"/>
      <p:bldP spid="68" grpId="22"/>
      <p:bldP spid="68" grpId="23"/>
      <p:bldP spid="68" grpId="24"/>
      <p:bldP spid="68" grpId="25"/>
      <p:bldP spid="68" grpId="26"/>
      <p:bldP spid="68" grpId="27"/>
      <p:bldP spid="68" grpId="28"/>
      <p:bldP spid="68" grpId="29"/>
      <p:bldP spid="68" grpId="30"/>
      <p:bldP spid="68" grpId="31"/>
      <p:bldP spid="69" grpId="0"/>
      <p:bldP spid="69" grpId="1"/>
      <p:bldP spid="69" grpId="2"/>
      <p:bldP spid="69" grpId="3"/>
      <p:bldP spid="69" grpId="4"/>
      <p:bldP spid="69" grpId="5"/>
      <p:bldP spid="69" grpId="6"/>
      <p:bldP spid="69" grpId="7"/>
      <p:bldP spid="69" grpId="8"/>
      <p:bldP spid="69" grpId="9"/>
      <p:bldP spid="69" grpId="10"/>
      <p:bldP spid="69" grpId="11"/>
      <p:bldP spid="69" grpId="12"/>
      <p:bldP spid="69" grpId="13"/>
      <p:bldP spid="69" grpId="14"/>
      <p:bldP spid="69" grpId="15"/>
      <p:bldP spid="69" grpId="16"/>
      <p:bldP spid="69" grpId="17"/>
      <p:bldP spid="69" grpId="18"/>
      <p:bldP spid="69" grpId="19"/>
      <p:bldP spid="69" grpId="20"/>
      <p:bldP spid="69" grpId="21"/>
      <p:bldP spid="69" grpId="22"/>
      <p:bldP spid="69" grpId="23"/>
      <p:bldP spid="69" grpId="24"/>
      <p:bldP spid="69" grpId="25"/>
      <p:bldP spid="69" grpId="26"/>
      <p:bldP spid="69" grpId="27"/>
      <p:bldP spid="69" grpId="28"/>
      <p:bldP spid="69" grpId="29"/>
      <p:bldP spid="69" grpId="30"/>
      <p:bldP spid="69" grpId="31"/>
      <p:bldP spid="70" grpId="0"/>
      <p:bldP spid="70" grpId="1"/>
      <p:bldP spid="70" grpId="2"/>
      <p:bldP spid="70" grpId="3"/>
      <p:bldP spid="70" grpId="4"/>
      <p:bldP spid="70" grpId="5"/>
      <p:bldP spid="70" grpId="6"/>
      <p:bldP spid="70" grpId="7"/>
      <p:bldP spid="70" grpId="8"/>
      <p:bldP spid="70" grpId="9"/>
      <p:bldP spid="70" grpId="10"/>
      <p:bldP spid="70" grpId="11"/>
      <p:bldP spid="70" grpId="12"/>
      <p:bldP spid="70" grpId="13"/>
      <p:bldP spid="70" grpId="14"/>
      <p:bldP spid="70" grpId="15"/>
      <p:bldP spid="70" grpId="16"/>
      <p:bldP spid="70" grpId="17"/>
      <p:bldP spid="70" grpId="18"/>
      <p:bldP spid="70" grpId="19"/>
      <p:bldP spid="70" grpId="20"/>
      <p:bldP spid="70" grpId="21"/>
      <p:bldP spid="70" grpId="22"/>
      <p:bldP spid="70" grpId="23"/>
      <p:bldP spid="70" grpId="24"/>
      <p:bldP spid="70" grpId="25"/>
      <p:bldP spid="70" grpId="26"/>
      <p:bldP spid="70" grpId="27"/>
      <p:bldP spid="70" grpId="28"/>
      <p:bldP spid="70" grpId="29"/>
      <p:bldP spid="70" grpId="30"/>
      <p:bldP spid="70" grpId="31"/>
      <p:bldP spid="71" grpId="0"/>
      <p:bldP spid="71" grpId="1"/>
      <p:bldP spid="71" grpId="2"/>
      <p:bldP spid="71" grpId="3"/>
      <p:bldP spid="71" grpId="4"/>
      <p:bldP spid="71" grpId="5"/>
      <p:bldP spid="71" grpId="6"/>
      <p:bldP spid="71" grpId="7"/>
      <p:bldP spid="71" grpId="8"/>
      <p:bldP spid="71" grpId="9"/>
      <p:bldP spid="71" grpId="10"/>
      <p:bldP spid="71" grpId="11"/>
      <p:bldP spid="71" grpId="12"/>
      <p:bldP spid="71" grpId="13"/>
      <p:bldP spid="71" grpId="14"/>
      <p:bldP spid="71" grpId="15"/>
      <p:bldP spid="71" grpId="16"/>
      <p:bldP spid="71" grpId="17"/>
      <p:bldP spid="71" grpId="18"/>
      <p:bldP spid="71" grpId="19"/>
      <p:bldP spid="71" grpId="20"/>
      <p:bldP spid="71" grpId="21"/>
      <p:bldP spid="71" grpId="22"/>
      <p:bldP spid="71" grpId="23"/>
      <p:bldP spid="71" grpId="24"/>
      <p:bldP spid="71" grpId="25"/>
      <p:bldP spid="71" grpId="26"/>
      <p:bldP spid="71" grpId="27"/>
      <p:bldP spid="71" grpId="28"/>
      <p:bldP spid="71" grpId="29"/>
      <p:bldP spid="71" grpId="30"/>
      <p:bldP spid="71" grpId="31"/>
      <p:bldP spid="72" grpId="0"/>
      <p:bldP spid="72" grpId="1"/>
      <p:bldP spid="72" grpId="2"/>
      <p:bldP spid="72" grpId="3"/>
      <p:bldP spid="72" grpId="4"/>
      <p:bldP spid="72" grpId="5"/>
      <p:bldP spid="72" grpId="6"/>
      <p:bldP spid="72" grpId="7"/>
      <p:bldP spid="72" grpId="8"/>
      <p:bldP spid="72" grpId="9"/>
      <p:bldP spid="72" grpId="10"/>
      <p:bldP spid="72" grpId="11"/>
      <p:bldP spid="72" grpId="12"/>
      <p:bldP spid="72" grpId="13"/>
      <p:bldP spid="72" grpId="14"/>
      <p:bldP spid="72" grpId="15"/>
      <p:bldP spid="72" grpId="16"/>
      <p:bldP spid="72" grpId="17"/>
      <p:bldP spid="72" grpId="18"/>
      <p:bldP spid="72" grpId="19"/>
      <p:bldP spid="72" grpId="20"/>
      <p:bldP spid="72" grpId="21"/>
      <p:bldP spid="72" grpId="22"/>
      <p:bldP spid="72" grpId="23"/>
      <p:bldP spid="72" grpId="24"/>
      <p:bldP spid="72" grpId="25"/>
      <p:bldP spid="72" grpId="26"/>
      <p:bldP spid="72" grpId="27"/>
      <p:bldP spid="72" grpId="28"/>
      <p:bldP spid="72" grpId="29"/>
      <p:bldP spid="72" grpId="30"/>
      <p:bldP spid="72" grpId="3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Powerplant CAS</a:t>
            </a:r>
          </a:p>
        </p:txBody>
      </p:sp>
      <p:pic>
        <p:nvPicPr>
          <p:cNvPr id="14" name="_Blk_Bg" descr="Cas Messages Template.png"/>
          <p:cNvPicPr>
            <a:picLocks/>
          </p:cNvPicPr>
          <p:nvPr/>
        </p:nvPicPr>
        <p:blipFill>
          <a:blip r:embed="rId3"/>
          <a:stretch>
            <a:fillRect/>
          </a:stretch>
        </p:blipFill>
        <p:spPr>
          <a:xfrm>
            <a:off x="399666" y="1017918"/>
            <a:ext cx="2410541" cy="5223224"/>
          </a:xfrm>
          <a:prstGeom prst="roundRect">
            <a:avLst>
              <a:gd name="adj" fmla="val 5192"/>
            </a:avLst>
          </a:prstGeom>
          <a:ln w="28575">
            <a:solidFill>
              <a:schemeClr val="bg1">
                <a:alpha val="50000"/>
              </a:schemeClr>
            </a:solidFill>
          </a:ln>
        </p:spPr>
      </p:pic>
      <p:pic>
        <p:nvPicPr>
          <p:cNvPr id="9" name="EICAS SCROLL" descr="eicas scroll.png">
            <a:hlinkClick r:id="rId4" action="ppaction://hlinksldjump"/>
          </p:cNvPr>
          <p:cNvPicPr>
            <a:picLocks noChangeAspect="1"/>
          </p:cNvPicPr>
          <p:nvPr/>
        </p:nvPicPr>
        <p:blipFill>
          <a:blip r:embed="rId5"/>
          <a:stretch>
            <a:fillRect/>
          </a:stretch>
        </p:blipFill>
        <p:spPr>
          <a:xfrm>
            <a:off x="2299466" y="5720957"/>
            <a:ext cx="418776" cy="496221"/>
          </a:xfrm>
          <a:prstGeom prst="rect">
            <a:avLst/>
          </a:prstGeom>
        </p:spPr>
      </p:pic>
      <p:sp>
        <p:nvSpPr>
          <p:cNvPr id="15" name="Rectangle 1"/>
          <p:cNvSpPr>
            <a:spLocks noChangeArrowheads="1"/>
          </p:cNvSpPr>
          <p:nvPr/>
        </p:nvSpPr>
        <p:spPr bwMode="auto">
          <a:xfrm>
            <a:off x="621010" y="1158742"/>
            <a:ext cx="1672610" cy="103438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lnSpc>
                <a:spcPct val="115000"/>
              </a:lnSpc>
            </a:pPr>
            <a:r>
              <a:rPr lang="en-US" sz="900" b="1" dirty="0">
                <a:solidFill>
                  <a:schemeClr val="bg1"/>
                </a:solidFill>
                <a:latin typeface="Arial" pitchFamily="34" charset="0"/>
                <a:ea typeface="Calibri"/>
                <a:cs typeface="Arial" pitchFamily="34" charset="0"/>
              </a:rPr>
              <a:t>L (R) ENG SHUTDOWN</a:t>
            </a:r>
            <a:br>
              <a:rPr lang="en-US" sz="900" b="1" dirty="0">
                <a:solidFill>
                  <a:schemeClr val="bg1"/>
                </a:solidFill>
                <a:latin typeface="Arial" pitchFamily="34" charset="0"/>
                <a:ea typeface="Calibri"/>
                <a:cs typeface="Arial" pitchFamily="34" charset="0"/>
              </a:rPr>
            </a:br>
            <a:r>
              <a:rPr lang="en-US" sz="900" b="1" dirty="0">
                <a:solidFill>
                  <a:schemeClr val="bg1"/>
                </a:solidFill>
                <a:latin typeface="Arial" pitchFamily="34" charset="0"/>
                <a:ea typeface="Calibri"/>
                <a:cs typeface="Arial" pitchFamily="34" charset="0"/>
              </a:rPr>
              <a:t>L (R) ENG SOVS CLSD</a:t>
            </a:r>
            <a:br>
              <a:rPr lang="en-US" sz="900" b="1" dirty="0">
                <a:solidFill>
                  <a:schemeClr val="bg1"/>
                </a:solidFill>
                <a:latin typeface="Arial" pitchFamily="34" charset="0"/>
                <a:ea typeface="Calibri"/>
                <a:cs typeface="Arial" pitchFamily="34" charset="0"/>
              </a:rPr>
            </a:br>
            <a:r>
              <a:rPr lang="en-US" sz="900" b="1" dirty="0">
                <a:solidFill>
                  <a:schemeClr val="bg1"/>
                </a:solidFill>
                <a:latin typeface="Arial" pitchFamily="34" charset="0"/>
                <a:ea typeface="Calibri"/>
                <a:cs typeface="Arial" pitchFamily="34" charset="0"/>
              </a:rPr>
              <a:t>L (R) FADEC N1 CTL</a:t>
            </a:r>
            <a:br>
              <a:rPr lang="en-US" sz="900" b="1" dirty="0">
                <a:solidFill>
                  <a:schemeClr val="bg1"/>
                </a:solidFill>
                <a:latin typeface="Arial" pitchFamily="34" charset="0"/>
                <a:ea typeface="Calibri"/>
                <a:cs typeface="Arial" pitchFamily="34" charset="0"/>
              </a:rPr>
            </a:br>
            <a:r>
              <a:rPr lang="en-US" sz="900" b="1" dirty="0">
                <a:solidFill>
                  <a:schemeClr val="bg1"/>
                </a:solidFill>
                <a:latin typeface="Arial" pitchFamily="34" charset="0"/>
                <a:ea typeface="Calibri"/>
                <a:cs typeface="Arial" pitchFamily="34" charset="0"/>
              </a:rPr>
              <a:t>L (R) FUEL SOV CLSD</a:t>
            </a:r>
            <a:br>
              <a:rPr lang="en-US" sz="900" b="1" dirty="0">
                <a:solidFill>
                  <a:schemeClr val="bg1"/>
                </a:solidFill>
                <a:latin typeface="Arial" pitchFamily="34" charset="0"/>
                <a:ea typeface="Calibri"/>
                <a:cs typeface="Arial" pitchFamily="34" charset="0"/>
              </a:rPr>
            </a:br>
            <a:r>
              <a:rPr lang="en-US" sz="900" b="1" dirty="0">
                <a:solidFill>
                  <a:schemeClr val="bg1"/>
                </a:solidFill>
                <a:latin typeface="Arial" pitchFamily="34" charset="0"/>
                <a:ea typeface="Calibri"/>
                <a:cs typeface="Arial" pitchFamily="34" charset="0"/>
              </a:rPr>
              <a:t>L (R) HYD SOV CLSD</a:t>
            </a:r>
            <a:br>
              <a:rPr lang="en-US" sz="900" b="1" dirty="0">
                <a:solidFill>
                  <a:schemeClr val="bg1"/>
                </a:solidFill>
                <a:latin typeface="Arial" pitchFamily="34" charset="0"/>
                <a:ea typeface="Calibri"/>
                <a:cs typeface="Arial" pitchFamily="34" charset="0"/>
              </a:rPr>
            </a:br>
            <a:r>
              <a:rPr lang="en-US" sz="900" b="1" dirty="0">
                <a:solidFill>
                  <a:schemeClr val="bg1"/>
                </a:solidFill>
                <a:latin typeface="Arial" pitchFamily="34" charset="0"/>
                <a:ea typeface="Calibri"/>
                <a:cs typeface="Arial" pitchFamily="34" charset="0"/>
              </a:rPr>
              <a:t>L (R) IGNITION ON</a:t>
            </a:r>
          </a:p>
        </p:txBody>
      </p:sp>
      <p:sp>
        <p:nvSpPr>
          <p:cNvPr id="29" name="AutoShape 51"/>
          <p:cNvSpPr>
            <a:spLocks noChangeArrowheads="1"/>
          </p:cNvSpPr>
          <p:nvPr/>
        </p:nvSpPr>
        <p:spPr bwMode="auto">
          <a:xfrm>
            <a:off x="3042864" y="1017918"/>
            <a:ext cx="5658304" cy="5223224"/>
          </a:xfrm>
          <a:prstGeom prst="roundRect">
            <a:avLst>
              <a:gd name="adj" fmla="val 2628"/>
            </a:avLst>
          </a:prstGeom>
          <a:solidFill>
            <a:schemeClr val="tx2">
              <a:lumMod val="50000"/>
              <a:alpha val="50000"/>
            </a:schemeClr>
          </a:solidFill>
          <a:ln w="34925">
            <a:solidFill>
              <a:schemeClr val="bg1">
                <a:alpha val="50000"/>
              </a:schemeClr>
            </a:solidFill>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2" name="btn_L (R) ENG SHUTDOWN"/>
          <p:cNvSpPr/>
          <p:nvPr/>
        </p:nvSpPr>
        <p:spPr>
          <a:xfrm>
            <a:off x="693440" y="120739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btn_L (R) ENG SOVS CLSD"/>
          <p:cNvSpPr/>
          <p:nvPr/>
        </p:nvSpPr>
        <p:spPr>
          <a:xfrm>
            <a:off x="687090" y="135979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btn_L (R) FADEC N1 CTL"/>
          <p:cNvSpPr/>
          <p:nvPr/>
        </p:nvSpPr>
        <p:spPr>
          <a:xfrm>
            <a:off x="688822" y="1512196"/>
            <a:ext cx="1177636"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btn_L (R) FUEL SOV CLSD"/>
          <p:cNvSpPr/>
          <p:nvPr/>
        </p:nvSpPr>
        <p:spPr>
          <a:xfrm>
            <a:off x="680740" y="1670946"/>
            <a:ext cx="1295400"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btn_L (R) HYD SOV CLSD"/>
          <p:cNvSpPr/>
          <p:nvPr/>
        </p:nvSpPr>
        <p:spPr>
          <a:xfrm>
            <a:off x="701522" y="1829696"/>
            <a:ext cx="1177636"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btn_L (R) IGNITION ON"/>
          <p:cNvSpPr/>
          <p:nvPr/>
        </p:nvSpPr>
        <p:spPr>
          <a:xfrm>
            <a:off x="710601" y="2001146"/>
            <a:ext cx="1070578" cy="154908"/>
          </a:xfrm>
          <a:prstGeom prst="rect">
            <a:avLst/>
          </a:prstGeom>
          <a:solidFill>
            <a:schemeClr val="accent1">
              <a:alpha val="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xt_L (R) ENG SHUTDOWN"/>
          <p:cNvSpPr txBox="1"/>
          <p:nvPr/>
        </p:nvSpPr>
        <p:spPr>
          <a:xfrm>
            <a:off x="3291840" y="1158742"/>
            <a:ext cx="5160352" cy="646331"/>
          </a:xfrm>
          <a:prstGeom prst="rect">
            <a:avLst/>
          </a:prstGeom>
          <a:noFill/>
        </p:spPr>
        <p:txBody>
          <a:bodyPr wrap="square" rtlCol="0">
            <a:spAutoFit/>
          </a:bodyPr>
          <a:lstStyle/>
          <a:p>
            <a:r>
              <a:rPr lang="en-US" dirty="0">
                <a:solidFill>
                  <a:schemeClr val="bg1"/>
                </a:solidFill>
              </a:rPr>
              <a:t>Pilot initiated engine shutdown by placing the respective ENG RUN switch in the OFF position.</a:t>
            </a:r>
          </a:p>
        </p:txBody>
      </p:sp>
      <p:sp>
        <p:nvSpPr>
          <p:cNvPr id="18" name="txt_L (R) ENG SOVS CLSD"/>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Left or right engine fire handle has been pulled, and the fuel, hydraulic and bleed shutoff valves operated normally.</a:t>
            </a:r>
          </a:p>
        </p:txBody>
      </p:sp>
      <p:sp>
        <p:nvSpPr>
          <p:cNvPr id="19" name="txt_L (R) FADEC N1 CTL"/>
          <p:cNvSpPr txBox="1"/>
          <p:nvPr/>
        </p:nvSpPr>
        <p:spPr>
          <a:xfrm>
            <a:off x="3291840" y="1158742"/>
            <a:ext cx="5160352" cy="1200329"/>
          </a:xfrm>
          <a:prstGeom prst="rect">
            <a:avLst/>
          </a:prstGeom>
          <a:noFill/>
        </p:spPr>
        <p:txBody>
          <a:bodyPr wrap="square" rtlCol="0">
            <a:spAutoFit/>
          </a:bodyPr>
          <a:lstStyle/>
          <a:p>
            <a:r>
              <a:rPr lang="en-US" dirty="0">
                <a:solidFill>
                  <a:schemeClr val="bg1"/>
                </a:solidFill>
              </a:rPr>
              <a:t>L (R) ENG is in alternate control mode through ENGINE L/R N1/EPR control switch selection to the N1 position on the cockpit Engine Control Panel (Hard reversion).</a:t>
            </a:r>
          </a:p>
        </p:txBody>
      </p:sp>
      <p:sp>
        <p:nvSpPr>
          <p:cNvPr id="20" name="txt_L (R) FUEL SOV CLSD"/>
          <p:cNvSpPr txBox="1"/>
          <p:nvPr/>
        </p:nvSpPr>
        <p:spPr>
          <a:xfrm>
            <a:off x="3291840" y="1158742"/>
            <a:ext cx="5160352" cy="369332"/>
          </a:xfrm>
          <a:prstGeom prst="rect">
            <a:avLst/>
          </a:prstGeom>
          <a:noFill/>
        </p:spPr>
        <p:txBody>
          <a:bodyPr wrap="square" rtlCol="0">
            <a:spAutoFit/>
          </a:bodyPr>
          <a:lstStyle/>
          <a:p>
            <a:r>
              <a:rPr lang="en-US" dirty="0">
                <a:solidFill>
                  <a:schemeClr val="bg1"/>
                </a:solidFill>
              </a:rPr>
              <a:t>Affected engine fuel SOV closed.</a:t>
            </a:r>
          </a:p>
        </p:txBody>
      </p:sp>
      <p:sp>
        <p:nvSpPr>
          <p:cNvPr id="21" name="txt_L (R) HYD SOV CLSD"/>
          <p:cNvSpPr txBox="1"/>
          <p:nvPr/>
        </p:nvSpPr>
        <p:spPr>
          <a:xfrm>
            <a:off x="3291840" y="1158742"/>
            <a:ext cx="5160352" cy="923330"/>
          </a:xfrm>
          <a:prstGeom prst="rect">
            <a:avLst/>
          </a:prstGeom>
          <a:noFill/>
        </p:spPr>
        <p:txBody>
          <a:bodyPr wrap="square" rtlCol="0">
            <a:spAutoFit/>
          </a:bodyPr>
          <a:lstStyle/>
          <a:p>
            <a:r>
              <a:rPr lang="en-US" dirty="0">
                <a:solidFill>
                  <a:schemeClr val="bg1"/>
                </a:solidFill>
              </a:rPr>
              <a:t>Indicates the respective firewall SOV has been closed, by fire extinguishing system, or by SOV valve cockpit switches.</a:t>
            </a:r>
          </a:p>
        </p:txBody>
      </p:sp>
      <p:sp>
        <p:nvSpPr>
          <p:cNvPr id="22" name="txt_L (R) IGNITION ON"/>
          <p:cNvSpPr txBox="1"/>
          <p:nvPr/>
        </p:nvSpPr>
        <p:spPr>
          <a:xfrm>
            <a:off x="3291840" y="1158742"/>
            <a:ext cx="5160352" cy="1477328"/>
          </a:xfrm>
          <a:prstGeom prst="rect">
            <a:avLst/>
          </a:prstGeom>
          <a:noFill/>
        </p:spPr>
        <p:txBody>
          <a:bodyPr wrap="square" rtlCol="0">
            <a:spAutoFit/>
          </a:bodyPr>
          <a:lstStyle/>
          <a:p>
            <a:r>
              <a:rPr lang="en-US" dirty="0">
                <a:solidFill>
                  <a:schemeClr val="bg1"/>
                </a:solidFill>
              </a:rPr>
              <a:t>IGNITION PBA has been selected ON and the EEC confirms receipt of ignition command and will activate ignition when appropriate. (ON light in PBA). Green IGN icon appears when at least one exciter energized.</a:t>
            </a:r>
          </a:p>
        </p:txBody>
      </p:sp>
    </p:spTree>
    <p:extLst>
      <p:ext uri="{BB962C8B-B14F-4D97-AF65-F5344CB8AC3E}">
        <p14:creationId xmlns:p14="http://schemas.microsoft.com/office/powerpoint/2010/main" val="3429208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6"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xit" presetSubtype="0" fill="hold" grpId="6"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par>
                                <p:cTn id="9" presetID="1" presetClass="exit" presetSubtype="0" fill="hold" grpId="6"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xit" presetSubtype="0" fill="hold" grpId="6"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6"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6"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xit"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ntr" presetSubtype="0" fill="hold" grpId="1"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2" nodeType="clickEffect">
                                  <p:stCondLst>
                                    <p:cond delay="0"/>
                                  </p:stCondLst>
                                  <p:childTnLst>
                                    <p:set>
                                      <p:cBhvr>
                                        <p:cTn id="51" dur="1" fill="hold">
                                          <p:stCondLst>
                                            <p:cond delay="0"/>
                                          </p:stCondLst>
                                        </p:cTn>
                                        <p:tgtEl>
                                          <p:spTgt spid="30"/>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ntr" presetSubtype="0" fill="hold" grpId="2"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par>
                                <p:cTn id="56" presetID="1" presetClass="exit" presetSubtype="0" fill="hold" grpId="2" nodeType="withEffect">
                                  <p:stCondLst>
                                    <p:cond delay="0"/>
                                  </p:stCondLst>
                                  <p:childTnLst>
                                    <p:set>
                                      <p:cBhvr>
                                        <p:cTn id="57" dur="1" fill="hold">
                                          <p:stCondLst>
                                            <p:cond delay="0"/>
                                          </p:stCondLst>
                                        </p:cTn>
                                        <p:tgtEl>
                                          <p:spTgt spid="20"/>
                                        </p:tgtEl>
                                        <p:attrNameLst>
                                          <p:attrName>style.visibility</p:attrName>
                                        </p:attrNameLst>
                                      </p:cBhvr>
                                      <p:to>
                                        <p:strVal val="hidden"/>
                                      </p:to>
                                    </p:set>
                                  </p:childTnLst>
                                </p:cTn>
                              </p:par>
                              <p:par>
                                <p:cTn id="58" presetID="1" presetClass="exit" presetSubtype="0" fill="hold" grpId="2" nodeType="withEffect">
                                  <p:stCondLst>
                                    <p:cond delay="0"/>
                                  </p:stCondLst>
                                  <p:childTnLst>
                                    <p:set>
                                      <p:cBhvr>
                                        <p:cTn id="59" dur="1" fill="hold">
                                          <p:stCondLst>
                                            <p:cond delay="0"/>
                                          </p:stCondLst>
                                        </p:cTn>
                                        <p:tgtEl>
                                          <p:spTgt spid="21"/>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3"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par>
                                <p:cTn id="69" presetID="1" presetClass="exit" presetSubtype="0" fill="hold" grpId="3" nodeType="withEffect">
                                  <p:stCondLst>
                                    <p:cond delay="0"/>
                                  </p:stCondLst>
                                  <p:childTnLst>
                                    <p:set>
                                      <p:cBhvr>
                                        <p:cTn id="70" dur="1" fill="hold">
                                          <p:stCondLst>
                                            <p:cond delay="0"/>
                                          </p:stCondLst>
                                        </p:cTn>
                                        <p:tgtEl>
                                          <p:spTgt spid="19"/>
                                        </p:tgtEl>
                                        <p:attrNameLst>
                                          <p:attrName>style.visibility</p:attrName>
                                        </p:attrNameLst>
                                      </p:cBhvr>
                                      <p:to>
                                        <p:strVal val="hidden"/>
                                      </p:to>
                                    </p:set>
                                  </p:childTnLst>
                                </p:cTn>
                              </p:par>
                              <p:par>
                                <p:cTn id="71" presetID="1" presetClass="entr" presetSubtype="0" fill="hold" grpId="3"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xit" presetSubtype="0" fill="hold" grpId="3" nodeType="withEffect">
                                  <p:stCondLst>
                                    <p:cond delay="0"/>
                                  </p:stCondLst>
                                  <p:childTnLst>
                                    <p:set>
                                      <p:cBhvr>
                                        <p:cTn id="74" dur="1" fill="hold">
                                          <p:stCondLst>
                                            <p:cond delay="0"/>
                                          </p:stCondLst>
                                        </p:cTn>
                                        <p:tgtEl>
                                          <p:spTgt spid="21"/>
                                        </p:tgtEl>
                                        <p:attrNameLst>
                                          <p:attrName>style.visibility</p:attrName>
                                        </p:attrNameLst>
                                      </p:cBhvr>
                                      <p:to>
                                        <p:strVal val="hidden"/>
                                      </p:to>
                                    </p:set>
                                  </p:childTnLst>
                                </p:cTn>
                              </p:par>
                              <p:par>
                                <p:cTn id="75" presetID="1" presetClass="exit" presetSubtype="0" fill="hold" grpId="3" nodeType="withEffect">
                                  <p:stCondLst>
                                    <p:cond delay="0"/>
                                  </p:stCondLst>
                                  <p:childTnLst>
                                    <p:set>
                                      <p:cBhvr>
                                        <p:cTn id="7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4" nodeType="clickEffect">
                                  <p:stCondLst>
                                    <p:cond delay="0"/>
                                  </p:stCondLst>
                                  <p:childTnLst>
                                    <p:set>
                                      <p:cBhvr>
                                        <p:cTn id="81" dur="1" fill="hold">
                                          <p:stCondLst>
                                            <p:cond delay="0"/>
                                          </p:stCondLst>
                                        </p:cTn>
                                        <p:tgtEl>
                                          <p:spTgt spid="30"/>
                                        </p:tgtEl>
                                        <p:attrNameLst>
                                          <p:attrName>style.visibility</p:attrName>
                                        </p:attrNameLst>
                                      </p:cBhvr>
                                      <p:to>
                                        <p:strVal val="hidden"/>
                                      </p:to>
                                    </p:set>
                                  </p:childTnLst>
                                </p:cTn>
                              </p:par>
                              <p:par>
                                <p:cTn id="82" presetID="1" presetClass="exit" presetSubtype="0" fill="hold" grpId="4" nodeType="withEffect">
                                  <p:stCondLst>
                                    <p:cond delay="0"/>
                                  </p:stCondLst>
                                  <p:childTnLst>
                                    <p:set>
                                      <p:cBhvr>
                                        <p:cTn id="83" dur="1" fill="hold">
                                          <p:stCondLst>
                                            <p:cond delay="0"/>
                                          </p:stCondLst>
                                        </p:cTn>
                                        <p:tgtEl>
                                          <p:spTgt spid="18"/>
                                        </p:tgtEl>
                                        <p:attrNameLst>
                                          <p:attrName>style.visibility</p:attrName>
                                        </p:attrNameLst>
                                      </p:cBhvr>
                                      <p:to>
                                        <p:strVal val="hidden"/>
                                      </p:to>
                                    </p:set>
                                  </p:childTnLst>
                                </p:cTn>
                              </p:par>
                              <p:par>
                                <p:cTn id="84" presetID="1" presetClass="exit" presetSubtype="0" fill="hold" grpId="4" nodeType="withEffect">
                                  <p:stCondLst>
                                    <p:cond delay="0"/>
                                  </p:stCondLst>
                                  <p:childTnLst>
                                    <p:set>
                                      <p:cBhvr>
                                        <p:cTn id="85" dur="1" fill="hold">
                                          <p:stCondLst>
                                            <p:cond delay="0"/>
                                          </p:stCondLst>
                                        </p:cTn>
                                        <p:tgtEl>
                                          <p:spTgt spid="19"/>
                                        </p:tgtEl>
                                        <p:attrNameLst>
                                          <p:attrName>style.visibility</p:attrName>
                                        </p:attrNameLst>
                                      </p:cBhvr>
                                      <p:to>
                                        <p:strVal val="hidden"/>
                                      </p:to>
                                    </p:set>
                                  </p:childTnLst>
                                </p:cTn>
                              </p:par>
                              <p:par>
                                <p:cTn id="86" presetID="1" presetClass="exit" presetSubtype="0" fill="hold" grpId="4"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ntr" presetSubtype="0" fill="hold" grpId="4" nodeType="with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par>
                                <p:cTn id="90" presetID="1" presetClass="exit" presetSubtype="0" fill="hold" grpId="4" nodeType="withEffect">
                                  <p:stCondLst>
                                    <p:cond delay="0"/>
                                  </p:stCondLst>
                                  <p:childTnLst>
                                    <p:set>
                                      <p:cBhvr>
                                        <p:cTn id="9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92" restart="whenNotActive" fill="hold" evtFilter="cancelBubble" nodeType="interactiveSeq">
                <p:stCondLst>
                  <p:cond evt="onClick" delay="0">
                    <p:tgtEl>
                      <p:spTgt spid="17"/>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5" nodeType="clickEffect">
                                  <p:stCondLst>
                                    <p:cond delay="0"/>
                                  </p:stCondLst>
                                  <p:childTnLst>
                                    <p:set>
                                      <p:cBhvr>
                                        <p:cTn id="96" dur="1" fill="hold">
                                          <p:stCondLst>
                                            <p:cond delay="0"/>
                                          </p:stCondLst>
                                        </p:cTn>
                                        <p:tgtEl>
                                          <p:spTgt spid="30"/>
                                        </p:tgtEl>
                                        <p:attrNameLst>
                                          <p:attrName>style.visibility</p:attrName>
                                        </p:attrNameLst>
                                      </p:cBhvr>
                                      <p:to>
                                        <p:strVal val="hidden"/>
                                      </p:to>
                                    </p:set>
                                  </p:childTnLst>
                                </p:cTn>
                              </p:par>
                              <p:par>
                                <p:cTn id="97" presetID="1" presetClass="exit" presetSubtype="0" fill="hold" grpId="5" nodeType="withEffect">
                                  <p:stCondLst>
                                    <p:cond delay="0"/>
                                  </p:stCondLst>
                                  <p:childTnLst>
                                    <p:set>
                                      <p:cBhvr>
                                        <p:cTn id="98" dur="1" fill="hold">
                                          <p:stCondLst>
                                            <p:cond delay="0"/>
                                          </p:stCondLst>
                                        </p:cTn>
                                        <p:tgtEl>
                                          <p:spTgt spid="18"/>
                                        </p:tgtEl>
                                        <p:attrNameLst>
                                          <p:attrName>style.visibility</p:attrName>
                                        </p:attrNameLst>
                                      </p:cBhvr>
                                      <p:to>
                                        <p:strVal val="hidden"/>
                                      </p:to>
                                    </p:set>
                                  </p:childTnLst>
                                </p:cTn>
                              </p:par>
                              <p:par>
                                <p:cTn id="99" presetID="1" presetClass="exit" presetSubtype="0" fill="hold" grpId="5" nodeType="withEffect">
                                  <p:stCondLst>
                                    <p:cond delay="0"/>
                                  </p:stCondLst>
                                  <p:childTnLst>
                                    <p:set>
                                      <p:cBhvr>
                                        <p:cTn id="100" dur="1" fill="hold">
                                          <p:stCondLst>
                                            <p:cond delay="0"/>
                                          </p:stCondLst>
                                        </p:cTn>
                                        <p:tgtEl>
                                          <p:spTgt spid="19"/>
                                        </p:tgtEl>
                                        <p:attrNameLst>
                                          <p:attrName>style.visibility</p:attrName>
                                        </p:attrNameLst>
                                      </p:cBhvr>
                                      <p:to>
                                        <p:strVal val="hidden"/>
                                      </p:to>
                                    </p:set>
                                  </p:childTnLst>
                                </p:cTn>
                              </p:par>
                              <p:par>
                                <p:cTn id="101" presetID="1" presetClass="exit" presetSubtype="0" fill="hold" grpId="5" nodeType="withEffect">
                                  <p:stCondLst>
                                    <p:cond delay="0"/>
                                  </p:stCondLst>
                                  <p:childTnLst>
                                    <p:set>
                                      <p:cBhvr>
                                        <p:cTn id="102" dur="1" fill="hold">
                                          <p:stCondLst>
                                            <p:cond delay="0"/>
                                          </p:stCondLst>
                                        </p:cTn>
                                        <p:tgtEl>
                                          <p:spTgt spid="20"/>
                                        </p:tgtEl>
                                        <p:attrNameLst>
                                          <p:attrName>style.visibility</p:attrName>
                                        </p:attrNameLst>
                                      </p:cBhvr>
                                      <p:to>
                                        <p:strVal val="hidden"/>
                                      </p:to>
                                    </p:set>
                                  </p:childTnLst>
                                </p:cTn>
                              </p:par>
                              <p:par>
                                <p:cTn id="103" presetID="1" presetClass="exit" presetSubtype="0" fill="hold" grpId="5" nodeType="withEffect">
                                  <p:stCondLst>
                                    <p:cond delay="0"/>
                                  </p:stCondLst>
                                  <p:childTnLst>
                                    <p:set>
                                      <p:cBhvr>
                                        <p:cTn id="104" dur="1" fill="hold">
                                          <p:stCondLst>
                                            <p:cond delay="0"/>
                                          </p:stCondLst>
                                        </p:cTn>
                                        <p:tgtEl>
                                          <p:spTgt spid="21"/>
                                        </p:tgtEl>
                                        <p:attrNameLst>
                                          <p:attrName>style.visibility</p:attrName>
                                        </p:attrNameLst>
                                      </p:cBhvr>
                                      <p:to>
                                        <p:strVal val="hidden"/>
                                      </p:to>
                                    </p:set>
                                  </p:childTnLst>
                                </p:cTn>
                              </p:par>
                              <p:par>
                                <p:cTn id="105" presetID="1" presetClass="entr" presetSubtype="0" fill="hold" grpId="5" nodeType="withEffect">
                                  <p:stCondLst>
                                    <p:cond delay="0"/>
                                  </p:stCondLst>
                                  <p:childTnLst>
                                    <p:set>
                                      <p:cBhvr>
                                        <p:cTn id="10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07" restart="whenNotActive" fill="hold" evtFilter="cancelBubble" nodeType="interactiveSeq">
                <p:stCondLst>
                  <p:cond evt="onClick" delay="0">
                    <p:tgtEl>
                      <p:spTgt spid="14"/>
                    </p:tgtEl>
                  </p:cond>
                </p:stCondLst>
                <p:endSync evt="end" delay="0">
                  <p:rtn val="all"/>
                </p:endSync>
                <p:childTnLst>
                  <p:par>
                    <p:cTn id="108" fill="hold">
                      <p:stCondLst>
                        <p:cond delay="0"/>
                      </p:stCondLst>
                      <p:childTnLst>
                        <p:par>
                          <p:cTn id="109" fill="hold">
                            <p:stCondLst>
                              <p:cond delay="0"/>
                            </p:stCondLst>
                            <p:childTnLst>
                              <p:par>
                                <p:cTn id="110" presetID="1" presetClass="exit" presetSubtype="0" fill="hold" grpId="7" nodeType="clickEffect">
                                  <p:stCondLst>
                                    <p:cond delay="0"/>
                                  </p:stCondLst>
                                  <p:childTnLst>
                                    <p:set>
                                      <p:cBhvr>
                                        <p:cTn id="111" dur="1" fill="hold">
                                          <p:stCondLst>
                                            <p:cond delay="0"/>
                                          </p:stCondLst>
                                        </p:cTn>
                                        <p:tgtEl>
                                          <p:spTgt spid="30"/>
                                        </p:tgtEl>
                                        <p:attrNameLst>
                                          <p:attrName>style.visibility</p:attrName>
                                        </p:attrNameLst>
                                      </p:cBhvr>
                                      <p:to>
                                        <p:strVal val="hidden"/>
                                      </p:to>
                                    </p:set>
                                  </p:childTnLst>
                                </p:cTn>
                              </p:par>
                              <p:par>
                                <p:cTn id="112" presetID="1" presetClass="exit" presetSubtype="0" fill="hold" grpId="7" nodeType="withEffect">
                                  <p:stCondLst>
                                    <p:cond delay="0"/>
                                  </p:stCondLst>
                                  <p:childTnLst>
                                    <p:set>
                                      <p:cBhvr>
                                        <p:cTn id="113" dur="1" fill="hold">
                                          <p:stCondLst>
                                            <p:cond delay="0"/>
                                          </p:stCondLst>
                                        </p:cTn>
                                        <p:tgtEl>
                                          <p:spTgt spid="18"/>
                                        </p:tgtEl>
                                        <p:attrNameLst>
                                          <p:attrName>style.visibility</p:attrName>
                                        </p:attrNameLst>
                                      </p:cBhvr>
                                      <p:to>
                                        <p:strVal val="hidden"/>
                                      </p:to>
                                    </p:set>
                                  </p:childTnLst>
                                </p:cTn>
                              </p:par>
                              <p:par>
                                <p:cTn id="114" presetID="1" presetClass="exit" presetSubtype="0" fill="hold" grpId="7" nodeType="withEffect">
                                  <p:stCondLst>
                                    <p:cond delay="0"/>
                                  </p:stCondLst>
                                  <p:childTnLst>
                                    <p:set>
                                      <p:cBhvr>
                                        <p:cTn id="115" dur="1" fill="hold">
                                          <p:stCondLst>
                                            <p:cond delay="0"/>
                                          </p:stCondLst>
                                        </p:cTn>
                                        <p:tgtEl>
                                          <p:spTgt spid="19"/>
                                        </p:tgtEl>
                                        <p:attrNameLst>
                                          <p:attrName>style.visibility</p:attrName>
                                        </p:attrNameLst>
                                      </p:cBhvr>
                                      <p:to>
                                        <p:strVal val="hidden"/>
                                      </p:to>
                                    </p:set>
                                  </p:childTnLst>
                                </p:cTn>
                              </p:par>
                              <p:par>
                                <p:cTn id="116" presetID="1" presetClass="exit" presetSubtype="0" fill="hold" grpId="7" nodeType="withEffect">
                                  <p:stCondLst>
                                    <p:cond delay="0"/>
                                  </p:stCondLst>
                                  <p:childTnLst>
                                    <p:set>
                                      <p:cBhvr>
                                        <p:cTn id="117" dur="1" fill="hold">
                                          <p:stCondLst>
                                            <p:cond delay="0"/>
                                          </p:stCondLst>
                                        </p:cTn>
                                        <p:tgtEl>
                                          <p:spTgt spid="20"/>
                                        </p:tgtEl>
                                        <p:attrNameLst>
                                          <p:attrName>style.visibility</p:attrName>
                                        </p:attrNameLst>
                                      </p:cBhvr>
                                      <p:to>
                                        <p:strVal val="hidden"/>
                                      </p:to>
                                    </p:set>
                                  </p:childTnLst>
                                </p:cTn>
                              </p:par>
                              <p:par>
                                <p:cTn id="118" presetID="1" presetClass="exit" presetSubtype="0" fill="hold" grpId="7" nodeType="withEffect">
                                  <p:stCondLst>
                                    <p:cond delay="0"/>
                                  </p:stCondLst>
                                  <p:childTnLst>
                                    <p:set>
                                      <p:cBhvr>
                                        <p:cTn id="119" dur="1" fill="hold">
                                          <p:stCondLst>
                                            <p:cond delay="0"/>
                                          </p:stCondLst>
                                        </p:cTn>
                                        <p:tgtEl>
                                          <p:spTgt spid="21"/>
                                        </p:tgtEl>
                                        <p:attrNameLst>
                                          <p:attrName>style.visibility</p:attrName>
                                        </p:attrNameLst>
                                      </p:cBhvr>
                                      <p:to>
                                        <p:strVal val="hidden"/>
                                      </p:to>
                                    </p:set>
                                  </p:childTnLst>
                                </p:cTn>
                              </p:par>
                              <p:par>
                                <p:cTn id="120" presetID="1" presetClass="exit" presetSubtype="0" fill="hold" grpId="7" nodeType="withEffect">
                                  <p:stCondLst>
                                    <p:cond delay="0"/>
                                  </p:stCondLst>
                                  <p:childTnLst>
                                    <p:set>
                                      <p:cBhvr>
                                        <p:cTn id="12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22" restart="whenNotActive" fill="hold" evtFilter="cancelBubble" nodeType="interactiveSeq">
                <p:stCondLst>
                  <p:cond evt="onClick" delay="0">
                    <p:tgtEl>
                      <p:spTgt spid="9"/>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8" nodeType="clickEffect">
                                  <p:stCondLst>
                                    <p:cond delay="0"/>
                                  </p:stCondLst>
                                  <p:childTnLst>
                                    <p:set>
                                      <p:cBhvr>
                                        <p:cTn id="126" dur="1" fill="hold">
                                          <p:stCondLst>
                                            <p:cond delay="0"/>
                                          </p:stCondLst>
                                        </p:cTn>
                                        <p:tgtEl>
                                          <p:spTgt spid="30"/>
                                        </p:tgtEl>
                                        <p:attrNameLst>
                                          <p:attrName>style.visibility</p:attrName>
                                        </p:attrNameLst>
                                      </p:cBhvr>
                                      <p:to>
                                        <p:strVal val="hidden"/>
                                      </p:to>
                                    </p:set>
                                  </p:childTnLst>
                                </p:cTn>
                              </p:par>
                              <p:par>
                                <p:cTn id="127" presetID="1" presetClass="exit" presetSubtype="0" fill="hold" grpId="8" nodeType="withEffect">
                                  <p:stCondLst>
                                    <p:cond delay="0"/>
                                  </p:stCondLst>
                                  <p:childTnLst>
                                    <p:set>
                                      <p:cBhvr>
                                        <p:cTn id="128" dur="1" fill="hold">
                                          <p:stCondLst>
                                            <p:cond delay="0"/>
                                          </p:stCondLst>
                                        </p:cTn>
                                        <p:tgtEl>
                                          <p:spTgt spid="18"/>
                                        </p:tgtEl>
                                        <p:attrNameLst>
                                          <p:attrName>style.visibility</p:attrName>
                                        </p:attrNameLst>
                                      </p:cBhvr>
                                      <p:to>
                                        <p:strVal val="hidden"/>
                                      </p:to>
                                    </p:set>
                                  </p:childTnLst>
                                </p:cTn>
                              </p:par>
                              <p:par>
                                <p:cTn id="129" presetID="1" presetClass="exit" presetSubtype="0" fill="hold" grpId="8" nodeType="withEffect">
                                  <p:stCondLst>
                                    <p:cond delay="0"/>
                                  </p:stCondLst>
                                  <p:childTnLst>
                                    <p:set>
                                      <p:cBhvr>
                                        <p:cTn id="130" dur="1" fill="hold">
                                          <p:stCondLst>
                                            <p:cond delay="0"/>
                                          </p:stCondLst>
                                        </p:cTn>
                                        <p:tgtEl>
                                          <p:spTgt spid="19"/>
                                        </p:tgtEl>
                                        <p:attrNameLst>
                                          <p:attrName>style.visibility</p:attrName>
                                        </p:attrNameLst>
                                      </p:cBhvr>
                                      <p:to>
                                        <p:strVal val="hidden"/>
                                      </p:to>
                                    </p:set>
                                  </p:childTnLst>
                                </p:cTn>
                              </p:par>
                              <p:par>
                                <p:cTn id="131" presetID="1" presetClass="exit" presetSubtype="0" fill="hold" grpId="8" nodeType="withEffect">
                                  <p:stCondLst>
                                    <p:cond delay="0"/>
                                  </p:stCondLst>
                                  <p:childTnLst>
                                    <p:set>
                                      <p:cBhvr>
                                        <p:cTn id="132" dur="1" fill="hold">
                                          <p:stCondLst>
                                            <p:cond delay="0"/>
                                          </p:stCondLst>
                                        </p:cTn>
                                        <p:tgtEl>
                                          <p:spTgt spid="20"/>
                                        </p:tgtEl>
                                        <p:attrNameLst>
                                          <p:attrName>style.visibility</p:attrName>
                                        </p:attrNameLst>
                                      </p:cBhvr>
                                      <p:to>
                                        <p:strVal val="hidden"/>
                                      </p:to>
                                    </p:set>
                                  </p:childTnLst>
                                </p:cTn>
                              </p:par>
                              <p:par>
                                <p:cTn id="133" presetID="1" presetClass="exit" presetSubtype="0" fill="hold" grpId="8" nodeType="withEffect">
                                  <p:stCondLst>
                                    <p:cond delay="0"/>
                                  </p:stCondLst>
                                  <p:childTnLst>
                                    <p:set>
                                      <p:cBhvr>
                                        <p:cTn id="134" dur="1" fill="hold">
                                          <p:stCondLst>
                                            <p:cond delay="0"/>
                                          </p:stCondLst>
                                        </p:cTn>
                                        <p:tgtEl>
                                          <p:spTgt spid="21"/>
                                        </p:tgtEl>
                                        <p:attrNameLst>
                                          <p:attrName>style.visibility</p:attrName>
                                        </p:attrNameLst>
                                      </p:cBhvr>
                                      <p:to>
                                        <p:strVal val="hidden"/>
                                      </p:to>
                                    </p:set>
                                  </p:childTnLst>
                                </p:cTn>
                              </p:par>
                              <p:par>
                                <p:cTn id="135" presetID="1" presetClass="exit" presetSubtype="0" fill="hold" grpId="8" nodeType="withEffect">
                                  <p:stCondLst>
                                    <p:cond delay="0"/>
                                  </p:stCondLst>
                                  <p:childTnLst>
                                    <p:set>
                                      <p:cBhvr>
                                        <p:cTn id="13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0" grpId="0"/>
      <p:bldP spid="30" grpId="1"/>
      <p:bldP spid="30" grpId="2"/>
      <p:bldP spid="30" grpId="3"/>
      <p:bldP spid="30" grpId="4"/>
      <p:bldP spid="30" grpId="5"/>
      <p:bldP spid="30" grpId="6"/>
      <p:bldP spid="30" grpId="7"/>
      <p:bldP spid="30" grpId="8"/>
      <p:bldP spid="18" grpId="0"/>
      <p:bldP spid="18" grpId="1"/>
      <p:bldP spid="18" grpId="2"/>
      <p:bldP spid="18" grpId="3"/>
      <p:bldP spid="18" grpId="4"/>
      <p:bldP spid="18" grpId="5"/>
      <p:bldP spid="18" grpId="6"/>
      <p:bldP spid="18" grpId="7"/>
      <p:bldP spid="18" grpId="8"/>
      <p:bldP spid="19" grpId="0"/>
      <p:bldP spid="19" grpId="1"/>
      <p:bldP spid="19" grpId="2"/>
      <p:bldP spid="19" grpId="3"/>
      <p:bldP spid="19" grpId="4"/>
      <p:bldP spid="19" grpId="5"/>
      <p:bldP spid="19" grpId="6"/>
      <p:bldP spid="19" grpId="7"/>
      <p:bldP spid="19" grpId="8"/>
      <p:bldP spid="20" grpId="0"/>
      <p:bldP spid="20" grpId="1"/>
      <p:bldP spid="20" grpId="2"/>
      <p:bldP spid="20" grpId="3"/>
      <p:bldP spid="20" grpId="4"/>
      <p:bldP spid="20" grpId="5"/>
      <p:bldP spid="20" grpId="6"/>
      <p:bldP spid="20" grpId="7"/>
      <p:bldP spid="20" grpId="8"/>
      <p:bldP spid="21" grpId="0"/>
      <p:bldP spid="21" grpId="1"/>
      <p:bldP spid="21" grpId="2"/>
      <p:bldP spid="21" grpId="3"/>
      <p:bldP spid="21" grpId="4"/>
      <p:bldP spid="21" grpId="5"/>
      <p:bldP spid="21" grpId="6"/>
      <p:bldP spid="21" grpId="7"/>
      <p:bldP spid="21" grpId="8"/>
      <p:bldP spid="22" grpId="0"/>
      <p:bldP spid="22" grpId="1"/>
      <p:bldP spid="22" grpId="2"/>
      <p:bldP spid="22" grpId="3"/>
      <p:bldP spid="22" grpId="4"/>
      <p:bldP spid="22" grpId="5"/>
      <p:bldP spid="22" grpId="6"/>
      <p:bldP spid="22" grpId="7"/>
      <p:bldP spid="22" grpId="8"/>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Powerplant Operations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978" y="1254873"/>
            <a:ext cx="6952045" cy="4348255"/>
          </a:xfrm>
          <a:prstGeom prst="rect">
            <a:avLst/>
          </a:prstGeom>
        </p:spPr>
      </p:pic>
      <p:pic>
        <p:nvPicPr>
          <p:cNvPr id="4" name="Btn_Inactive_Ans" descr="C:\Documents and Settings\T00001008\Desktop\ODF Template\Powerpoint Template\ODF Template\Button Icons\answer-inactive.png"/>
          <p:cNvPicPr>
            <a:picLocks noChangeAspect="1" noChangeArrowheads="1"/>
          </p:cNvPicPr>
          <p:nvPr/>
        </p:nvPicPr>
        <p:blipFill>
          <a:blip r:embed="rId4">
            <a:lum bright="-12000"/>
          </a:blip>
          <a:stretch>
            <a:fillRect/>
          </a:stretch>
        </p:blipFill>
        <p:spPr bwMode="auto">
          <a:xfrm>
            <a:off x="8514277" y="6364153"/>
            <a:ext cx="384175" cy="384175"/>
          </a:xfrm>
          <a:prstGeom prst="rect">
            <a:avLst/>
          </a:prstGeom>
          <a:noFill/>
        </p:spPr>
      </p:pic>
      <p:pic>
        <p:nvPicPr>
          <p:cNvPr id="5"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6"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7"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8"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sp>
        <p:nvSpPr>
          <p:cNvPr id="9" name="Backplate"/>
          <p:cNvSpPr>
            <a:spLocks noChangeArrowheads="1"/>
          </p:cNvSpPr>
          <p:nvPr/>
        </p:nvSpPr>
        <p:spPr bwMode="auto">
          <a:xfrm>
            <a:off x="2021828" y="4729960"/>
            <a:ext cx="5100344" cy="21280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10" name="Text_Ans"/>
          <p:cNvSpPr txBox="1">
            <a:spLocks/>
          </p:cNvSpPr>
          <p:nvPr/>
        </p:nvSpPr>
        <p:spPr>
          <a:xfrm>
            <a:off x="2159004" y="5804827"/>
            <a:ext cx="4800600" cy="10531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r>
              <a:rPr lang="en-US" sz="1800" dirty="0"/>
              <a:t>On the third attempt you should get light-off.</a:t>
            </a:r>
          </a:p>
        </p:txBody>
      </p:sp>
      <p:sp>
        <p:nvSpPr>
          <p:cNvPr id="11" name="Text_Ques"/>
          <p:cNvSpPr txBox="1">
            <a:spLocks/>
          </p:cNvSpPr>
          <p:nvPr/>
        </p:nvSpPr>
        <p:spPr>
          <a:xfrm>
            <a:off x="2159148" y="51924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How many attempts could it take to start with 1 bad igniter?</a:t>
            </a:r>
            <a:endParaRPr lang="en-US" sz="1800" dirty="0">
              <a:solidFill>
                <a:prstClr val="white"/>
              </a:solidFill>
              <a:effectLst/>
              <a:latin typeface="Calibri"/>
            </a:endParaRPr>
          </a:p>
        </p:txBody>
      </p:sp>
      <p:sp>
        <p:nvSpPr>
          <p:cNvPr id="12" name="Text_Title_Ques"/>
          <p:cNvSpPr txBox="1">
            <a:spLocks/>
          </p:cNvSpPr>
          <p:nvPr/>
        </p:nvSpPr>
        <p:spPr>
          <a:xfrm>
            <a:off x="2188861" y="48652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13"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14"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950383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9"/>
                                        </p:tgtEl>
                                        <p:attrNameLst>
                                          <p:attrName>ppt_y</p:attrName>
                                        </p:attrNameLst>
                                      </p:cBhvr>
                                      <p:tavLst>
                                        <p:tav tm="0">
                                          <p:val>
                                            <p:strVal val="#ppt_y"/>
                                          </p:val>
                                        </p:tav>
                                        <p:tav tm="100000">
                                          <p:val>
                                            <p:strVal val="#ppt_y+#ppt_h*1.125000"/>
                                          </p:val>
                                        </p:tav>
                                      </p:tavLst>
                                    </p:anim>
                                    <p:animEffect transition="out" filter="wipe(down)">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p:bldP spid="10" grpId="1"/>
      <p:bldP spid="11" grpId="0"/>
      <p:bldP spid="11" grpId="1"/>
      <p:bldP spid="12" grpId="0"/>
      <p:bldP spid="12"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Ques P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978" y="1254873"/>
            <a:ext cx="6952045" cy="4348255"/>
          </a:xfrm>
          <a:prstGeom prst="rect">
            <a:avLst/>
          </a:prstGeom>
        </p:spPr>
      </p:pic>
      <p:sp>
        <p:nvSpPr>
          <p:cNvPr id="2" name="Title 1"/>
          <p:cNvSpPr>
            <a:spLocks noGrp="1"/>
          </p:cNvSpPr>
          <p:nvPr>
            <p:ph type="title"/>
          </p:nvPr>
        </p:nvSpPr>
        <p:spPr/>
        <p:txBody>
          <a:bodyPr/>
          <a:lstStyle/>
          <a:p>
            <a:r>
              <a:rPr lang="en-US" dirty="0"/>
              <a:t>Control</a:t>
            </a:r>
          </a:p>
        </p:txBody>
      </p:sp>
      <p:grpSp>
        <p:nvGrpSpPr>
          <p:cNvPr id="5" name="Ans Pic"/>
          <p:cNvGrpSpPr/>
          <p:nvPr/>
        </p:nvGrpSpPr>
        <p:grpSpPr>
          <a:xfrm>
            <a:off x="598521" y="2093186"/>
            <a:ext cx="7946959" cy="2671628"/>
            <a:chOff x="607369" y="2193937"/>
            <a:chExt cx="7946959" cy="2671628"/>
          </a:xfrm>
        </p:grpSpPr>
        <p:pic>
          <p:nvPicPr>
            <p:cNvPr id="6" name="FADEC 1" descr="IMG0063-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369" y="2195604"/>
              <a:ext cx="3975760" cy="2668295"/>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FADEC 2" descr="ATA73-EEC enclosure"/>
            <p:cNvPicPr>
              <a:picLocks noChangeAspect="1" noChangeArrowheads="1"/>
            </p:cNvPicPr>
            <p:nvPr/>
          </p:nvPicPr>
          <p:blipFill>
            <a:blip r:embed="rId5"/>
            <a:srcRect/>
            <a:stretch>
              <a:fillRect/>
            </a:stretch>
          </p:blipFill>
          <p:spPr bwMode="auto">
            <a:xfrm>
              <a:off x="4756846" y="2193937"/>
              <a:ext cx="3797482" cy="2671628"/>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p:spPr>
        </p:pic>
      </p:grpSp>
      <p:pic>
        <p:nvPicPr>
          <p:cNvPr id="30" name="Btn_Inactive_Ans" descr="C:\Documents and Settings\T00001008\Desktop\ODF Template\Powerpoint Template\ODF Template\Button Icons\answer-inactive.png"/>
          <p:cNvPicPr>
            <a:picLocks noChangeAspect="1" noChangeArrowheads="1"/>
          </p:cNvPicPr>
          <p:nvPr/>
        </p:nvPicPr>
        <p:blipFill>
          <a:blip r:embed="rId6">
            <a:lum bright="-12000"/>
          </a:blip>
          <a:stretch>
            <a:fillRect/>
          </a:stretch>
        </p:blipFill>
        <p:spPr bwMode="auto">
          <a:xfrm>
            <a:off x="8514277" y="6364153"/>
            <a:ext cx="384175" cy="384175"/>
          </a:xfrm>
          <a:prstGeom prst="rect">
            <a:avLst/>
          </a:prstGeom>
          <a:noFill/>
        </p:spPr>
      </p:pic>
      <p:pic>
        <p:nvPicPr>
          <p:cNvPr id="31" name="Btn_Inactive_Doc" descr="C:\Documents and Settings\T00001008\Desktop\ODF Template\Powerpoint Template\ODF Template\Button Icons\docs-inactive.png"/>
          <p:cNvPicPr>
            <a:picLocks noChangeAspect="1" noChangeArrowheads="1"/>
          </p:cNvPicPr>
          <p:nvPr/>
        </p:nvPicPr>
        <p:blipFill>
          <a:blip r:embed="rId7">
            <a:lum bright="-12000"/>
          </a:blip>
          <a:stretch>
            <a:fillRect/>
          </a:stretch>
        </p:blipFill>
        <p:spPr bwMode="auto">
          <a:xfrm>
            <a:off x="7502863" y="6364153"/>
            <a:ext cx="384175" cy="384175"/>
          </a:xfrm>
          <a:prstGeom prst="rect">
            <a:avLst/>
          </a:prstGeom>
          <a:noFill/>
        </p:spPr>
      </p:pic>
      <p:pic>
        <p:nvPicPr>
          <p:cNvPr id="32" name="Btn_Inactive_Media" descr="C:\Documents and Settings\T00001008\Desktop\ODF Template\Powerpoint Template\ODF Template\Button Icons\photos-inactive.png"/>
          <p:cNvPicPr>
            <a:picLocks noChangeAspect="1" noChangeArrowheads="1"/>
          </p:cNvPicPr>
          <p:nvPr/>
        </p:nvPicPr>
        <p:blipFill>
          <a:blip r:embed="rId8">
            <a:lum bright="-12000"/>
          </a:blip>
          <a:stretch>
            <a:fillRect/>
          </a:stretch>
        </p:blipFill>
        <p:spPr bwMode="auto">
          <a:xfrm>
            <a:off x="7839862" y="6364153"/>
            <a:ext cx="384175" cy="384175"/>
          </a:xfrm>
          <a:prstGeom prst="rect">
            <a:avLst/>
          </a:prstGeom>
          <a:noFill/>
        </p:spPr>
      </p:pic>
      <p:pic>
        <p:nvPicPr>
          <p:cNvPr id="33" name="Btn_Inactive_Ques" descr="C:\Documents and Settings\T00001008\Desktop\ODF Template\Powerpoint Template\ODF Template\Button Icons\questions-inactive.png"/>
          <p:cNvPicPr>
            <a:picLocks noChangeAspect="1" noChangeArrowheads="1"/>
          </p:cNvPicPr>
          <p:nvPr/>
        </p:nvPicPr>
        <p:blipFill>
          <a:blip r:embed="rId9">
            <a:lum bright="-12000"/>
          </a:blip>
          <a:stretch>
            <a:fillRect/>
          </a:stretch>
        </p:blipFill>
        <p:spPr bwMode="auto">
          <a:xfrm>
            <a:off x="8176504" y="6364153"/>
            <a:ext cx="384175" cy="384175"/>
          </a:xfrm>
          <a:prstGeom prst="rect">
            <a:avLst/>
          </a:prstGeom>
          <a:noFill/>
        </p:spPr>
      </p:pic>
      <p:pic>
        <p:nvPicPr>
          <p:cNvPr id="34" name="Btn_Inactive_Schematic" descr="C:\Documents and Settings\T00001008\Desktop\ODF Template\Powerpoint Template\ODF Template\Button Icons\schematics-inactive.png"/>
          <p:cNvPicPr>
            <a:picLocks noChangeAspect="1" noChangeArrowheads="1"/>
          </p:cNvPicPr>
          <p:nvPr/>
        </p:nvPicPr>
        <p:blipFill>
          <a:blip r:embed="rId10">
            <a:lum bright="-12000"/>
          </a:blip>
          <a:stretch>
            <a:fillRect/>
          </a:stretch>
        </p:blipFill>
        <p:spPr bwMode="auto">
          <a:xfrm>
            <a:off x="7168422" y="6364153"/>
            <a:ext cx="384175" cy="384175"/>
          </a:xfrm>
          <a:prstGeom prst="rect">
            <a:avLst/>
          </a:prstGeom>
          <a:noFill/>
        </p:spPr>
      </p:pic>
      <p:sp>
        <p:nvSpPr>
          <p:cNvPr id="35" name="Backplate"/>
          <p:cNvSpPr>
            <a:spLocks noChangeArrowheads="1"/>
          </p:cNvSpPr>
          <p:nvPr/>
        </p:nvSpPr>
        <p:spPr bwMode="auto">
          <a:xfrm>
            <a:off x="2021828" y="4729960"/>
            <a:ext cx="5100344" cy="21280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6" name="Text_Ans"/>
          <p:cNvSpPr txBox="1">
            <a:spLocks/>
          </p:cNvSpPr>
          <p:nvPr/>
        </p:nvSpPr>
        <p:spPr>
          <a:xfrm>
            <a:off x="2159004" y="5804827"/>
            <a:ext cx="4800600" cy="10531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defRPr/>
            </a:pPr>
            <a:r>
              <a:rPr lang="en-US" sz="1800" dirty="0"/>
              <a:t>The FADEC controls thrust management through all phases of flight.</a:t>
            </a:r>
          </a:p>
        </p:txBody>
      </p:sp>
      <p:sp>
        <p:nvSpPr>
          <p:cNvPr id="37" name="Text_Ques"/>
          <p:cNvSpPr txBox="1">
            <a:spLocks/>
          </p:cNvSpPr>
          <p:nvPr/>
        </p:nvSpPr>
        <p:spPr>
          <a:xfrm>
            <a:off x="2159148" y="51924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engine component controls thrust management through all phases of flight?</a:t>
            </a:r>
            <a:endParaRPr lang="en-US" sz="1800" dirty="0">
              <a:solidFill>
                <a:prstClr val="white"/>
              </a:solidFill>
              <a:latin typeface="Calibri"/>
            </a:endParaRPr>
          </a:p>
          <a:p>
            <a:pPr>
              <a:buClr>
                <a:prstClr val="white"/>
              </a:buClr>
              <a:defRPr/>
            </a:pPr>
            <a:endParaRPr lang="en-US" sz="1800" dirty="0">
              <a:solidFill>
                <a:prstClr val="white"/>
              </a:solidFill>
              <a:effectLst/>
              <a:latin typeface="Calibri"/>
            </a:endParaRPr>
          </a:p>
        </p:txBody>
      </p:sp>
      <p:sp>
        <p:nvSpPr>
          <p:cNvPr id="38" name="Text_Title_Ques"/>
          <p:cNvSpPr txBox="1">
            <a:spLocks/>
          </p:cNvSpPr>
          <p:nvPr/>
        </p:nvSpPr>
        <p:spPr>
          <a:xfrm>
            <a:off x="2188861" y="48652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39"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1" cstate="print"/>
          <a:stretch>
            <a:fillRect/>
          </a:stretch>
        </p:blipFill>
        <p:spPr bwMode="auto">
          <a:xfrm>
            <a:off x="8176504" y="6364153"/>
            <a:ext cx="384175" cy="384175"/>
          </a:xfrm>
          <a:prstGeom prst="rect">
            <a:avLst/>
          </a:prstGeom>
          <a:noFill/>
        </p:spPr>
      </p:pic>
      <p:pic>
        <p:nvPicPr>
          <p:cNvPr id="40"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2"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786360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750"/>
                                        <p:tgtEl>
                                          <p:spTgt spid="37"/>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750"/>
                                        <p:tgtEl>
                                          <p:spTgt spid="38"/>
                                        </p:tgtEl>
                                      </p:cBhvr>
                                    </p:animEffect>
                                  </p:childTnLst>
                                </p:cTn>
                              </p:par>
                            </p:childTnLst>
                          </p:cTn>
                        </p:par>
                      </p:childTnLst>
                    </p:cTn>
                  </p:par>
                </p:childTnLst>
              </p:cTn>
              <p:nextCondLst>
                <p:cond evt="onClick" delay="0">
                  <p:tgtEl>
                    <p:spTgt spid="39"/>
                  </p:tgtEl>
                </p:cond>
              </p:nextCondLst>
            </p:seq>
            <p:seq concurrent="1" nextAc="seek">
              <p:cTn id="19" restart="whenNotActive" fill="hold" evtFilter="cancelBubble" nodeType="interactiveSeq">
                <p:stCondLst>
                  <p:cond evt="onClick" delay="0">
                    <p:tgtEl>
                      <p:spTgt spid="40"/>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35"/>
                                        </p:tgtEl>
                                        <p:attrNameLst>
                                          <p:attrName>ppt_y</p:attrName>
                                        </p:attrNameLst>
                                      </p:cBhvr>
                                      <p:tavLst>
                                        <p:tav tm="0">
                                          <p:val>
                                            <p:strVal val="#ppt_y"/>
                                          </p:val>
                                        </p:tav>
                                        <p:tav tm="100000">
                                          <p:val>
                                            <p:strVal val="#ppt_y+#ppt_h*1.125000"/>
                                          </p:val>
                                        </p:tav>
                                      </p:tavLst>
                                    </p:anim>
                                    <p:animEffect transition="out" filter="wipe(down)">
                                      <p:cBhvr>
                                        <p:cTn id="29" dur="500"/>
                                        <p:tgtEl>
                                          <p:spTgt spid="35"/>
                                        </p:tgtEl>
                                      </p:cBhvr>
                                    </p:animEffect>
                                    <p:set>
                                      <p:cBhvr>
                                        <p:cTn id="30" dur="1" fill="hold">
                                          <p:stCondLst>
                                            <p:cond delay="499"/>
                                          </p:stCondLst>
                                        </p:cTn>
                                        <p:tgtEl>
                                          <p:spTgt spid="3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8"/>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bldLst>
      <p:bldP spid="35" grpId="0" animBg="1"/>
      <p:bldP spid="35" grpId="1" animBg="1"/>
      <p:bldP spid="36" grpId="0"/>
      <p:bldP spid="36" grpId="1"/>
      <p:bldP spid="37" grpId="0"/>
      <p:bldP spid="37" grpId="1"/>
      <p:bldP spid="38" grpId="0"/>
      <p:bldP spid="3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270500" y="2320290"/>
            <a:ext cx="412750" cy="262815"/>
          </a:xfrm>
          <a:prstGeom prst="rect">
            <a:avLst/>
          </a:prstGeom>
          <a:noFill/>
          <a:ln w="3810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Ques Pic"/>
          <p:cNvGrpSpPr/>
          <p:nvPr/>
        </p:nvGrpSpPr>
        <p:grpSpPr>
          <a:xfrm>
            <a:off x="1220086" y="1281083"/>
            <a:ext cx="6660811" cy="3794768"/>
            <a:chOff x="1220086" y="1875443"/>
            <a:chExt cx="6660811" cy="3794768"/>
          </a:xfrm>
        </p:grpSpPr>
        <p:pic>
          <p:nvPicPr>
            <p:cNvPr id="24" name="ENGINE RUN PANE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761" y="4446841"/>
              <a:ext cx="1407613" cy="1033911"/>
            </a:xfrm>
            <a:prstGeom prst="rect">
              <a:avLst/>
            </a:prstGeom>
          </p:spPr>
        </p:pic>
        <p:pic>
          <p:nvPicPr>
            <p:cNvPr id="25" name="Tailwind Start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426" y="1875443"/>
              <a:ext cx="3331471" cy="3794768"/>
            </a:xfrm>
            <a:prstGeom prst="rect">
              <a:avLst/>
            </a:prstGeom>
          </p:spPr>
        </p:pic>
        <p:pic>
          <p:nvPicPr>
            <p:cNvPr id="26" name="Flag" descr="http://customflagmaker.com/wp-content/uploads/2010/09/windsock_600.jpg"/>
            <p:cNvPicPr>
              <a:picLocks noChangeAspect="1" noChangeArrowheads="1"/>
            </p:cNvPicPr>
            <p:nvPr/>
          </p:nvPicPr>
          <p:blipFill rotWithShape="1">
            <a:blip r:embed="rId5">
              <a:extLst>
                <a:ext uri="{28A0092B-C50C-407E-A947-70E740481C1C}">
                  <a14:useLocalDpi xmlns:a14="http://schemas.microsoft.com/office/drawing/2010/main" val="0"/>
                </a:ext>
              </a:extLst>
            </a:blip>
            <a:srcRect t="14594" r="27999" b="6404"/>
            <a:stretch/>
          </p:blipFill>
          <p:spPr bwMode="auto">
            <a:xfrm>
              <a:off x="1220086" y="1987252"/>
              <a:ext cx="3074965" cy="2254974"/>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27" name="Ans Pic"/>
          <p:cNvGrpSpPr/>
          <p:nvPr/>
        </p:nvGrpSpPr>
        <p:grpSpPr>
          <a:xfrm>
            <a:off x="1427525" y="1281083"/>
            <a:ext cx="6453264" cy="3794768"/>
            <a:chOff x="1427525" y="1875443"/>
            <a:chExt cx="6453264" cy="3794768"/>
          </a:xfrm>
        </p:grpSpPr>
        <p:pic>
          <p:nvPicPr>
            <p:cNvPr id="28" name="ENG START PANEL"/>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525" y="2837628"/>
              <a:ext cx="2451378" cy="2064317"/>
            </a:xfrm>
            <a:prstGeom prst="rect">
              <a:avLst/>
            </a:prstGeom>
          </p:spPr>
        </p:pic>
        <p:pic>
          <p:nvPicPr>
            <p:cNvPr id="29" name="Tailwind Starts Answ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9318" y="1875443"/>
              <a:ext cx="3331471" cy="3794768"/>
            </a:xfrm>
            <a:prstGeom prst="rect">
              <a:avLst/>
            </a:prstGeom>
          </p:spPr>
        </p:pic>
      </p:grpSp>
      <p:sp>
        <p:nvSpPr>
          <p:cNvPr id="2" name="Title 1"/>
          <p:cNvSpPr>
            <a:spLocks noGrp="1"/>
          </p:cNvSpPr>
          <p:nvPr>
            <p:ph type="title"/>
          </p:nvPr>
        </p:nvSpPr>
        <p:spPr/>
        <p:txBody>
          <a:bodyPr/>
          <a:lstStyle/>
          <a:p>
            <a:r>
              <a:rPr lang="en-US" dirty="0"/>
              <a:t>Tailwind Starts</a:t>
            </a:r>
          </a:p>
        </p:txBody>
      </p:sp>
      <p:pic>
        <p:nvPicPr>
          <p:cNvPr id="11" name="Btn_Inactive_Doc" descr="C:\Documents and Settings\T00001008\Desktop\ODF Template\Powerpoint Template\ODF Template\Button Icons\docs-inactive.png"/>
          <p:cNvPicPr>
            <a:picLocks noChangeAspect="1" noChangeArrowheads="1"/>
          </p:cNvPicPr>
          <p:nvPr/>
        </p:nvPicPr>
        <p:blipFill>
          <a:blip r:embed="rId8">
            <a:lum bright="-12000"/>
          </a:blip>
          <a:stretch>
            <a:fillRect/>
          </a:stretch>
        </p:blipFill>
        <p:spPr bwMode="auto">
          <a:xfrm>
            <a:off x="7502863" y="6364153"/>
            <a:ext cx="384175" cy="384175"/>
          </a:xfrm>
          <a:prstGeom prst="rect">
            <a:avLst/>
          </a:prstGeom>
          <a:noFill/>
        </p:spPr>
      </p:pic>
      <p:pic>
        <p:nvPicPr>
          <p:cNvPr id="12" name="Btn_Inactive_Media" descr="C:\Documents and Settings\T00001008\Desktop\ODF Template\Powerpoint Template\ODF Template\Button Icons\photos-inactive.png"/>
          <p:cNvPicPr>
            <a:picLocks noChangeAspect="1" noChangeArrowheads="1"/>
          </p:cNvPicPr>
          <p:nvPr/>
        </p:nvPicPr>
        <p:blipFill>
          <a:blip r:embed="rId9">
            <a:lum bright="-12000"/>
          </a:blip>
          <a:stretch>
            <a:fillRect/>
          </a:stretch>
        </p:blipFill>
        <p:spPr bwMode="auto">
          <a:xfrm>
            <a:off x="7839862" y="6364153"/>
            <a:ext cx="384175" cy="384175"/>
          </a:xfrm>
          <a:prstGeom prst="rect">
            <a:avLst/>
          </a:prstGeom>
          <a:noFill/>
        </p:spPr>
      </p:pic>
      <p:pic>
        <p:nvPicPr>
          <p:cNvPr id="13" name="Btn_Inactive_Ques" descr="C:\Documents and Settings\T00001008\Desktop\ODF Template\Powerpoint Template\ODF Template\Button Icons\questions-inactive.png"/>
          <p:cNvPicPr>
            <a:picLocks noChangeAspect="1" noChangeArrowheads="1"/>
          </p:cNvPicPr>
          <p:nvPr/>
        </p:nvPicPr>
        <p:blipFill>
          <a:blip r:embed="rId10">
            <a:lum bright="-12000"/>
          </a:blip>
          <a:stretch>
            <a:fillRect/>
          </a:stretch>
        </p:blipFill>
        <p:spPr bwMode="auto">
          <a:xfrm>
            <a:off x="8176504" y="6364153"/>
            <a:ext cx="384175" cy="384175"/>
          </a:xfrm>
          <a:prstGeom prst="rect">
            <a:avLst/>
          </a:prstGeom>
          <a:noFill/>
        </p:spPr>
      </p:pic>
      <p:pic>
        <p:nvPicPr>
          <p:cNvPr id="14" name="Btn_Inactive_Schematic" descr="C:\Documents and Settings\T00001008\Desktop\ODF Template\Powerpoint Template\ODF Template\Button Icons\schematics-inactive.png"/>
          <p:cNvPicPr>
            <a:picLocks noChangeAspect="1" noChangeArrowheads="1"/>
          </p:cNvPicPr>
          <p:nvPr/>
        </p:nvPicPr>
        <p:blipFill>
          <a:blip r:embed="rId11">
            <a:lum bright="-12000"/>
          </a:blip>
          <a:stretch>
            <a:fillRect/>
          </a:stretch>
        </p:blipFill>
        <p:spPr bwMode="auto">
          <a:xfrm>
            <a:off x="7168422" y="6364153"/>
            <a:ext cx="384175" cy="384175"/>
          </a:xfrm>
          <a:prstGeom prst="rect">
            <a:avLst/>
          </a:prstGeom>
          <a:noFill/>
        </p:spPr>
      </p:pic>
      <p:pic>
        <p:nvPicPr>
          <p:cNvPr id="15" name="Btn_Inactive_Ans" descr="C:\Documents and Settings\T00001008\Desktop\ODF Template\Powerpoint Template\ODF Template\Button Icons\answer-inactive.png"/>
          <p:cNvPicPr>
            <a:picLocks noChangeAspect="1" noChangeArrowheads="1"/>
          </p:cNvPicPr>
          <p:nvPr/>
        </p:nvPicPr>
        <p:blipFill>
          <a:blip r:embed="rId12">
            <a:lum bright="-12000"/>
          </a:blip>
          <a:stretch>
            <a:fillRect/>
          </a:stretch>
        </p:blipFill>
        <p:spPr bwMode="auto">
          <a:xfrm>
            <a:off x="8514277" y="6364153"/>
            <a:ext cx="384175" cy="384175"/>
          </a:xfrm>
          <a:prstGeom prst="rect">
            <a:avLst/>
          </a:prstGeom>
          <a:noFill/>
        </p:spPr>
      </p:pic>
      <p:sp>
        <p:nvSpPr>
          <p:cNvPr id="16" name="Backplate"/>
          <p:cNvSpPr>
            <a:spLocks noChangeArrowheads="1"/>
          </p:cNvSpPr>
          <p:nvPr/>
        </p:nvSpPr>
        <p:spPr bwMode="auto">
          <a:xfrm>
            <a:off x="2021828" y="4528456"/>
            <a:ext cx="5100344" cy="2329543"/>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17" name="Text_Ans"/>
          <p:cNvSpPr txBox="1">
            <a:spLocks/>
          </p:cNvSpPr>
          <p:nvPr/>
        </p:nvSpPr>
        <p:spPr>
          <a:xfrm>
            <a:off x="2159004" y="5867514"/>
            <a:ext cx="4800600" cy="996886"/>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defRPr/>
            </a:pPr>
            <a:r>
              <a:rPr lang="en-US" sz="1800" dirty="0"/>
              <a:t>The engine should be dry cranked for 30 seconds followed by an AUTO start. </a:t>
            </a:r>
          </a:p>
        </p:txBody>
      </p:sp>
      <p:sp>
        <p:nvSpPr>
          <p:cNvPr id="18" name="Text_Ques"/>
          <p:cNvSpPr txBox="1">
            <a:spLocks/>
          </p:cNvSpPr>
          <p:nvPr/>
        </p:nvSpPr>
        <p:spPr>
          <a:xfrm>
            <a:off x="2159148" y="5000496"/>
            <a:ext cx="4996185" cy="101053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If a tailwind and N1 rotation exist prior to an engine start, what is the correct engine start procedure?</a:t>
            </a:r>
          </a:p>
        </p:txBody>
      </p:sp>
      <p:sp>
        <p:nvSpPr>
          <p:cNvPr id="19" name="Text_Title_Ques"/>
          <p:cNvSpPr txBox="1">
            <a:spLocks/>
          </p:cNvSpPr>
          <p:nvPr/>
        </p:nvSpPr>
        <p:spPr>
          <a:xfrm>
            <a:off x="2188861" y="4673264"/>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2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3" cstate="print"/>
          <a:stretch>
            <a:fillRect/>
          </a:stretch>
        </p:blipFill>
        <p:spPr bwMode="auto">
          <a:xfrm>
            <a:off x="8176504" y="6364153"/>
            <a:ext cx="384175" cy="384175"/>
          </a:xfrm>
          <a:prstGeom prst="rect">
            <a:avLst/>
          </a:prstGeom>
          <a:noFill/>
        </p:spPr>
      </p:pic>
      <p:pic>
        <p:nvPicPr>
          <p:cNvPr id="2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4" cstate="print"/>
          <a:stretch>
            <a:fillRect/>
          </a:stretch>
        </p:blipFill>
        <p:spPr bwMode="auto">
          <a:xfrm>
            <a:off x="8514277" y="6364152"/>
            <a:ext cx="384175" cy="384175"/>
          </a:xfrm>
          <a:prstGeom prst="rect">
            <a:avLst/>
          </a:prstGeom>
          <a:noFill/>
        </p:spPr>
      </p:pic>
      <p:pic>
        <p:nvPicPr>
          <p:cNvPr id="30" name="Media Button" descr="C:\Documents and Settings\T00001008\Desktop\ODF Template\Powerpoint Template\ODF Template\Button Icons\photos-active.png">
            <a:hlinkClick r:id="rId15" action="ppaction://hlinksldjump" highlightClick="1"/>
          </p:cNvPr>
          <p:cNvPicPr>
            <a:picLocks noChangeAspect="1" noChangeArrowheads="1"/>
          </p:cNvPicPr>
          <p:nvPr/>
        </p:nvPicPr>
        <p:blipFill>
          <a:blip r:embed="rId16" cstate="print"/>
          <a:stretch>
            <a:fillRect/>
          </a:stretch>
        </p:blipFill>
        <p:spPr bwMode="auto">
          <a:xfrm>
            <a:off x="7837304" y="6364152"/>
            <a:ext cx="384175" cy="384175"/>
          </a:xfrm>
          <a:prstGeom prst="rect">
            <a:avLst/>
          </a:prstGeom>
          <a:noFill/>
        </p:spPr>
      </p:pic>
    </p:spTree>
    <p:extLst>
      <p:ext uri="{BB962C8B-B14F-4D97-AF65-F5344CB8AC3E}">
        <p14:creationId xmlns:p14="http://schemas.microsoft.com/office/powerpoint/2010/main" val="1825155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750"/>
                                        <p:tgtEl>
                                          <p:spTgt spid="18"/>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750"/>
                                        <p:tgtEl>
                                          <p:spTgt spid="19"/>
                                        </p:tgtEl>
                                      </p:cBhvr>
                                    </p:animEffect>
                                  </p:childTnLst>
                                </p:cTn>
                              </p:par>
                            </p:childTnLst>
                          </p:cTn>
                        </p:par>
                      </p:childTnLst>
                    </p:cTn>
                  </p:par>
                </p:childTnLst>
              </p:cTn>
              <p:nextCondLst>
                <p:cond evt="onClick" delay="0">
                  <p:tgtEl>
                    <p:spTgt spid="20"/>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6"/>
                                        </p:tgtEl>
                                        <p:attrNameLst>
                                          <p:attrName>ppt_y</p:attrName>
                                        </p:attrNameLst>
                                      </p:cBhvr>
                                      <p:tavLst>
                                        <p:tav tm="0">
                                          <p:val>
                                            <p:strVal val="#ppt_y"/>
                                          </p:val>
                                        </p:tav>
                                        <p:tav tm="100000">
                                          <p:val>
                                            <p:strVal val="#ppt_y+#ppt_h*1.125000"/>
                                          </p:val>
                                        </p:tav>
                                      </p:tavLst>
                                    </p:anim>
                                    <p:animEffect transition="out" filter="wipe(down)">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6" grpId="0" animBg="1"/>
      <p:bldP spid="16" grpId="1" animBg="1"/>
      <p:bldP spid="17" grpId="0"/>
      <p:bldP spid="17" grpId="1"/>
      <p:bldP spid="18" grpId="0"/>
      <p:bldP spid="18" grpId="1"/>
      <p:bldP spid="19" grpId="0"/>
      <p:bldP spid="1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Door Dispatch Limitations</a:t>
            </a:r>
          </a:p>
        </p:txBody>
      </p:sp>
      <p:grpSp>
        <p:nvGrpSpPr>
          <p:cNvPr id="9" name="Group 8"/>
          <p:cNvGrpSpPr/>
          <p:nvPr/>
        </p:nvGrpSpPr>
        <p:grpSpPr>
          <a:xfrm>
            <a:off x="424638" y="1187251"/>
            <a:ext cx="8294724" cy="3477875"/>
            <a:chOff x="420650" y="1453951"/>
            <a:chExt cx="8294724" cy="3477875"/>
          </a:xfrm>
        </p:grpSpPr>
        <p:pic>
          <p:nvPicPr>
            <p:cNvPr id="3"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22750" y="1560739"/>
              <a:ext cx="4192624" cy="2948037"/>
            </a:xfrm>
            <a:prstGeom prst="rect">
              <a:avLst/>
            </a:prstGeom>
            <a:solidFill>
              <a:schemeClr val="bg1"/>
            </a:solidFill>
            <a:ln w="25400">
              <a:solidFill>
                <a:schemeClr val="tx1"/>
              </a:solidFill>
            </a:ln>
            <a:effectLst>
              <a:outerShdw blurRad="50800" dist="38100" dir="2700000" algn="ctr" rotWithShape="0">
                <a:schemeClr val="tx1">
                  <a:alpha val="40000"/>
                </a:schemeClr>
              </a:outerShdw>
            </a:effectLst>
          </p:spPr>
        </p:pic>
        <p:sp>
          <p:nvSpPr>
            <p:cNvPr id="8" name="Rectangle 7"/>
            <p:cNvSpPr/>
            <p:nvPr/>
          </p:nvSpPr>
          <p:spPr>
            <a:xfrm>
              <a:off x="420650" y="1453951"/>
              <a:ext cx="3714750" cy="34778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800"/>
                </a:spcAft>
                <a:buClr>
                  <a:prstClr val="white"/>
                </a:buClr>
                <a:buSzPct val="100000"/>
                <a:buFontTx/>
                <a:buNone/>
                <a:tabLst>
                  <a:tab pos="182880" algn="l"/>
                </a:tabLst>
                <a:defRPr/>
              </a:pPr>
              <a:r>
                <a:rPr kumimoji="0" lang="en-US" alt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If the APU door has failed open:</a:t>
              </a:r>
            </a:p>
            <a:p>
              <a:pPr marL="274320" marR="0" lvl="0" indent="-274320" defTabSz="914400" eaLnBrk="1" fontAlgn="auto" latinLnBrk="0" hangingPunct="1">
                <a:lnSpc>
                  <a:spcPct val="100000"/>
                </a:lnSpc>
                <a:spcBef>
                  <a:spcPts val="0"/>
                </a:spcBef>
                <a:spcAft>
                  <a:spcPts val="800"/>
                </a:spcAft>
                <a:buClr>
                  <a:prstClr val="white"/>
                </a:buClr>
                <a:buSzPct val="100000"/>
                <a:buFont typeface="Arial" pitchFamily="34" charset="0"/>
                <a:buChar char="•"/>
                <a:tabLst>
                  <a:tab pos="182880" algn="l"/>
                </a:tabLst>
                <a:defRPr/>
              </a:pPr>
              <a:r>
                <a:rPr kumimoji="0" lang="en-US" alt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The APU door can be manually closed </a:t>
              </a:r>
            </a:p>
            <a:p>
              <a:pPr marL="274320" marR="0" lvl="0" indent="-274320" defTabSz="914400" eaLnBrk="1" fontAlgn="auto" latinLnBrk="0" hangingPunct="1">
                <a:lnSpc>
                  <a:spcPct val="100000"/>
                </a:lnSpc>
                <a:spcBef>
                  <a:spcPts val="0"/>
                </a:spcBef>
                <a:spcAft>
                  <a:spcPts val="800"/>
                </a:spcAft>
                <a:buClr>
                  <a:prstClr val="white"/>
                </a:buClr>
                <a:buSzPct val="100000"/>
                <a:buFont typeface="Arial" pitchFamily="34" charset="0"/>
                <a:buChar char="•"/>
                <a:tabLst>
                  <a:tab pos="182880" algn="l"/>
                </a:tabLst>
                <a:defRPr/>
              </a:pPr>
              <a:r>
                <a:rPr kumimoji="0" lang="en-US" alt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The APU must be continuously operated</a:t>
              </a:r>
            </a:p>
            <a:p>
              <a:pPr marL="274320" marR="0" lvl="0" indent="-274320" defTabSz="914400" eaLnBrk="1" fontAlgn="auto" latinLnBrk="0" hangingPunct="1">
                <a:lnSpc>
                  <a:spcPct val="100000"/>
                </a:lnSpc>
                <a:spcBef>
                  <a:spcPts val="0"/>
                </a:spcBef>
                <a:spcAft>
                  <a:spcPts val="800"/>
                </a:spcAft>
                <a:buClr>
                  <a:prstClr val="white"/>
                </a:buClr>
                <a:buSzPct val="100000"/>
                <a:buFont typeface="Arial" pitchFamily="34" charset="0"/>
                <a:buChar char="•"/>
                <a:tabLst>
                  <a:tab pos="182880" algn="l"/>
                </a:tabLst>
                <a:defRPr/>
              </a:pPr>
              <a:r>
                <a:rPr kumimoji="0" lang="en-US" altLang="en-US" sz="2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The APU must not be allowed to windmill between 4 to 30% for greater than 5 minutes. </a:t>
              </a:r>
              <a:endParaRPr kumimoji="0" lang="en-US" sz="1600" b="0" i="0" u="none" strike="noStrike" kern="0" cap="none" spc="0" normalizeH="0" baseline="0" noProof="0" dirty="0">
                <a:ln>
                  <a:noFill/>
                </a:ln>
                <a:solidFill>
                  <a:sysClr val="windowText" lastClr="000000"/>
                </a:solidFill>
                <a:effectLst/>
                <a:uLnTx/>
                <a:uFillTx/>
              </a:endParaRPr>
            </a:p>
          </p:txBody>
        </p:sp>
      </p:grpSp>
    </p:spTree>
    <p:extLst>
      <p:ext uri="{BB962C8B-B14F-4D97-AF65-F5344CB8AC3E}">
        <p14:creationId xmlns:p14="http://schemas.microsoft.com/office/powerpoint/2010/main" val="467824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On Start</a:t>
            </a:r>
          </a:p>
        </p:txBody>
      </p:sp>
      <p:grpSp>
        <p:nvGrpSpPr>
          <p:cNvPr id="3" name="Group 2"/>
          <p:cNvGrpSpPr/>
          <p:nvPr/>
        </p:nvGrpSpPr>
        <p:grpSpPr>
          <a:xfrm>
            <a:off x="1575695" y="1172137"/>
            <a:ext cx="5992611" cy="4792144"/>
            <a:chOff x="1522080" y="1172137"/>
            <a:chExt cx="5992611" cy="4792144"/>
          </a:xfrm>
        </p:grpSpPr>
        <p:pic>
          <p:nvPicPr>
            <p:cNvPr id="4"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992" b="19953"/>
            <a:stretch/>
          </p:blipFill>
          <p:spPr bwMode="auto">
            <a:xfrm>
              <a:off x="5228691" y="3312521"/>
              <a:ext cx="2286000" cy="2651760"/>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2080" y="1198495"/>
              <a:ext cx="3574340" cy="4765786"/>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6"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 b="32358"/>
            <a:stretch/>
          </p:blipFill>
          <p:spPr bwMode="auto">
            <a:xfrm>
              <a:off x="5228691" y="1172137"/>
              <a:ext cx="2286000" cy="2061815"/>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pSp>
      <p:pic>
        <p:nvPicPr>
          <p:cNvPr id="7"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8"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9"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10" name="Btn_Inactive_Schematic" descr="C:\Documents and Settings\T00001008\Desktop\ODF Template\Powerpoint Template\ODF Template\Button Icons\schematics-inactive.png"/>
          <p:cNvPicPr>
            <a:picLocks noChangeAspect="1" noChangeArrowheads="1"/>
          </p:cNvPicPr>
          <p:nvPr/>
        </p:nvPicPr>
        <p:blipFill>
          <a:blip r:embed="rId9">
            <a:lum bright="-12000"/>
          </a:blip>
          <a:stretch>
            <a:fillRect/>
          </a:stretch>
        </p:blipFill>
        <p:spPr bwMode="auto">
          <a:xfrm>
            <a:off x="7168422" y="6364153"/>
            <a:ext cx="384175" cy="384175"/>
          </a:xfrm>
          <a:prstGeom prst="rect">
            <a:avLst/>
          </a:prstGeom>
          <a:noFill/>
        </p:spPr>
      </p:pic>
      <p:pic>
        <p:nvPicPr>
          <p:cNvPr id="11" name="Btn_Inactive_Ans" descr="C:\Documents and Settings\T00001008\Desktop\ODF Template\Powerpoint Template\ODF Template\Button Icons\answer-inactive.png"/>
          <p:cNvPicPr>
            <a:picLocks noChangeAspect="1" noChangeArrowheads="1"/>
          </p:cNvPicPr>
          <p:nvPr/>
        </p:nvPicPr>
        <p:blipFill>
          <a:blip r:embed="rId10">
            <a:lum bright="-12000"/>
          </a:blip>
          <a:stretch>
            <a:fillRect/>
          </a:stretch>
        </p:blipFill>
        <p:spPr bwMode="auto">
          <a:xfrm>
            <a:off x="8514277" y="6364153"/>
            <a:ext cx="384175" cy="384175"/>
          </a:xfrm>
          <a:prstGeom prst="rect">
            <a:avLst/>
          </a:prstGeom>
          <a:noFill/>
        </p:spPr>
      </p:pic>
      <p:pic>
        <p:nvPicPr>
          <p:cNvPr id="12" name="Picture 11">
            <a:hlinkClick r:id="" action="ppaction://hlinkshowjump?jump=lastslideviewed"/>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838731" y="6364152"/>
            <a:ext cx="384175" cy="384175"/>
          </a:xfrm>
          <a:prstGeom prst="rect">
            <a:avLst/>
          </a:prstGeom>
          <a:noFill/>
        </p:spPr>
      </p:pic>
    </p:spTree>
    <p:extLst>
      <p:ext uri="{BB962C8B-B14F-4D97-AF65-F5344CB8AC3E}">
        <p14:creationId xmlns:p14="http://schemas.microsoft.com/office/powerpoint/2010/main" val="1661735507"/>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Rotorbow Starts</a:t>
            </a:r>
          </a:p>
        </p:txBody>
      </p:sp>
      <p:grpSp>
        <p:nvGrpSpPr>
          <p:cNvPr id="3" name="Ques Pic"/>
          <p:cNvGrpSpPr/>
          <p:nvPr/>
        </p:nvGrpSpPr>
        <p:grpSpPr>
          <a:xfrm>
            <a:off x="472247" y="2538270"/>
            <a:ext cx="8199507" cy="3432461"/>
            <a:chOff x="454085" y="2551286"/>
            <a:chExt cx="8199507" cy="3432461"/>
          </a:xfrm>
        </p:grpSpPr>
        <p:pic>
          <p:nvPicPr>
            <p:cNvPr id="4" name="Eng 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085" y="3654971"/>
              <a:ext cx="3105035" cy="2328776"/>
            </a:xfrm>
            <a:prstGeom prst="rect">
              <a:avLst/>
            </a:prstGeom>
            <a:noFill/>
            <a:ln w="254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Engine Modu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8551" y="2551286"/>
              <a:ext cx="4725041" cy="2207370"/>
            </a:xfrm>
            <a:prstGeom prst="rect">
              <a:avLst/>
            </a:prstGeom>
          </p:spPr>
        </p:pic>
      </p:grpSp>
      <p:pic>
        <p:nvPicPr>
          <p:cNvPr id="6" name="Rotorbow Start EICAS"/>
          <p:cNvPicPr>
            <a:picLocks noChangeAspect="1"/>
          </p:cNvPicPr>
          <p:nvPr/>
        </p:nvPicPr>
        <p:blipFill rotWithShape="1">
          <a:blip r:embed="rId5">
            <a:extLst>
              <a:ext uri="{28A0092B-C50C-407E-A947-70E740481C1C}">
                <a14:useLocalDpi xmlns:a14="http://schemas.microsoft.com/office/drawing/2010/main" val="0"/>
              </a:ext>
            </a:extLst>
          </a:blip>
          <a:srcRect l="7114" t="42303" r="42280" b="2476"/>
          <a:stretch/>
        </p:blipFill>
        <p:spPr>
          <a:xfrm>
            <a:off x="1276216" y="1326322"/>
            <a:ext cx="1536972" cy="1910361"/>
          </a:xfrm>
          <a:prstGeom prst="rect">
            <a:avLst/>
          </a:prstGeom>
        </p:spPr>
      </p:pic>
      <p:pic>
        <p:nvPicPr>
          <p:cNvPr id="7" name="Ans Pic"/>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5691" y="2700343"/>
            <a:ext cx="4693930" cy="1630683"/>
          </a:xfrm>
          <a:prstGeom prst="rect">
            <a:avLst/>
          </a:prstGeom>
        </p:spPr>
      </p:pic>
      <p:pic>
        <p:nvPicPr>
          <p:cNvPr id="8" name="Btn_Inactive_Ans" descr="C:\Documents and Settings\T00001008\Desktop\ODF Template\Powerpoint Template\ODF Template\Button Icons\answer-inactive.png"/>
          <p:cNvPicPr>
            <a:picLocks noChangeAspect="1" noChangeArrowheads="1"/>
          </p:cNvPicPr>
          <p:nvPr/>
        </p:nvPicPr>
        <p:blipFill>
          <a:blip r:embed="rId7">
            <a:lum bright="-12000"/>
          </a:blip>
          <a:stretch>
            <a:fillRect/>
          </a:stretch>
        </p:blipFill>
        <p:spPr bwMode="auto">
          <a:xfrm>
            <a:off x="8514277" y="6364153"/>
            <a:ext cx="384175" cy="384175"/>
          </a:xfrm>
          <a:prstGeom prst="rect">
            <a:avLst/>
          </a:prstGeom>
          <a:noFill/>
        </p:spPr>
      </p:pic>
      <p:pic>
        <p:nvPicPr>
          <p:cNvPr id="9" name="Btn_Inactive_Doc" descr="C:\Documents and Settings\T00001008\Desktop\ODF Template\Powerpoint Template\ODF Template\Button Icons\docs-inactive.png"/>
          <p:cNvPicPr>
            <a:picLocks noChangeAspect="1" noChangeArrowheads="1"/>
          </p:cNvPicPr>
          <p:nvPr/>
        </p:nvPicPr>
        <p:blipFill>
          <a:blip r:embed="rId8">
            <a:lum bright="-12000"/>
          </a:blip>
          <a:stretch>
            <a:fillRect/>
          </a:stretch>
        </p:blipFill>
        <p:spPr bwMode="auto">
          <a:xfrm>
            <a:off x="7502863" y="6364153"/>
            <a:ext cx="384175" cy="384175"/>
          </a:xfrm>
          <a:prstGeom prst="rect">
            <a:avLst/>
          </a:prstGeom>
          <a:noFill/>
        </p:spPr>
      </p:pic>
      <p:pic>
        <p:nvPicPr>
          <p:cNvPr id="10" name="Btn_Inactive_Media" descr="C:\Documents and Settings\T00001008\Desktop\ODF Template\Powerpoint Template\ODF Template\Button Icons\photos-inactive.png"/>
          <p:cNvPicPr>
            <a:picLocks noChangeAspect="1" noChangeArrowheads="1"/>
          </p:cNvPicPr>
          <p:nvPr/>
        </p:nvPicPr>
        <p:blipFill>
          <a:blip r:embed="rId9">
            <a:lum bright="-12000"/>
          </a:blip>
          <a:stretch>
            <a:fillRect/>
          </a:stretch>
        </p:blipFill>
        <p:spPr bwMode="auto">
          <a:xfrm>
            <a:off x="7839862" y="6364153"/>
            <a:ext cx="384175" cy="384175"/>
          </a:xfrm>
          <a:prstGeom prst="rect">
            <a:avLst/>
          </a:prstGeom>
          <a:noFill/>
        </p:spPr>
      </p:pic>
      <p:pic>
        <p:nvPicPr>
          <p:cNvPr id="11" name="Btn_Inactive_Ques" descr="C:\Documents and Settings\T00001008\Desktop\ODF Template\Powerpoint Template\ODF Template\Button Icons\questions-inactive.png"/>
          <p:cNvPicPr>
            <a:picLocks noChangeAspect="1" noChangeArrowheads="1"/>
          </p:cNvPicPr>
          <p:nvPr/>
        </p:nvPicPr>
        <p:blipFill>
          <a:blip r:embed="rId10">
            <a:lum bright="-12000"/>
          </a:blip>
          <a:stretch>
            <a:fillRect/>
          </a:stretch>
        </p:blipFill>
        <p:spPr bwMode="auto">
          <a:xfrm>
            <a:off x="8176504" y="6364153"/>
            <a:ext cx="384175" cy="384175"/>
          </a:xfrm>
          <a:prstGeom prst="rect">
            <a:avLst/>
          </a:prstGeom>
          <a:noFill/>
        </p:spPr>
      </p:pic>
      <p:pic>
        <p:nvPicPr>
          <p:cNvPr id="12" name="Btn_Inactive_Schematic" descr="C:\Documents and Settings\T00001008\Desktop\ODF Template\Powerpoint Template\ODF Template\Button Icons\schematics-inactive.png"/>
          <p:cNvPicPr>
            <a:picLocks noChangeAspect="1" noChangeArrowheads="1"/>
          </p:cNvPicPr>
          <p:nvPr/>
        </p:nvPicPr>
        <p:blipFill>
          <a:blip r:embed="rId11">
            <a:lum bright="-12000"/>
          </a:blip>
          <a:stretch>
            <a:fillRect/>
          </a:stretch>
        </p:blipFill>
        <p:spPr bwMode="auto">
          <a:xfrm>
            <a:off x="7168422" y="6364153"/>
            <a:ext cx="384175" cy="384175"/>
          </a:xfrm>
          <a:prstGeom prst="rect">
            <a:avLst/>
          </a:prstGeom>
          <a:noFill/>
        </p:spPr>
      </p:pic>
      <p:sp>
        <p:nvSpPr>
          <p:cNvPr id="13" name="Backplate"/>
          <p:cNvSpPr>
            <a:spLocks noChangeArrowheads="1"/>
          </p:cNvSpPr>
          <p:nvPr/>
        </p:nvSpPr>
        <p:spPr bwMode="auto">
          <a:xfrm>
            <a:off x="2021828" y="4729960"/>
            <a:ext cx="5100344" cy="21280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14" name="Text_Ans"/>
          <p:cNvSpPr txBox="1">
            <a:spLocks/>
          </p:cNvSpPr>
          <p:nvPr/>
        </p:nvSpPr>
        <p:spPr>
          <a:xfrm>
            <a:off x="2159004" y="5804827"/>
            <a:ext cx="4800600" cy="10531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r>
              <a:rPr lang="en-US" sz="1800" dirty="0"/>
              <a:t>Between 20 minutes and 5 hours after the previous shut down.</a:t>
            </a:r>
          </a:p>
        </p:txBody>
      </p:sp>
      <p:sp>
        <p:nvSpPr>
          <p:cNvPr id="15" name="Text_Ques"/>
          <p:cNvSpPr txBox="1">
            <a:spLocks/>
          </p:cNvSpPr>
          <p:nvPr/>
        </p:nvSpPr>
        <p:spPr>
          <a:xfrm>
            <a:off x="2159148" y="51924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When can the crew expect to see a rotorbow start?</a:t>
            </a:r>
            <a:endParaRPr lang="en-US" sz="1800" dirty="0">
              <a:solidFill>
                <a:prstClr val="white"/>
              </a:solidFill>
              <a:latin typeface="Calibri"/>
            </a:endParaRPr>
          </a:p>
          <a:p>
            <a:pPr>
              <a:buClr>
                <a:prstClr val="white"/>
              </a:buClr>
              <a:defRPr/>
            </a:pPr>
            <a:endParaRPr lang="en-US" sz="1800" dirty="0">
              <a:solidFill>
                <a:prstClr val="white"/>
              </a:solidFill>
              <a:effectLst/>
              <a:latin typeface="Calibri"/>
            </a:endParaRPr>
          </a:p>
        </p:txBody>
      </p:sp>
      <p:sp>
        <p:nvSpPr>
          <p:cNvPr id="16" name="Text_Title_Ques"/>
          <p:cNvSpPr txBox="1">
            <a:spLocks/>
          </p:cNvSpPr>
          <p:nvPr/>
        </p:nvSpPr>
        <p:spPr>
          <a:xfrm>
            <a:off x="2188861" y="48652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17"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2" cstate="print"/>
          <a:stretch>
            <a:fillRect/>
          </a:stretch>
        </p:blipFill>
        <p:spPr bwMode="auto">
          <a:xfrm>
            <a:off x="8176504" y="6364153"/>
            <a:ext cx="384175" cy="384175"/>
          </a:xfrm>
          <a:prstGeom prst="rect">
            <a:avLst/>
          </a:prstGeom>
          <a:noFill/>
        </p:spPr>
      </p:pic>
      <p:pic>
        <p:nvPicPr>
          <p:cNvPr id="18"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3"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626925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750"/>
                                        <p:tgtEl>
                                          <p:spTgt spid="15"/>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750"/>
                                        <p:tgtEl>
                                          <p:spTgt spid="16"/>
                                        </p:tgtEl>
                                      </p:cBhvr>
                                    </p:animEffect>
                                  </p:childTnLst>
                                </p:cTn>
                              </p:par>
                            </p:childTnLst>
                          </p:cTn>
                        </p:par>
                      </p:childTnLst>
                    </p:cTn>
                  </p:par>
                </p:childTnLst>
              </p:cTn>
              <p:nextCondLst>
                <p:cond evt="onClick" delay="0">
                  <p:tgtEl>
                    <p:spTgt spid="17"/>
                  </p:tgtEl>
                </p:cond>
              </p:nextCondLst>
            </p:seq>
            <p:seq concurrent="1" nextAc="seek">
              <p:cTn id="19" restart="whenNotActive" fill="hold" evtFilter="cancelBubble" nodeType="interactiveSeq">
                <p:stCondLst>
                  <p:cond evt="onClick" delay="0">
                    <p:tgtEl>
                      <p:spTgt spid="18"/>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3"/>
                                        </p:tgtEl>
                                        <p:attrNameLst>
                                          <p:attrName>ppt_y</p:attrName>
                                        </p:attrNameLst>
                                      </p:cBhvr>
                                      <p:tavLst>
                                        <p:tav tm="0">
                                          <p:val>
                                            <p:strVal val="#ppt_y"/>
                                          </p:val>
                                        </p:tav>
                                        <p:tav tm="100000">
                                          <p:val>
                                            <p:strVal val="#ppt_y+#ppt_h*1.125000"/>
                                          </p:val>
                                        </p:tav>
                                      </p:tavLst>
                                    </p:anim>
                                    <p:animEffect transition="out" filter="wipe(down)">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par>
                          <p:cTn id="39" fill="hold">
                            <p:stCondLst>
                              <p:cond delay="500"/>
                            </p:stCondLst>
                            <p:childTnLst>
                              <p:par>
                                <p:cTn id="40" presetID="1" presetClass="exit" presetSubtype="0" fill="hold" nodeType="afterEffect">
                                  <p:stCondLst>
                                    <p:cond delay="0"/>
                                  </p:stCondLst>
                                  <p:childTnLst>
                                    <p:set>
                                      <p:cBhvr>
                                        <p:cTn id="41" dur="1" fill="hold">
                                          <p:stCondLst>
                                            <p:cond delay="0"/>
                                          </p:stCondLst>
                                        </p:cTn>
                                        <p:tgtEl>
                                          <p:spTgt spid="3"/>
                                        </p:tgtEl>
                                        <p:attrNameLst>
                                          <p:attrName>style.visibility</p:attrName>
                                        </p:attrNameLst>
                                      </p:cBhvr>
                                      <p:to>
                                        <p:strVal val="hidden"/>
                                      </p:to>
                                    </p:se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13" grpId="0" animBg="1"/>
      <p:bldP spid="13" grpId="1" animBg="1"/>
      <p:bldP spid="14" grpId="0"/>
      <p:bldP spid="14" grpId="1"/>
      <p:bldP spid="15" grpId="0"/>
      <p:bldP spid="15" grpId="1"/>
      <p:bldP spid="16" grpId="0"/>
      <p:bldP spid="16"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Powerplant Control</a:t>
            </a:r>
          </a:p>
        </p:txBody>
      </p:sp>
      <p:pic>
        <p:nvPicPr>
          <p:cNvPr id="3" name="Ques P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311" y="998978"/>
            <a:ext cx="6459546" cy="5365174"/>
          </a:xfrm>
          <a:prstGeom prst="rect">
            <a:avLst/>
          </a:prstGeom>
          <a:effectLst>
            <a:outerShdw blurRad="50800" dist="38100" dir="2700000" algn="tl" rotWithShape="0">
              <a:prstClr val="black">
                <a:alpha val="40000"/>
              </a:prstClr>
            </a:outerShdw>
          </a:effectLst>
        </p:spPr>
      </p:pic>
      <p:grpSp>
        <p:nvGrpSpPr>
          <p:cNvPr id="4" name="Ans Pic"/>
          <p:cNvGrpSpPr/>
          <p:nvPr/>
        </p:nvGrpSpPr>
        <p:grpSpPr>
          <a:xfrm>
            <a:off x="2787616" y="1692960"/>
            <a:ext cx="3568769" cy="3472080"/>
            <a:chOff x="2879154" y="1940375"/>
            <a:chExt cx="3568769" cy="3472080"/>
          </a:xfrm>
        </p:grpSpPr>
        <p:pic>
          <p:nvPicPr>
            <p:cNvPr id="5" name="Engine Pane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410" y="4091886"/>
              <a:ext cx="2591116" cy="1320569"/>
            </a:xfrm>
            <a:prstGeom prst="rect">
              <a:avLst/>
            </a:prstGeom>
          </p:spPr>
        </p:pic>
        <p:pic>
          <p:nvPicPr>
            <p:cNvPr id="6" name="EICAS - EPR"/>
            <p:cNvPicPr>
              <a:picLocks noChangeAspect="1"/>
            </p:cNvPicPr>
            <p:nvPr/>
          </p:nvPicPr>
          <p:blipFill rotWithShape="1">
            <a:blip r:embed="rId5">
              <a:extLst>
                <a:ext uri="{28A0092B-C50C-407E-A947-70E740481C1C}">
                  <a14:useLocalDpi xmlns:a14="http://schemas.microsoft.com/office/drawing/2010/main" val="0"/>
                </a:ext>
              </a:extLst>
            </a:blip>
            <a:srcRect l="8113" t="4944" r="42566" b="74279"/>
            <a:stretch/>
          </p:blipFill>
          <p:spPr>
            <a:xfrm>
              <a:off x="2879154" y="1940375"/>
              <a:ext cx="3568769" cy="1712444"/>
            </a:xfrm>
            <a:prstGeom prst="rect">
              <a:avLst/>
            </a:prstGeom>
          </p:spPr>
        </p:pic>
      </p:grpSp>
      <p:pic>
        <p:nvPicPr>
          <p:cNvPr id="7"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8"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9"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10" name="Btn_Inactive_Schematic" descr="C:\Documents and Settings\T00001008\Desktop\ODF Template\Powerpoint Template\ODF Template\Button Icons\schematics-inactive.png"/>
          <p:cNvPicPr>
            <a:picLocks noChangeAspect="1" noChangeArrowheads="1"/>
          </p:cNvPicPr>
          <p:nvPr/>
        </p:nvPicPr>
        <p:blipFill>
          <a:blip r:embed="rId9">
            <a:lum bright="-12000"/>
          </a:blip>
          <a:stretch>
            <a:fillRect/>
          </a:stretch>
        </p:blipFill>
        <p:spPr bwMode="auto">
          <a:xfrm>
            <a:off x="7168422" y="6364153"/>
            <a:ext cx="384175" cy="384175"/>
          </a:xfrm>
          <a:prstGeom prst="rect">
            <a:avLst/>
          </a:prstGeom>
          <a:noFill/>
        </p:spPr>
      </p:pic>
      <p:pic>
        <p:nvPicPr>
          <p:cNvPr id="11" name="Btn_Inactive_Ans" descr="C:\Documents and Settings\T00001008\Desktop\ODF Template\Powerpoint Template\ODF Template\Button Icons\answer-inactive.png"/>
          <p:cNvPicPr>
            <a:picLocks noChangeAspect="1" noChangeArrowheads="1"/>
          </p:cNvPicPr>
          <p:nvPr/>
        </p:nvPicPr>
        <p:blipFill>
          <a:blip r:embed="rId10">
            <a:lum bright="-12000"/>
          </a:blip>
          <a:stretch>
            <a:fillRect/>
          </a:stretch>
        </p:blipFill>
        <p:spPr bwMode="auto">
          <a:xfrm>
            <a:off x="8514277" y="6364153"/>
            <a:ext cx="384175" cy="384175"/>
          </a:xfrm>
          <a:prstGeom prst="rect">
            <a:avLst/>
          </a:prstGeom>
          <a:noFill/>
        </p:spPr>
      </p:pic>
      <p:sp>
        <p:nvSpPr>
          <p:cNvPr id="12" name="Backplate"/>
          <p:cNvSpPr>
            <a:spLocks noChangeArrowheads="1"/>
          </p:cNvSpPr>
          <p:nvPr/>
        </p:nvSpPr>
        <p:spPr bwMode="auto">
          <a:xfrm>
            <a:off x="2021828" y="5299112"/>
            <a:ext cx="5100344" cy="1558887"/>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13" name="Text_Ans"/>
          <p:cNvSpPr txBox="1">
            <a:spLocks/>
          </p:cNvSpPr>
          <p:nvPr/>
        </p:nvSpPr>
        <p:spPr>
          <a:xfrm>
            <a:off x="2086368" y="6102007"/>
            <a:ext cx="4800600" cy="75599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pPr lvl="0">
              <a:defRPr/>
            </a:pPr>
            <a:r>
              <a:rPr lang="en-US" sz="1800" dirty="0"/>
              <a:t>The primary engine control mode is EPR</a:t>
            </a:r>
          </a:p>
        </p:txBody>
      </p:sp>
      <p:sp>
        <p:nvSpPr>
          <p:cNvPr id="14" name="Text_Ques"/>
          <p:cNvSpPr txBox="1">
            <a:spLocks/>
          </p:cNvSpPr>
          <p:nvPr/>
        </p:nvSpPr>
        <p:spPr>
          <a:xfrm>
            <a:off x="2086512" y="5765969"/>
            <a:ext cx="4996185" cy="410916"/>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is the primary engine control mode?</a:t>
            </a:r>
          </a:p>
        </p:txBody>
      </p:sp>
      <p:sp>
        <p:nvSpPr>
          <p:cNvPr id="15" name="Text_Title_Ques"/>
          <p:cNvSpPr txBox="1">
            <a:spLocks/>
          </p:cNvSpPr>
          <p:nvPr/>
        </p:nvSpPr>
        <p:spPr>
          <a:xfrm>
            <a:off x="2167595" y="5438736"/>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16"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1" cstate="print"/>
          <a:stretch>
            <a:fillRect/>
          </a:stretch>
        </p:blipFill>
        <p:spPr bwMode="auto">
          <a:xfrm>
            <a:off x="8176504" y="6364153"/>
            <a:ext cx="384175" cy="384175"/>
          </a:xfrm>
          <a:prstGeom prst="rect">
            <a:avLst/>
          </a:prstGeom>
          <a:noFill/>
        </p:spPr>
      </p:pic>
      <p:pic>
        <p:nvPicPr>
          <p:cNvPr id="17"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2"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2761572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7"/>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2"/>
                                        </p:tgtEl>
                                        <p:attrNameLst>
                                          <p:attrName>ppt_y</p:attrName>
                                        </p:attrNameLst>
                                      </p:cBhvr>
                                      <p:tavLst>
                                        <p:tav tm="0">
                                          <p:val>
                                            <p:strVal val="#ppt_y"/>
                                          </p:val>
                                        </p:tav>
                                        <p:tav tm="100000">
                                          <p:val>
                                            <p:strVal val="#ppt_y+#ppt_h*1.125000"/>
                                          </p:val>
                                        </p:tav>
                                      </p:tavLst>
                                    </p:anim>
                                    <p:animEffect transition="out" filter="wipe(down)">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par>
                          <p:cTn id="42" fill="hold">
                            <p:stCondLst>
                              <p:cond delay="500"/>
                            </p:stCondLst>
                            <p:childTnLst>
                              <p:par>
                                <p:cTn id="43" presetID="1" presetClass="exit" presetSubtype="0" fill="hold" nodeType="afterEffect">
                                  <p:stCondLst>
                                    <p:cond delay="0"/>
                                  </p:stCondLst>
                                  <p:childTnLst>
                                    <p:set>
                                      <p:cBhvr>
                                        <p:cTn id="4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2" grpId="0" animBg="1"/>
      <p:bldP spid="12" grpId="1" animBg="1"/>
      <p:bldP spid="13" grpId="0"/>
      <p:bldP spid="13" grpId="1"/>
      <p:bldP spid="14" grpId="0"/>
      <p:bldP spid="14" grpId="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N1 (LP) Keep Out Zone (KOZ)</a:t>
            </a:r>
          </a:p>
        </p:txBody>
      </p:sp>
      <p:grpSp>
        <p:nvGrpSpPr>
          <p:cNvPr id="7" name="Group 6"/>
          <p:cNvGrpSpPr/>
          <p:nvPr/>
        </p:nvGrpSpPr>
        <p:grpSpPr>
          <a:xfrm>
            <a:off x="592137" y="1003072"/>
            <a:ext cx="7959726" cy="5231860"/>
            <a:chOff x="650874" y="827088"/>
            <a:chExt cx="7959726" cy="5231860"/>
          </a:xfrm>
        </p:grpSpPr>
        <p:sp>
          <p:nvSpPr>
            <p:cNvPr id="3" name="Rectangle 4"/>
            <p:cNvSpPr txBox="1">
              <a:spLocks noChangeArrowheads="1"/>
            </p:cNvSpPr>
            <p:nvPr/>
          </p:nvSpPr>
          <p:spPr>
            <a:xfrm>
              <a:off x="4600575" y="903288"/>
              <a:ext cx="4010025" cy="2493962"/>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lnSpc>
                  <a:spcPct val="90000"/>
                </a:lnSpc>
                <a:buNone/>
              </a:pPr>
              <a:r>
                <a:rPr lang="en-US" altLang="en-US" sz="1800" dirty="0">
                  <a:solidFill>
                    <a:schemeClr val="bg1"/>
                  </a:solidFill>
                </a:rPr>
                <a:t>Final Solution</a:t>
              </a:r>
            </a:p>
            <a:p>
              <a:pPr marL="0" indent="0" algn="ctr" eaLnBrk="1" hangingPunct="1">
                <a:lnSpc>
                  <a:spcPct val="90000"/>
                </a:lnSpc>
              </a:pPr>
              <a:endParaRPr lang="en-US" altLang="en-US" sz="1800" dirty="0">
                <a:solidFill>
                  <a:schemeClr val="bg1"/>
                </a:solidFill>
              </a:endParaRPr>
            </a:p>
            <a:p>
              <a:pPr marL="0" indent="0" eaLnBrk="1" hangingPunct="1">
                <a:lnSpc>
                  <a:spcPct val="90000"/>
                </a:lnSpc>
                <a:buFontTx/>
                <a:buChar char="•"/>
              </a:pPr>
              <a:endParaRPr lang="en-US" altLang="en-US" sz="1800" dirty="0">
                <a:solidFill>
                  <a:schemeClr val="bg1"/>
                </a:solidFill>
              </a:endParaRPr>
            </a:p>
            <a:p>
              <a:pPr eaLnBrk="1" hangingPunct="1">
                <a:lnSpc>
                  <a:spcPct val="90000"/>
                </a:lnSpc>
              </a:pPr>
              <a:r>
                <a:rPr lang="en-US" altLang="en-US" sz="1800" dirty="0">
                  <a:solidFill>
                    <a:schemeClr val="bg1"/>
                  </a:solidFill>
                </a:rPr>
                <a:t>BR700 710A1-20 FADEC 9.1 Software Incorporates Automatic Keep Out Zone</a:t>
              </a:r>
            </a:p>
            <a:p>
              <a:pPr marL="0" indent="0" eaLnBrk="1" hangingPunct="1">
                <a:lnSpc>
                  <a:spcPct val="90000"/>
                </a:lnSpc>
                <a:buFontTx/>
                <a:buChar char="•"/>
              </a:pPr>
              <a:endParaRPr lang="en-US" altLang="en-US" sz="2400" dirty="0">
                <a:solidFill>
                  <a:schemeClr val="bg1"/>
                </a:solidFill>
              </a:endParaRPr>
            </a:p>
          </p:txBody>
        </p:sp>
        <p:sp>
          <p:nvSpPr>
            <p:cNvPr id="4" name="Rectangle 5"/>
            <p:cNvSpPr>
              <a:spLocks noChangeArrowheads="1"/>
            </p:cNvSpPr>
            <p:nvPr/>
          </p:nvSpPr>
          <p:spPr bwMode="auto">
            <a:xfrm>
              <a:off x="650874" y="3564986"/>
              <a:ext cx="4044950"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defRPr>
              </a:lvl1pPr>
              <a:lvl2pPr marL="346075" indent="-231775"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20000"/>
                </a:spcBef>
              </a:pPr>
              <a:r>
                <a:rPr lang="en-US" altLang="en-US" sz="1600" b="1" dirty="0">
                  <a:solidFill>
                    <a:schemeClr val="bg1"/>
                  </a:solidFill>
                  <a:latin typeface="Arial" charset="0"/>
                </a:rPr>
                <a:t>Automatically Avoids High Fan Stress Situations</a:t>
              </a:r>
            </a:p>
            <a:p>
              <a:pPr eaLnBrk="1" hangingPunct="1">
                <a:spcBef>
                  <a:spcPct val="20000"/>
                </a:spcBef>
              </a:pPr>
              <a:endParaRPr lang="en-US" altLang="en-US" sz="1600" b="1" dirty="0">
                <a:solidFill>
                  <a:schemeClr val="bg1"/>
                </a:solidFill>
                <a:latin typeface="Arial" charset="0"/>
              </a:endParaRPr>
            </a:p>
            <a:p>
              <a:pPr lvl="1" eaLnBrk="1" hangingPunct="1">
                <a:spcBef>
                  <a:spcPct val="20000"/>
                </a:spcBef>
                <a:buFont typeface="Symbol" charset="2"/>
                <a:buChar char="·"/>
              </a:pPr>
              <a:r>
                <a:rPr lang="en-US" altLang="en-US" sz="1500" b="1" dirty="0">
                  <a:solidFill>
                    <a:schemeClr val="bg1"/>
                  </a:solidFill>
                  <a:latin typeface="Arial" charset="0"/>
                </a:rPr>
                <a:t>KOZ Arming Conditions</a:t>
              </a:r>
            </a:p>
            <a:p>
              <a:pPr lvl="1" eaLnBrk="1" hangingPunct="1">
                <a:spcBef>
                  <a:spcPct val="20000"/>
                </a:spcBef>
                <a:buFont typeface="Symbol" charset="2"/>
                <a:buChar char="·"/>
              </a:pPr>
              <a:r>
                <a:rPr lang="en-US" altLang="en-US" sz="1500" b="1" dirty="0">
                  <a:solidFill>
                    <a:schemeClr val="bg1"/>
                  </a:solidFill>
                  <a:latin typeface="Arial" charset="0"/>
                </a:rPr>
                <a:t>Aircraft on Ground</a:t>
              </a:r>
            </a:p>
            <a:p>
              <a:pPr lvl="1" eaLnBrk="1" hangingPunct="1">
                <a:spcBef>
                  <a:spcPct val="20000"/>
                </a:spcBef>
                <a:buFont typeface="Symbol" charset="2"/>
                <a:buChar char="·"/>
              </a:pPr>
              <a:r>
                <a:rPr lang="en-US" altLang="en-US" sz="1500" b="1" dirty="0">
                  <a:solidFill>
                    <a:schemeClr val="bg1"/>
                  </a:solidFill>
                  <a:latin typeface="Arial" charset="0"/>
                </a:rPr>
                <a:t>&lt; 31 Knots</a:t>
              </a:r>
            </a:p>
            <a:p>
              <a:pPr lvl="1" eaLnBrk="1" hangingPunct="1">
                <a:spcBef>
                  <a:spcPct val="20000"/>
                </a:spcBef>
                <a:buFont typeface="Symbol" charset="2"/>
                <a:buChar char="·"/>
              </a:pPr>
              <a:r>
                <a:rPr lang="en-US" altLang="en-US" sz="1500" b="1" dirty="0">
                  <a:solidFill>
                    <a:schemeClr val="bg1"/>
                  </a:solidFill>
                  <a:latin typeface="Arial" charset="0"/>
                </a:rPr>
                <a:t>Parking Brake Set</a:t>
              </a:r>
            </a:p>
            <a:p>
              <a:pPr eaLnBrk="1" hangingPunct="1">
                <a:spcBef>
                  <a:spcPct val="20000"/>
                </a:spcBef>
              </a:pPr>
              <a:endParaRPr lang="en-US" altLang="en-US" sz="1600" b="1" dirty="0">
                <a:solidFill>
                  <a:schemeClr val="bg1"/>
                </a:solidFill>
                <a:latin typeface="Arial" charset="0"/>
              </a:endParaRPr>
            </a:p>
            <a:p>
              <a:pPr eaLnBrk="1" hangingPunct="1">
                <a:spcBef>
                  <a:spcPct val="20000"/>
                </a:spcBef>
              </a:pPr>
              <a:endParaRPr lang="en-US" altLang="en-US" sz="1600" b="1" dirty="0">
                <a:solidFill>
                  <a:schemeClr val="bg1"/>
                </a:solidFill>
                <a:latin typeface="Arial" charset="0"/>
              </a:endParaRPr>
            </a:p>
          </p:txBody>
        </p:sp>
        <p:pic>
          <p:nvPicPr>
            <p:cNvPr id="5" name="Picture 7" descr="GLF5_72a_02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4353" t="20305" r="6395" b="40359"/>
            <a:stretch>
              <a:fillRect/>
            </a:stretch>
          </p:blipFill>
          <p:spPr bwMode="auto">
            <a:xfrm>
              <a:off x="5273675" y="3503613"/>
              <a:ext cx="3162300" cy="23780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9" descr="ATA73-EEC enclos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8" y="827088"/>
              <a:ext cx="3646487" cy="2565400"/>
            </a:xfrm>
            <a:prstGeom prst="rect">
              <a:avLst/>
            </a:prstGeom>
            <a:noFill/>
            <a:ln w="2857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8"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9"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10"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11"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pic>
        <p:nvPicPr>
          <p:cNvPr id="12" name="Btn_Inactive_Ans" descr="C:\Documents and Settings\T00001008\Desktop\ODF Template\Powerpoint Template\ODF Template\Button Icons\answer-inactive.png"/>
          <p:cNvPicPr>
            <a:picLocks noChangeAspect="1" noChangeArrowheads="1"/>
          </p:cNvPicPr>
          <p:nvPr/>
        </p:nvPicPr>
        <p:blipFill>
          <a:blip r:embed="rId9">
            <a:lum bright="-12000"/>
          </a:blip>
          <a:stretch>
            <a:fillRect/>
          </a:stretch>
        </p:blipFill>
        <p:spPr bwMode="auto">
          <a:xfrm>
            <a:off x="8514277" y="6364153"/>
            <a:ext cx="384175" cy="384175"/>
          </a:xfrm>
          <a:prstGeom prst="rect">
            <a:avLst/>
          </a:prstGeom>
          <a:noFill/>
        </p:spPr>
      </p:pic>
      <p:pic>
        <p:nvPicPr>
          <p:cNvPr id="15" name="Media Button" descr="C:\Documents and Settings\T00001008\Desktop\ODF Template\Powerpoint Template\ODF Template\Button Icons\photos-active.png">
            <a:hlinkClick r:id="rId10" action="ppaction://hlinksldjump" highlightClick="1"/>
          </p:cNvPr>
          <p:cNvPicPr>
            <a:picLocks noChangeAspect="1" noChangeArrowheads="1"/>
          </p:cNvPicPr>
          <p:nvPr/>
        </p:nvPicPr>
        <p:blipFill>
          <a:blip r:embed="rId11" cstate="print"/>
          <a:stretch>
            <a:fillRect/>
          </a:stretch>
        </p:blipFill>
        <p:spPr bwMode="auto">
          <a:xfrm>
            <a:off x="7837304" y="6364152"/>
            <a:ext cx="384175" cy="384175"/>
          </a:xfrm>
          <a:prstGeom prst="rect">
            <a:avLst/>
          </a:prstGeom>
          <a:noFill/>
        </p:spPr>
      </p:pic>
    </p:spTree>
    <p:extLst>
      <p:ext uri="{BB962C8B-B14F-4D97-AF65-F5344CB8AC3E}">
        <p14:creationId xmlns:p14="http://schemas.microsoft.com/office/powerpoint/2010/main" val="1639079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Fan Disk Crack</a:t>
            </a:r>
          </a:p>
        </p:txBody>
      </p:sp>
      <p:grpSp>
        <p:nvGrpSpPr>
          <p:cNvPr id="6" name="Group 5"/>
          <p:cNvGrpSpPr/>
          <p:nvPr/>
        </p:nvGrpSpPr>
        <p:grpSpPr>
          <a:xfrm>
            <a:off x="331643" y="1600200"/>
            <a:ext cx="8480715" cy="3471863"/>
            <a:chOff x="247650" y="1600200"/>
            <a:chExt cx="8480715" cy="3471863"/>
          </a:xfrm>
        </p:grpSpPr>
        <p:pic>
          <p:nvPicPr>
            <p:cNvPr id="4" name="Picture 2" descr="GLF5_72a_01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928" t="24596" r="46375" b="26505"/>
            <a:stretch>
              <a:fillRect/>
            </a:stretch>
          </p:blipFill>
          <p:spPr bwMode="auto">
            <a:xfrm>
              <a:off x="247650" y="1652588"/>
              <a:ext cx="4200525" cy="31892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txBox="1">
              <a:spLocks noChangeArrowheads="1"/>
            </p:cNvSpPr>
            <p:nvPr/>
          </p:nvSpPr>
          <p:spPr>
            <a:xfrm>
              <a:off x="4572001" y="1600200"/>
              <a:ext cx="4156364" cy="34718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6075" lvl="1" indent="-231775" eaLnBrk="1" hangingPunct="1">
                <a:buFont typeface="Symbol" charset="2"/>
                <a:buChar char="·"/>
              </a:pPr>
              <a:r>
                <a:rPr lang="en-US" altLang="en-US" sz="1800" dirty="0">
                  <a:solidFill>
                    <a:schemeClr val="bg1"/>
                  </a:solidFill>
                </a:rPr>
                <a:t>Fan Disk Cracks Originally Identified On BRR19248 Discs</a:t>
              </a:r>
            </a:p>
            <a:p>
              <a:pPr marL="346075" lvl="1" indent="-231775" eaLnBrk="1" hangingPunct="1">
                <a:buFont typeface="Symbol" charset="2"/>
                <a:buChar char="·"/>
              </a:pPr>
              <a:endParaRPr lang="en-US" altLang="en-US" sz="1800" dirty="0">
                <a:solidFill>
                  <a:schemeClr val="bg1"/>
                </a:solidFill>
              </a:endParaRPr>
            </a:p>
            <a:p>
              <a:pPr marL="346075" lvl="1" indent="-231775" eaLnBrk="1" hangingPunct="1">
                <a:buFont typeface="Symbol" charset="2"/>
                <a:buChar char="·"/>
              </a:pPr>
              <a:r>
                <a:rPr lang="en-US" altLang="en-US" sz="1800" dirty="0">
                  <a:solidFill>
                    <a:schemeClr val="bg1"/>
                  </a:solidFill>
                </a:rPr>
                <a:t>RRD SB BR700-72-900229 Mandated Periodic Visual and Ultrasonic Inspections</a:t>
              </a:r>
            </a:p>
            <a:p>
              <a:pPr marL="346075" lvl="1" indent="-231775" eaLnBrk="1" hangingPunct="1">
                <a:buFont typeface="Symbol" charset="2"/>
                <a:buChar char="·"/>
              </a:pPr>
              <a:endParaRPr lang="en-US" altLang="en-US" sz="1800" dirty="0">
                <a:solidFill>
                  <a:schemeClr val="bg1"/>
                </a:solidFill>
              </a:endParaRPr>
            </a:p>
            <a:p>
              <a:pPr marL="346075" lvl="1" indent="-231775" eaLnBrk="1" hangingPunct="1">
                <a:buFont typeface="Symbol" charset="2"/>
                <a:buChar char="·"/>
              </a:pPr>
              <a:r>
                <a:rPr lang="en-US" altLang="en-US" sz="1800" dirty="0">
                  <a:solidFill>
                    <a:schemeClr val="bg1"/>
                  </a:solidFill>
                </a:rPr>
                <a:t>Reduced Weight Disc BRR20791 Introduced</a:t>
              </a:r>
            </a:p>
            <a:p>
              <a:pPr marL="346075" lvl="1" indent="-231775" eaLnBrk="1" hangingPunct="1">
                <a:buFont typeface="Symbol" charset="2"/>
                <a:buChar char="·"/>
              </a:pPr>
              <a:endParaRPr lang="en-US" altLang="en-US" sz="1800" dirty="0">
                <a:solidFill>
                  <a:schemeClr val="bg1"/>
                </a:solidFill>
              </a:endParaRPr>
            </a:p>
            <a:p>
              <a:pPr marL="346075" lvl="1" indent="-231775" eaLnBrk="1" hangingPunct="1">
                <a:buFont typeface="Symbol" charset="2"/>
                <a:buChar char="·"/>
              </a:pPr>
              <a:r>
                <a:rPr lang="en-US" altLang="en-US" sz="1800" dirty="0">
                  <a:solidFill>
                    <a:schemeClr val="bg1"/>
                  </a:solidFill>
                </a:rPr>
                <a:t>LP RPM Keep Out Zone Introduced</a:t>
              </a:r>
              <a:endParaRPr lang="en-US" altLang="en-US" sz="1400" dirty="0">
                <a:solidFill>
                  <a:schemeClr val="bg1"/>
                </a:solidFill>
              </a:endParaRPr>
            </a:p>
          </p:txBody>
        </p:sp>
      </p:grpSp>
      <p:pic>
        <p:nvPicPr>
          <p:cNvPr id="7" name="Btn_Inactive_Doc" descr="C:\Documents and Settings\T00001008\Desktop\ODF Template\Powerpoint Template\ODF Template\Button Icons\docs-inactive.png"/>
          <p:cNvPicPr>
            <a:picLocks noChangeAspect="1" noChangeArrowheads="1"/>
          </p:cNvPicPr>
          <p:nvPr/>
        </p:nvPicPr>
        <p:blipFill>
          <a:blip r:embed="rId4">
            <a:lum bright="-12000"/>
          </a:blip>
          <a:stretch>
            <a:fillRect/>
          </a:stretch>
        </p:blipFill>
        <p:spPr bwMode="auto">
          <a:xfrm>
            <a:off x="7502863" y="6364153"/>
            <a:ext cx="384175" cy="384175"/>
          </a:xfrm>
          <a:prstGeom prst="rect">
            <a:avLst/>
          </a:prstGeom>
          <a:noFill/>
        </p:spPr>
      </p:pic>
      <p:pic>
        <p:nvPicPr>
          <p:cNvPr id="8" name="Btn_Inactive_Media" descr="C:\Documents and Settings\T00001008\Desktop\ODF Template\Powerpoint Template\ODF Template\Button Icons\photos-inactive.png"/>
          <p:cNvPicPr>
            <a:picLocks noChangeAspect="1" noChangeArrowheads="1"/>
          </p:cNvPicPr>
          <p:nvPr/>
        </p:nvPicPr>
        <p:blipFill>
          <a:blip r:embed="rId5">
            <a:lum bright="-12000"/>
          </a:blip>
          <a:stretch>
            <a:fillRect/>
          </a:stretch>
        </p:blipFill>
        <p:spPr bwMode="auto">
          <a:xfrm>
            <a:off x="7839862" y="6364153"/>
            <a:ext cx="384175" cy="384175"/>
          </a:xfrm>
          <a:prstGeom prst="rect">
            <a:avLst/>
          </a:prstGeom>
          <a:noFill/>
        </p:spPr>
      </p:pic>
      <p:pic>
        <p:nvPicPr>
          <p:cNvPr id="9" name="Btn_Inactive_Ques" descr="C:\Documents and Settings\T00001008\Desktop\ODF Template\Powerpoint Template\ODF Template\Button Icons\questions-inactive.png"/>
          <p:cNvPicPr>
            <a:picLocks noChangeAspect="1" noChangeArrowheads="1"/>
          </p:cNvPicPr>
          <p:nvPr/>
        </p:nvPicPr>
        <p:blipFill>
          <a:blip r:embed="rId6">
            <a:lum bright="-12000"/>
          </a:blip>
          <a:stretch>
            <a:fillRect/>
          </a:stretch>
        </p:blipFill>
        <p:spPr bwMode="auto">
          <a:xfrm>
            <a:off x="8176504" y="6364153"/>
            <a:ext cx="384175" cy="384175"/>
          </a:xfrm>
          <a:prstGeom prst="rect">
            <a:avLst/>
          </a:prstGeom>
          <a:noFill/>
        </p:spPr>
      </p:pic>
      <p:pic>
        <p:nvPicPr>
          <p:cNvPr id="10" name="Btn_Inactive_Schematic" descr="C:\Documents and Settings\T00001008\Desktop\ODF Template\Powerpoint Template\ODF Template\Button Icons\schematics-inactive.png"/>
          <p:cNvPicPr>
            <a:picLocks noChangeAspect="1" noChangeArrowheads="1"/>
          </p:cNvPicPr>
          <p:nvPr/>
        </p:nvPicPr>
        <p:blipFill>
          <a:blip r:embed="rId7">
            <a:lum bright="-12000"/>
          </a:blip>
          <a:stretch>
            <a:fillRect/>
          </a:stretch>
        </p:blipFill>
        <p:spPr bwMode="auto">
          <a:xfrm>
            <a:off x="7168422" y="6364153"/>
            <a:ext cx="384175" cy="384175"/>
          </a:xfrm>
          <a:prstGeom prst="rect">
            <a:avLst/>
          </a:prstGeom>
          <a:noFill/>
        </p:spPr>
      </p:pic>
      <p:pic>
        <p:nvPicPr>
          <p:cNvPr id="11" name="Btn_Inactive_Ans" descr="C:\Documents and Settings\T00001008\Desktop\ODF Template\Powerpoint Template\ODF Template\Button Icons\answer-inactive.png"/>
          <p:cNvPicPr>
            <a:picLocks noChangeAspect="1" noChangeArrowheads="1"/>
          </p:cNvPicPr>
          <p:nvPr/>
        </p:nvPicPr>
        <p:blipFill>
          <a:blip r:embed="rId8">
            <a:lum bright="-12000"/>
          </a:blip>
          <a:stretch>
            <a:fillRect/>
          </a:stretch>
        </p:blipFill>
        <p:spPr bwMode="auto">
          <a:xfrm>
            <a:off x="8514277" y="6364153"/>
            <a:ext cx="384175" cy="384175"/>
          </a:xfrm>
          <a:prstGeom prst="rect">
            <a:avLst/>
          </a:prstGeom>
          <a:noFill/>
        </p:spPr>
      </p:pic>
      <p:pic>
        <p:nvPicPr>
          <p:cNvPr id="12" name="Media Button" descr="C:\Documents and Settings\T00001008\Desktop\ODF Template\Powerpoint Template\ODF Template\Button Icons\photos-active.png">
            <a:hlinkClick r:id="rId9" action="ppaction://hlinksldjump" highlightClick="1"/>
          </p:cNvPr>
          <p:cNvPicPr>
            <a:picLocks noChangeAspect="1" noChangeArrowheads="1"/>
          </p:cNvPicPr>
          <p:nvPr/>
        </p:nvPicPr>
        <p:blipFill>
          <a:blip r:embed="rId10" cstate="print"/>
          <a:stretch>
            <a:fillRect/>
          </a:stretch>
        </p:blipFill>
        <p:spPr bwMode="auto">
          <a:xfrm>
            <a:off x="7837304" y="6364152"/>
            <a:ext cx="384175" cy="384175"/>
          </a:xfrm>
          <a:prstGeom prst="rect">
            <a:avLst/>
          </a:prstGeom>
          <a:noFill/>
        </p:spPr>
      </p:pic>
      <p:pic>
        <p:nvPicPr>
          <p:cNvPr id="13" name="Picture 12">
            <a:hlinkClick r:id="" action="ppaction://hlinkshowjump?jump=lastslideviewed"/>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7838731" y="6364152"/>
            <a:ext cx="384175" cy="384175"/>
          </a:xfrm>
          <a:prstGeom prst="rect">
            <a:avLst/>
          </a:prstGeom>
          <a:noFill/>
        </p:spPr>
      </p:pic>
    </p:spTree>
    <p:extLst>
      <p:ext uri="{BB962C8B-B14F-4D97-AF65-F5344CB8AC3E}">
        <p14:creationId xmlns:p14="http://schemas.microsoft.com/office/powerpoint/2010/main" val="193005447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Ignition Exciter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939" y="1638356"/>
            <a:ext cx="6396964" cy="4441809"/>
          </a:xfrm>
          <a:prstGeom prst="rect">
            <a:avLst/>
          </a:prstGeom>
        </p:spPr>
      </p:pic>
      <p:sp>
        <p:nvSpPr>
          <p:cNvPr id="4" name="Text Box 4"/>
          <p:cNvSpPr txBox="1">
            <a:spLocks noChangeArrowheads="1"/>
          </p:cNvSpPr>
          <p:nvPr/>
        </p:nvSpPr>
        <p:spPr>
          <a:xfrm>
            <a:off x="420564" y="1156999"/>
            <a:ext cx="3379540" cy="1740580"/>
          </a:xfrm>
          <a:prstGeom prst="rect">
            <a:avLst/>
          </a:prstGeom>
          <a:no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None/>
            </a:pPr>
            <a:r>
              <a:rPr lang="en-US" altLang="en-US" sz="1800" dirty="0">
                <a:solidFill>
                  <a:schemeClr val="bg1"/>
                </a:solidFill>
              </a:rPr>
              <a:t>IGNITION UNITS</a:t>
            </a:r>
          </a:p>
          <a:p>
            <a:pPr eaLnBrk="1" hangingPunct="1"/>
            <a:r>
              <a:rPr lang="en-US" altLang="en-US" sz="1800" dirty="0">
                <a:solidFill>
                  <a:schemeClr val="bg1"/>
                </a:solidFill>
              </a:rPr>
              <a:t>2 PER ENGINE</a:t>
            </a:r>
          </a:p>
          <a:p>
            <a:pPr eaLnBrk="1" hangingPunct="1"/>
            <a:r>
              <a:rPr lang="en-US" altLang="en-US" sz="1800" dirty="0">
                <a:solidFill>
                  <a:schemeClr val="bg1"/>
                </a:solidFill>
              </a:rPr>
              <a:t>28 VDC TO 3000 VDC</a:t>
            </a:r>
          </a:p>
          <a:p>
            <a:pPr eaLnBrk="1" hangingPunct="1"/>
            <a:r>
              <a:rPr lang="en-US" altLang="en-US" sz="1800" dirty="0">
                <a:solidFill>
                  <a:schemeClr val="bg1"/>
                </a:solidFill>
              </a:rPr>
              <a:t>1.1 TO 2.0 SPARKS PER SECOND</a:t>
            </a:r>
          </a:p>
        </p:txBody>
      </p:sp>
    </p:spTree>
    <p:extLst>
      <p:ext uri="{BB962C8B-B14F-4D97-AF65-F5344CB8AC3E}">
        <p14:creationId xmlns:p14="http://schemas.microsoft.com/office/powerpoint/2010/main" val="41548970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 Hot Detectors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26" y="999771"/>
            <a:ext cx="7177949" cy="5188748"/>
          </a:xfrm>
          <a:prstGeom prst="rect">
            <a:avLst/>
          </a:prstGeom>
        </p:spPr>
      </p:pic>
    </p:spTree>
    <p:extLst>
      <p:ext uri="{BB962C8B-B14F-4D97-AF65-F5344CB8AC3E}">
        <p14:creationId xmlns:p14="http://schemas.microsoft.com/office/powerpoint/2010/main" val="10114886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568" y="114300"/>
            <a:ext cx="8131176" cy="548640"/>
          </a:xfrm>
        </p:spPr>
        <p:txBody>
          <a:bodyPr/>
          <a:lstStyle/>
          <a:p>
            <a:r>
              <a:rPr lang="en-US" dirty="0"/>
              <a:t>Power Management Throttle Settings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191" y="975991"/>
            <a:ext cx="7366591" cy="5515618"/>
          </a:xfrm>
          <a:prstGeom prst="rect">
            <a:avLst/>
          </a:prstGeom>
        </p:spPr>
      </p:pic>
    </p:spTree>
    <p:extLst>
      <p:ext uri="{BB962C8B-B14F-4D97-AF65-F5344CB8AC3E}">
        <p14:creationId xmlns:p14="http://schemas.microsoft.com/office/powerpoint/2010/main" val="35374303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Filter Pop-Out Indicator</a:t>
            </a:r>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69089" y="1237344"/>
            <a:ext cx="784276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97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System Indications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698" y="3040908"/>
            <a:ext cx="4174605" cy="345242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54574" r="34648" b="16051"/>
          <a:stretch/>
        </p:blipFill>
        <p:spPr>
          <a:xfrm>
            <a:off x="2733402" y="1059952"/>
            <a:ext cx="3677197" cy="1790456"/>
          </a:xfrm>
          <a:prstGeom prst="rect">
            <a:avLst/>
          </a:prstGeom>
        </p:spPr>
      </p:pic>
    </p:spTree>
    <p:extLst>
      <p:ext uri="{BB962C8B-B14F-4D97-AF65-F5344CB8AC3E}">
        <p14:creationId xmlns:p14="http://schemas.microsoft.com/office/powerpoint/2010/main" val="3398714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Limitations</a:t>
            </a:r>
          </a:p>
        </p:txBody>
      </p:sp>
      <p:sp>
        <p:nvSpPr>
          <p:cNvPr id="3" name="Text Placeholder 1"/>
          <p:cNvSpPr txBox="1">
            <a:spLocks/>
          </p:cNvSpPr>
          <p:nvPr/>
        </p:nvSpPr>
        <p:spPr>
          <a:xfrm>
            <a:off x="391224" y="1028958"/>
            <a:ext cx="8361553" cy="5028942"/>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Font typeface="Arial" charset="0"/>
              <a:buNone/>
            </a:pPr>
            <a:r>
              <a:rPr lang="en-US" altLang="en-US" sz="2100" b="1" dirty="0">
                <a:solidFill>
                  <a:schemeClr val="bg1"/>
                </a:solidFill>
                <a:latin typeface="Arial" panose="020B0604020202020204" pitchFamily="34" charset="0"/>
                <a:cs typeface="Arial" panose="020B0604020202020204" pitchFamily="34" charset="0"/>
              </a:rPr>
              <a:t>START ENVELOPE:</a:t>
            </a:r>
          </a:p>
          <a:p>
            <a:pPr marL="0" indent="0">
              <a:lnSpc>
                <a:spcPct val="90000"/>
              </a:lnSpc>
            </a:pPr>
            <a:r>
              <a:rPr lang="en-US" altLang="en-US" sz="2100" dirty="0">
                <a:solidFill>
                  <a:schemeClr val="bg1"/>
                </a:solidFill>
                <a:latin typeface="Arial" panose="020B0604020202020204" pitchFamily="34" charset="0"/>
                <a:cs typeface="Arial" panose="020B0604020202020204" pitchFamily="34" charset="0"/>
              </a:rPr>
              <a:t>	Surface to 37,000ft</a:t>
            </a:r>
          </a:p>
          <a:p>
            <a:pPr marL="0" indent="0">
              <a:lnSpc>
                <a:spcPct val="90000"/>
              </a:lnSpc>
              <a:buFont typeface="Arial" charset="0"/>
              <a:buNone/>
            </a:pPr>
            <a:br>
              <a:rPr lang="en-US" altLang="en-US" sz="2100" b="1" dirty="0">
                <a:solidFill>
                  <a:schemeClr val="bg1"/>
                </a:solidFill>
                <a:latin typeface="Arial" panose="020B0604020202020204" pitchFamily="34" charset="0"/>
                <a:cs typeface="Arial" panose="020B0604020202020204" pitchFamily="34" charset="0"/>
              </a:rPr>
            </a:br>
            <a:r>
              <a:rPr lang="en-US" altLang="en-US" sz="2100" b="1" dirty="0">
                <a:solidFill>
                  <a:schemeClr val="bg1"/>
                </a:solidFill>
                <a:latin typeface="Arial" panose="020B0604020202020204" pitchFamily="34" charset="0"/>
                <a:cs typeface="Arial" panose="020B0604020202020204" pitchFamily="34" charset="0"/>
              </a:rPr>
              <a:t>BLEED LIMITATIONS: </a:t>
            </a:r>
          </a:p>
          <a:p>
            <a:pPr marL="0" indent="0">
              <a:lnSpc>
                <a:spcPct val="90000"/>
              </a:lnSpc>
            </a:pPr>
            <a:r>
              <a:rPr lang="en-US" altLang="en-US" sz="2100" dirty="0">
                <a:solidFill>
                  <a:schemeClr val="bg1"/>
                </a:solidFill>
                <a:latin typeface="Arial" panose="020B0604020202020204" pitchFamily="34" charset="0"/>
                <a:cs typeface="Arial" panose="020B0604020202020204" pitchFamily="34" charset="0"/>
              </a:rPr>
              <a:t>	Surface to 30,000ft</a:t>
            </a:r>
          </a:p>
          <a:p>
            <a:pPr marL="0" indent="0">
              <a:lnSpc>
                <a:spcPct val="90000"/>
              </a:lnSpc>
            </a:pPr>
            <a:r>
              <a:rPr lang="en-US" altLang="en-US" sz="2100" dirty="0">
                <a:solidFill>
                  <a:schemeClr val="bg1"/>
                </a:solidFill>
                <a:latin typeface="Arial" panose="020B0604020202020204" pitchFamily="34" charset="0"/>
                <a:cs typeface="Arial" panose="020B0604020202020204" pitchFamily="34" charset="0"/>
              </a:rPr>
              <a:t>	APU bleed extraction above 45 °C OAT for air-conditioning</a:t>
            </a:r>
            <a:br>
              <a:rPr lang="en-US" altLang="en-US" sz="2100" dirty="0">
                <a:solidFill>
                  <a:schemeClr val="bg1"/>
                </a:solidFill>
                <a:latin typeface="Arial" panose="020B0604020202020204" pitchFamily="34" charset="0"/>
                <a:cs typeface="Arial" panose="020B0604020202020204" pitchFamily="34" charset="0"/>
              </a:rPr>
            </a:br>
            <a:r>
              <a:rPr lang="en-US" altLang="en-US" sz="2100" dirty="0">
                <a:solidFill>
                  <a:schemeClr val="bg1"/>
                </a:solidFill>
                <a:latin typeface="Arial" panose="020B0604020202020204" pitchFamily="34" charset="0"/>
                <a:cs typeface="Arial" panose="020B0604020202020204" pitchFamily="34" charset="0"/>
              </a:rPr>
              <a:t>	operation is prohibited.</a:t>
            </a:r>
          </a:p>
          <a:p>
            <a:pPr marL="0" indent="0">
              <a:lnSpc>
                <a:spcPct val="90000"/>
              </a:lnSpc>
              <a:buFont typeface="Arial" charset="0"/>
              <a:buNone/>
            </a:pPr>
            <a:br>
              <a:rPr lang="en-US" altLang="en-US" sz="2100" b="1" dirty="0">
                <a:solidFill>
                  <a:schemeClr val="bg1"/>
                </a:solidFill>
                <a:latin typeface="Arial" panose="020B0604020202020204" pitchFamily="34" charset="0"/>
                <a:cs typeface="Arial" panose="020B0604020202020204" pitchFamily="34" charset="0"/>
              </a:rPr>
            </a:br>
            <a:r>
              <a:rPr lang="en-US" altLang="en-US" sz="2100" b="1" dirty="0">
                <a:solidFill>
                  <a:schemeClr val="bg1"/>
                </a:solidFill>
                <a:latin typeface="Arial" panose="020B0604020202020204" pitchFamily="34" charset="0"/>
                <a:cs typeface="Arial" panose="020B0604020202020204" pitchFamily="34" charset="0"/>
              </a:rPr>
              <a:t>ELECTRICAL LOADS:</a:t>
            </a:r>
          </a:p>
          <a:p>
            <a:pPr marL="0" indent="0">
              <a:lnSpc>
                <a:spcPct val="90000"/>
              </a:lnSpc>
            </a:pPr>
            <a:r>
              <a:rPr lang="en-US" altLang="en-US" sz="2100" dirty="0">
                <a:solidFill>
                  <a:schemeClr val="bg1"/>
                </a:solidFill>
                <a:latin typeface="Arial" panose="020B0604020202020204" pitchFamily="34" charset="0"/>
                <a:cs typeface="Arial" panose="020B0604020202020204" pitchFamily="34" charset="0"/>
              </a:rPr>
              <a:t>	WOFFW to 37,000 ft.	40 KVA (0.7 Mach minimum)</a:t>
            </a:r>
          </a:p>
          <a:p>
            <a:pPr marL="0" indent="0">
              <a:lnSpc>
                <a:spcPct val="90000"/>
              </a:lnSpc>
            </a:pPr>
            <a:r>
              <a:rPr lang="en-US" altLang="en-US" sz="2100" dirty="0">
                <a:solidFill>
                  <a:schemeClr val="bg1"/>
                </a:solidFill>
                <a:latin typeface="Arial" panose="020B0604020202020204" pitchFamily="34" charset="0"/>
                <a:cs typeface="Arial" panose="020B0604020202020204" pitchFamily="34" charset="0"/>
              </a:rPr>
              <a:t>	37,001 to 45,000 ft. 28 KVA (excluding the ACMP)</a:t>
            </a:r>
          </a:p>
          <a:p>
            <a:pPr marL="0" indent="0">
              <a:lnSpc>
                <a:spcPct val="90000"/>
              </a:lnSpc>
              <a:buFont typeface="Arial" charset="0"/>
              <a:buNone/>
            </a:pPr>
            <a:br>
              <a:rPr lang="en-US" altLang="en-US" sz="2100" dirty="0">
                <a:solidFill>
                  <a:schemeClr val="bg1"/>
                </a:solidFill>
                <a:latin typeface="Arial" panose="020B0604020202020204" pitchFamily="34" charset="0"/>
                <a:cs typeface="Arial" panose="020B0604020202020204" pitchFamily="34" charset="0"/>
              </a:rPr>
            </a:br>
            <a:r>
              <a:rPr lang="en-US" altLang="en-US" sz="2100" dirty="0">
                <a:solidFill>
                  <a:schemeClr val="bg1"/>
                </a:solidFill>
                <a:latin typeface="Arial" panose="020B0604020202020204" pitchFamily="34" charset="0"/>
                <a:cs typeface="Arial" panose="020B0604020202020204" pitchFamily="34" charset="0"/>
              </a:rPr>
              <a:t>For operations above 37,000 feet, if the APU generator is powering</a:t>
            </a:r>
            <a:br>
              <a:rPr lang="en-US" altLang="en-US" sz="2100" dirty="0">
                <a:solidFill>
                  <a:schemeClr val="bg1"/>
                </a:solidFill>
                <a:latin typeface="Arial" panose="020B0604020202020204" pitchFamily="34" charset="0"/>
                <a:cs typeface="Arial" panose="020B0604020202020204" pitchFamily="34" charset="0"/>
              </a:rPr>
            </a:br>
            <a:r>
              <a:rPr lang="en-US" altLang="en-US" sz="2100" dirty="0">
                <a:solidFill>
                  <a:schemeClr val="bg1"/>
                </a:solidFill>
                <a:latin typeface="Arial" panose="020B0604020202020204" pitchFamily="34" charset="0"/>
                <a:cs typeface="Arial" panose="020B0604020202020204" pitchFamily="34" charset="0"/>
              </a:rPr>
              <a:t>a bus, the associated hydraulic pump must be selected off (1B − AC BUS 3; 2B − AC BUS 2; 3A − AC BUS 4; 3B − AC BUS 1).</a:t>
            </a:r>
          </a:p>
        </p:txBody>
      </p:sp>
    </p:spTree>
    <p:extLst>
      <p:ext uri="{BB962C8B-B14F-4D97-AF65-F5344CB8AC3E}">
        <p14:creationId xmlns:p14="http://schemas.microsoft.com/office/powerpoint/2010/main" val="12218879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Btn_Inactive_Ans" descr="C:\Documents and Settings\T00001008\Desktop\ODF Template\Powerpoint Template\ODF Template\Button Icons\answer-inactive.png"/>
          <p:cNvPicPr>
            <a:picLocks noChangeAspect="1" noChangeArrowheads="1"/>
          </p:cNvPicPr>
          <p:nvPr/>
        </p:nvPicPr>
        <p:blipFill>
          <a:blip r:embed="rId3">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4">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5">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6">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7">
            <a:lum bright="-12000"/>
          </a:blip>
          <a:stretch>
            <a:fillRect/>
          </a:stretch>
        </p:blipFill>
        <p:spPr bwMode="auto">
          <a:xfrm>
            <a:off x="7168422" y="6364153"/>
            <a:ext cx="384175" cy="384175"/>
          </a:xfrm>
          <a:prstGeom prst="rect">
            <a:avLst/>
          </a:prstGeom>
          <a:noFill/>
        </p:spPr>
      </p:pic>
      <p:sp>
        <p:nvSpPr>
          <p:cNvPr id="14" name="Title 13"/>
          <p:cNvSpPr>
            <a:spLocks noGrp="1"/>
          </p:cNvSpPr>
          <p:nvPr>
            <p:ph type="title"/>
          </p:nvPr>
        </p:nvSpPr>
        <p:spPr/>
        <p:txBody>
          <a:bodyPr/>
          <a:lstStyle/>
          <a:p>
            <a:r>
              <a:rPr lang="en-US" dirty="0"/>
              <a:t>Powerplant Scenario 1</a:t>
            </a:r>
          </a:p>
        </p:txBody>
      </p:sp>
      <p:sp>
        <p:nvSpPr>
          <p:cNvPr id="32" name="Back Plate_Ques"/>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428232"/>
            <a:ext cx="4996185"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could have caused this?</a:t>
            </a:r>
          </a:p>
        </p:txBody>
      </p:sp>
      <p:sp>
        <p:nvSpPr>
          <p:cNvPr id="34" name="Text_Title_Ques"/>
          <p:cNvSpPr txBox="1">
            <a:spLocks/>
          </p:cNvSpPr>
          <p:nvPr/>
        </p:nvSpPr>
        <p:spPr>
          <a:xfrm>
            <a:off x="2194560" y="608076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6125126"/>
            <a:ext cx="4846313" cy="732874"/>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The pilot didn’t do the FADEC reset as part of the preflight checklist.</a:t>
            </a:r>
          </a:p>
        </p:txBody>
      </p:sp>
      <p:sp>
        <p:nvSpPr>
          <p:cNvPr id="44" name="Text_Title_Ans"/>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8"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9" cstate="print"/>
          <a:stretch>
            <a:fillRect/>
          </a:stretch>
        </p:blipFill>
        <p:spPr bwMode="auto">
          <a:xfrm>
            <a:off x="8514277" y="6364152"/>
            <a:ext cx="384175" cy="384175"/>
          </a:xfrm>
          <a:prstGeom prst="rect">
            <a:avLst/>
          </a:prstGeom>
          <a:noFill/>
        </p:spPr>
      </p:pic>
      <p:sp>
        <p:nvSpPr>
          <p:cNvPr id="22" name="Text Placeholder 57"/>
          <p:cNvSpPr txBox="1">
            <a:spLocks/>
          </p:cNvSpPr>
          <p:nvPr/>
        </p:nvSpPr>
        <p:spPr>
          <a:xfrm>
            <a:off x="586193" y="1128975"/>
            <a:ext cx="7715525" cy="777164"/>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Prior to taxi you go to advance the thrust levers and the left engine does not respond…</a:t>
            </a:r>
          </a:p>
        </p:txBody>
      </p:sp>
      <p:grpSp>
        <p:nvGrpSpPr>
          <p:cNvPr id="2" name="Group 1"/>
          <p:cNvGrpSpPr/>
          <p:nvPr/>
        </p:nvGrpSpPr>
        <p:grpSpPr>
          <a:xfrm>
            <a:off x="1374610" y="2208337"/>
            <a:ext cx="6394780" cy="3173064"/>
            <a:chOff x="1128689" y="2322637"/>
            <a:chExt cx="6394780" cy="3173064"/>
          </a:xfrm>
        </p:grpSpPr>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8689" y="2322637"/>
              <a:ext cx="4548707" cy="3032471"/>
            </a:xfrm>
            <a:prstGeom prst="rect">
              <a:avLst/>
            </a:prstGeom>
            <a:ln w="25400">
              <a:solidFill>
                <a:schemeClr val="tx1"/>
              </a:solidFill>
            </a:ln>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9435" y="3220807"/>
              <a:ext cx="1438130" cy="2274894"/>
            </a:xfrm>
            <a:prstGeom prst="rect">
              <a:avLst/>
            </a:prstGeom>
          </p:spPr>
        </p:pic>
        <p:pic>
          <p:nvPicPr>
            <p:cNvPr id="29" name="Pictur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23674" y="2322637"/>
              <a:ext cx="1599795" cy="749810"/>
            </a:xfrm>
            <a:prstGeom prst="rect">
              <a:avLst/>
            </a:prstGeom>
          </p:spPr>
        </p:pic>
      </p:grpSp>
      <p:sp>
        <p:nvSpPr>
          <p:cNvPr id="31" name="Back Plate_Ques 2"/>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9" name="Text_Ques 2"/>
          <p:cNvSpPr txBox="1">
            <a:spLocks/>
          </p:cNvSpPr>
          <p:nvPr/>
        </p:nvSpPr>
        <p:spPr>
          <a:xfrm>
            <a:off x="2103120" y="6432856"/>
            <a:ext cx="4996185" cy="425144"/>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171425" indent="-171425" defTabSz="911131">
              <a:defRPr/>
            </a:pPr>
            <a:r>
              <a:rPr lang="en-US" sz="1800" dirty="0"/>
              <a:t>What can we do?</a:t>
            </a:r>
          </a:p>
        </p:txBody>
      </p:sp>
      <p:sp>
        <p:nvSpPr>
          <p:cNvPr id="50" name="Text_Title_Ques 2"/>
          <p:cNvSpPr txBox="1">
            <a:spLocks/>
          </p:cNvSpPr>
          <p:nvPr/>
        </p:nvSpPr>
        <p:spPr>
          <a:xfrm>
            <a:off x="2194560" y="608076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51" name="Back Plate_Ans 2"/>
          <p:cNvSpPr>
            <a:spLocks noChangeArrowheads="1"/>
          </p:cNvSpPr>
          <p:nvPr/>
        </p:nvSpPr>
        <p:spPr bwMode="auto">
          <a:xfrm>
            <a:off x="2012191" y="4124185"/>
            <a:ext cx="5100344" cy="2733815"/>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2" name="Text_Ans 2"/>
          <p:cNvSpPr txBox="1">
            <a:spLocks/>
          </p:cNvSpPr>
          <p:nvPr/>
        </p:nvSpPr>
        <p:spPr>
          <a:xfrm>
            <a:off x="2103120" y="4593085"/>
            <a:ext cx="4846313" cy="2264915"/>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spcAft>
                <a:spcPts val="600"/>
              </a:spcAft>
              <a:defRPr/>
            </a:pPr>
            <a:r>
              <a:rPr lang="en-US" sz="1800" dirty="0"/>
              <a:t>You can recover full functionality after the engines are shut down and restarted.</a:t>
            </a:r>
          </a:p>
          <a:p>
            <a:pPr defTabSz="936267">
              <a:spcAft>
                <a:spcPts val="600"/>
              </a:spcAft>
              <a:defRPr/>
            </a:pPr>
            <a:r>
              <a:rPr lang="en-US" sz="1800" dirty="0"/>
              <a:t>EEC software can be upgraded to X2.0 in accordance with Service Bulletin. </a:t>
            </a:r>
          </a:p>
          <a:p>
            <a:pPr defTabSz="936267">
              <a:defRPr/>
            </a:pPr>
            <a:r>
              <a:rPr lang="en-US" sz="1800" dirty="0"/>
              <a:t>Free upgrade period is 60 months from the release of SB 700-73-009 Basic Issue (Oct 04/2016).</a:t>
            </a:r>
          </a:p>
        </p:txBody>
      </p:sp>
      <p:sp>
        <p:nvSpPr>
          <p:cNvPr id="53" name="Text_Title_Ans 2"/>
          <p:cNvSpPr txBox="1">
            <a:spLocks/>
          </p:cNvSpPr>
          <p:nvPr/>
        </p:nvSpPr>
        <p:spPr>
          <a:xfrm>
            <a:off x="2194560" y="4237935"/>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54" name="Question Mark Button 2">
            <a:hlinkClick r:id="" action="ppaction://noaction" highlightClick="1"/>
          </p:cNvP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8176504" y="6362177"/>
            <a:ext cx="384175" cy="384175"/>
          </a:xfrm>
          <a:prstGeom prst="rect">
            <a:avLst/>
          </a:prstGeom>
          <a:noFill/>
        </p:spPr>
      </p:pic>
      <p:pic>
        <p:nvPicPr>
          <p:cNvPr id="55" name="Checkmark Button 2">
            <a:hlinkClick r:id="" action="ppaction://noaction" highlightClick="1"/>
          </p:cNvPr>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8514277" y="6362177"/>
            <a:ext cx="384175" cy="384175"/>
          </a:xfrm>
          <a:prstGeom prst="rect">
            <a:avLst/>
          </a:prstGeom>
          <a:noFill/>
        </p:spPr>
      </p:pic>
      <p:pic>
        <p:nvPicPr>
          <p:cNvPr id="57" name="Documents Button" descr="C:\Documents and Settings\T00001008\Desktop\ODF Template\Powerpoint Template\ODF Template\Button Icons\docs-active.png">
            <a:hlinkClick r:id="rId15" action="ppaction://program"/>
          </p:cNvPr>
          <p:cNvPicPr>
            <a:picLocks noChangeAspect="1" noChangeArrowheads="1"/>
          </p:cNvPicPr>
          <p:nvPr/>
        </p:nvPicPr>
        <p:blipFill>
          <a:blip r:embed="rId16"/>
          <a:stretch>
            <a:fillRect/>
          </a:stretch>
        </p:blipFill>
        <p:spPr bwMode="auto">
          <a:xfrm>
            <a:off x="7502863" y="6364153"/>
            <a:ext cx="384175" cy="384175"/>
          </a:xfrm>
          <a:prstGeom prst="rect">
            <a:avLst/>
          </a:prstGeom>
          <a:noFill/>
        </p:spPr>
      </p:pic>
    </p:spTree>
    <p:extLst>
      <p:ext uri="{BB962C8B-B14F-4D97-AF65-F5344CB8AC3E}">
        <p14:creationId xmlns:p14="http://schemas.microsoft.com/office/powerpoint/2010/main" val="4250386881"/>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41"/>
                                        </p:tgtEl>
                                        <p:attrNameLst>
                                          <p:attrName>style.visibility</p:attrName>
                                        </p:attrNameLst>
                                      </p:cBhvr>
                                      <p:to>
                                        <p:strVal val="visible"/>
                                      </p:to>
                                    </p:set>
                                  </p:childTnLst>
                                </p:cTn>
                              </p:par>
                            </p:childTnLst>
                          </p:cTn>
                        </p:par>
                        <p:par>
                          <p:cTn id="7" fill="hold">
                            <p:stCondLst>
                              <p:cond delay="250"/>
                            </p:stCondLst>
                            <p:childTnLst>
                              <p:par>
                                <p:cTn id="8" presetID="1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50"/>
                                        <p:tgtEl>
                                          <p:spTgt spid="32"/>
                                        </p:tgtEl>
                                        <p:attrNameLst>
                                          <p:attrName>ppt_y</p:attrName>
                                        </p:attrNameLst>
                                      </p:cBhvr>
                                      <p:tavLst>
                                        <p:tav tm="0">
                                          <p:val>
                                            <p:strVal val="#ppt_y+#ppt_h*1.125000"/>
                                          </p:val>
                                        </p:tav>
                                        <p:tav tm="100000">
                                          <p:val>
                                            <p:strVal val="#ppt_y"/>
                                          </p:val>
                                        </p:tav>
                                      </p:tavLst>
                                    </p:anim>
                                    <p:animEffect transition="in" filter="wipe(up)">
                                      <p:cBhvr>
                                        <p:cTn id="11" dur="250"/>
                                        <p:tgtEl>
                                          <p:spTgt spid="3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 presetClass="exit" presetSubtype="0" fill="hold" nodeType="withEffect">
                                  <p:stCondLst>
                                    <p:cond delay="25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1" nodeType="withEffect">
                                  <p:stCondLst>
                                    <p:cond delay="0"/>
                                  </p:stCondLst>
                                  <p:childTnLst>
                                    <p:anim calcmode="lin" valueType="num">
                                      <p:cBhvr additive="base">
                                        <p:cTn id="24" dur="10"/>
                                        <p:tgtEl>
                                          <p:spTgt spid="32"/>
                                        </p:tgtEl>
                                        <p:attrNameLst>
                                          <p:attrName>ppt_y</p:attrName>
                                        </p:attrNameLst>
                                      </p:cBhvr>
                                      <p:tavLst>
                                        <p:tav tm="0">
                                          <p:val>
                                            <p:strVal val="#ppt_y"/>
                                          </p:val>
                                        </p:tav>
                                        <p:tav tm="100000">
                                          <p:val>
                                            <p:strVal val="#ppt_y+#ppt_h*1.125000"/>
                                          </p:val>
                                        </p:tav>
                                      </p:tavLst>
                                    </p:anim>
                                    <p:animEffect transition="out" filter="wipe(down)">
                                      <p:cBhvr>
                                        <p:cTn id="25" dur="10"/>
                                        <p:tgtEl>
                                          <p:spTgt spid="32"/>
                                        </p:tgtEl>
                                      </p:cBhvr>
                                    </p:animEffect>
                                    <p:set>
                                      <p:cBhvr>
                                        <p:cTn id="26" dur="1" fill="hold">
                                          <p:stCondLst>
                                            <p:cond delay="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
                                        <p:tgtEl>
                                          <p:spTgt spid="33"/>
                                        </p:tgtEl>
                                      </p:cBhvr>
                                    </p:animEffect>
                                    <p:set>
                                      <p:cBhvr>
                                        <p:cTn id="29" dur="1" fill="hold">
                                          <p:stCondLst>
                                            <p:cond delay="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34"/>
                                        </p:tgtEl>
                                      </p:cBhvr>
                                    </p:animEffect>
                                    <p:set>
                                      <p:cBhvr>
                                        <p:cTn id="32" dur="1" fill="hold">
                                          <p:stCondLst>
                                            <p:cond delay="9"/>
                                          </p:stCondLst>
                                        </p:cTn>
                                        <p:tgtEl>
                                          <p:spTgt spid="34"/>
                                        </p:tgtEl>
                                        <p:attrNameLst>
                                          <p:attrName>style.visibility</p:attrName>
                                        </p:attrNameLst>
                                      </p:cBhvr>
                                      <p:to>
                                        <p:strVal val="hidden"/>
                                      </p:to>
                                    </p:set>
                                  </p:childTnLst>
                                </p:cTn>
                              </p:par>
                            </p:childTnLst>
                          </p:cTn>
                        </p:par>
                        <p:par>
                          <p:cTn id="33" fill="hold">
                            <p:stCondLst>
                              <p:cond delay="10"/>
                            </p:stCondLst>
                            <p:childTnLst>
                              <p:par>
                                <p:cTn id="34" presetID="1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250"/>
                                        <p:tgtEl>
                                          <p:spTgt spid="42"/>
                                        </p:tgtEl>
                                        <p:attrNameLst>
                                          <p:attrName>ppt_y</p:attrName>
                                        </p:attrNameLst>
                                      </p:cBhvr>
                                      <p:tavLst>
                                        <p:tav tm="0">
                                          <p:val>
                                            <p:strVal val="#ppt_y+#ppt_h*1.125000"/>
                                          </p:val>
                                        </p:tav>
                                        <p:tav tm="100000">
                                          <p:val>
                                            <p:strVal val="#ppt_y"/>
                                          </p:val>
                                        </p:tav>
                                      </p:tavLst>
                                    </p:anim>
                                    <p:animEffect transition="in" filter="wipe(up)">
                                      <p:cBhvr>
                                        <p:cTn id="37" dur="25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par>
                          <p:cTn id="48" fill="hold">
                            <p:stCondLst>
                              <p:cond delay="0"/>
                            </p:stCondLst>
                            <p:childTnLst>
                              <p:par>
                                <p:cTn id="49" presetID="12" presetClass="exit" presetSubtype="4" fill="hold" grpId="1" nodeType="afterEffect">
                                  <p:stCondLst>
                                    <p:cond delay="0"/>
                                  </p:stCondLst>
                                  <p:childTnLst>
                                    <p:anim calcmode="lin" valueType="num">
                                      <p:cBhvr additive="base">
                                        <p:cTn id="50" dur="500"/>
                                        <p:tgtEl>
                                          <p:spTgt spid="42"/>
                                        </p:tgtEl>
                                        <p:attrNameLst>
                                          <p:attrName>ppt_y</p:attrName>
                                        </p:attrNameLst>
                                      </p:cBhvr>
                                      <p:tavLst>
                                        <p:tav tm="0">
                                          <p:val>
                                            <p:strVal val="#ppt_y"/>
                                          </p:val>
                                        </p:tav>
                                        <p:tav tm="100000">
                                          <p:val>
                                            <p:strVal val="#ppt_y+#ppt_h*1.125000"/>
                                          </p:val>
                                        </p:tav>
                                      </p:tavLst>
                                    </p:anim>
                                    <p:animEffect transition="out" filter="wipe(down)">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43"/>
                                        </p:tgtEl>
                                      </p:cBhvr>
                                    </p:animEffect>
                                    <p:set>
                                      <p:cBhvr>
                                        <p:cTn id="55" dur="1" fill="hold">
                                          <p:stCondLst>
                                            <p:cond delay="249"/>
                                          </p:stCondLst>
                                        </p:cTn>
                                        <p:tgtEl>
                                          <p:spTgt spid="4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44"/>
                                        </p:tgtEl>
                                      </p:cBhvr>
                                    </p:animEffect>
                                    <p:set>
                                      <p:cBhvr>
                                        <p:cTn id="58" dur="1" fill="hold">
                                          <p:stCondLst>
                                            <p:cond delay="249"/>
                                          </p:stCondLst>
                                        </p:cTn>
                                        <p:tgtEl>
                                          <p:spTgt spid="44"/>
                                        </p:tgtEl>
                                        <p:attrNameLst>
                                          <p:attrName>style.visibility</p:attrName>
                                        </p:attrNameLst>
                                      </p:cBhvr>
                                      <p:to>
                                        <p:strVal val="hidden"/>
                                      </p:to>
                                    </p:se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54"/>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54"/>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withEffect">
                                  <p:stCondLst>
                                    <p:cond delay="0"/>
                                  </p:stCondLst>
                                  <p:childTnLst>
                                    <p:set>
                                      <p:cBhvr>
                                        <p:cTn id="66" dur="1" fill="hold">
                                          <p:stCondLst>
                                            <p:cond delay="249"/>
                                          </p:stCondLst>
                                        </p:cTn>
                                        <p:tgtEl>
                                          <p:spTgt spid="55"/>
                                        </p:tgtEl>
                                        <p:attrNameLst>
                                          <p:attrName>style.visibility</p:attrName>
                                        </p:attrNameLst>
                                      </p:cBhvr>
                                      <p:to>
                                        <p:strVal val="visible"/>
                                      </p:to>
                                    </p:set>
                                  </p:childTnLst>
                                </p:cTn>
                              </p:par>
                            </p:childTnLst>
                          </p:cTn>
                        </p:par>
                        <p:par>
                          <p:cTn id="67" fill="hold">
                            <p:stCondLst>
                              <p:cond delay="250"/>
                            </p:stCondLst>
                            <p:childTnLst>
                              <p:par>
                                <p:cTn id="68" presetID="12" presetClass="entr" presetSubtype="4" fill="hold" grpId="0" nodeType="after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250"/>
                                        <p:tgtEl>
                                          <p:spTgt spid="31"/>
                                        </p:tgtEl>
                                        <p:attrNameLst>
                                          <p:attrName>ppt_y</p:attrName>
                                        </p:attrNameLst>
                                      </p:cBhvr>
                                      <p:tavLst>
                                        <p:tav tm="0">
                                          <p:val>
                                            <p:strVal val="#ppt_y+#ppt_h*1.125000"/>
                                          </p:val>
                                        </p:tav>
                                        <p:tav tm="100000">
                                          <p:val>
                                            <p:strVal val="#ppt_y"/>
                                          </p:val>
                                        </p:tav>
                                      </p:tavLst>
                                    </p:anim>
                                    <p:animEffect transition="in" filter="wipe(up)">
                                      <p:cBhvr>
                                        <p:cTn id="71" dur="250"/>
                                        <p:tgtEl>
                                          <p:spTgt spid="31"/>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 presetClass="exit" presetSubtype="0" fill="hold" nodeType="withEffect">
                                  <p:stCondLst>
                                    <p:cond delay="250"/>
                                  </p:stCondLst>
                                  <p:childTnLst>
                                    <p:set>
                                      <p:cBhvr>
                                        <p:cTn id="79"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80" restart="whenNotActive" fill="hold" evtFilter="cancelBubble" nodeType="interactiveSeq">
                <p:stCondLst>
                  <p:cond evt="onClick" delay="0">
                    <p:tgtEl>
                      <p:spTgt spid="55"/>
                    </p:tgtEl>
                  </p:cond>
                </p:stCondLst>
                <p:endSync evt="end" delay="0">
                  <p:rtn val="all"/>
                </p:endSync>
                <p:childTnLst>
                  <p:par>
                    <p:cTn id="81" fill="hold">
                      <p:stCondLst>
                        <p:cond delay="0"/>
                      </p:stCondLst>
                      <p:childTnLst>
                        <p:par>
                          <p:cTn id="82" fill="hold">
                            <p:stCondLst>
                              <p:cond delay="0"/>
                            </p:stCondLst>
                            <p:childTnLst>
                              <p:par>
                                <p:cTn id="83" presetID="12" presetClass="exit" presetSubtype="4" fill="hold" grpId="1" nodeType="withEffect">
                                  <p:stCondLst>
                                    <p:cond delay="0"/>
                                  </p:stCondLst>
                                  <p:childTnLst>
                                    <p:anim calcmode="lin" valueType="num">
                                      <p:cBhvr additive="base">
                                        <p:cTn id="84" dur="10"/>
                                        <p:tgtEl>
                                          <p:spTgt spid="31"/>
                                        </p:tgtEl>
                                        <p:attrNameLst>
                                          <p:attrName>ppt_y</p:attrName>
                                        </p:attrNameLst>
                                      </p:cBhvr>
                                      <p:tavLst>
                                        <p:tav tm="0">
                                          <p:val>
                                            <p:strVal val="#ppt_y"/>
                                          </p:val>
                                        </p:tav>
                                        <p:tav tm="100000">
                                          <p:val>
                                            <p:strVal val="#ppt_y+#ppt_h*1.125000"/>
                                          </p:val>
                                        </p:tav>
                                      </p:tavLst>
                                    </p:anim>
                                    <p:animEffect transition="out" filter="wipe(down)">
                                      <p:cBhvr>
                                        <p:cTn id="85" dur="10"/>
                                        <p:tgtEl>
                                          <p:spTgt spid="31"/>
                                        </p:tgtEl>
                                      </p:cBhvr>
                                    </p:animEffect>
                                    <p:set>
                                      <p:cBhvr>
                                        <p:cTn id="86" dur="1" fill="hold">
                                          <p:stCondLst>
                                            <p:cond delay="9"/>
                                          </p:stCondLst>
                                        </p:cTn>
                                        <p:tgtEl>
                                          <p:spTgt spid="3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
                                        <p:tgtEl>
                                          <p:spTgt spid="49"/>
                                        </p:tgtEl>
                                      </p:cBhvr>
                                    </p:animEffect>
                                    <p:set>
                                      <p:cBhvr>
                                        <p:cTn id="89" dur="1" fill="hold">
                                          <p:stCondLst>
                                            <p:cond delay="9"/>
                                          </p:stCondLst>
                                        </p:cTn>
                                        <p:tgtEl>
                                          <p:spTgt spid="49"/>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
                                        <p:tgtEl>
                                          <p:spTgt spid="50"/>
                                        </p:tgtEl>
                                      </p:cBhvr>
                                    </p:animEffect>
                                    <p:set>
                                      <p:cBhvr>
                                        <p:cTn id="92" dur="1" fill="hold">
                                          <p:stCondLst>
                                            <p:cond delay="9"/>
                                          </p:stCondLst>
                                        </p:cTn>
                                        <p:tgtEl>
                                          <p:spTgt spid="50"/>
                                        </p:tgtEl>
                                        <p:attrNameLst>
                                          <p:attrName>style.visibility</p:attrName>
                                        </p:attrNameLst>
                                      </p:cBhvr>
                                      <p:to>
                                        <p:strVal val="hidden"/>
                                      </p:to>
                                    </p:set>
                                  </p:childTnLst>
                                </p:cTn>
                              </p:par>
                            </p:childTnLst>
                          </p:cTn>
                        </p:par>
                        <p:par>
                          <p:cTn id="93" fill="hold">
                            <p:stCondLst>
                              <p:cond delay="10"/>
                            </p:stCondLst>
                            <p:childTnLst>
                              <p:par>
                                <p:cTn id="94" presetID="12" presetClass="entr" presetSubtype="4" fill="hold" grpId="0" nodeType="afterEffect">
                                  <p:stCondLst>
                                    <p:cond delay="0"/>
                                  </p:stCondLst>
                                  <p:childTnLst>
                                    <p:set>
                                      <p:cBhvr>
                                        <p:cTn id="95" dur="1" fill="hold">
                                          <p:stCondLst>
                                            <p:cond delay="0"/>
                                          </p:stCondLst>
                                        </p:cTn>
                                        <p:tgtEl>
                                          <p:spTgt spid="51"/>
                                        </p:tgtEl>
                                        <p:attrNameLst>
                                          <p:attrName>style.visibility</p:attrName>
                                        </p:attrNameLst>
                                      </p:cBhvr>
                                      <p:to>
                                        <p:strVal val="visible"/>
                                      </p:to>
                                    </p:set>
                                    <p:anim calcmode="lin" valueType="num">
                                      <p:cBhvr additive="base">
                                        <p:cTn id="96" dur="250"/>
                                        <p:tgtEl>
                                          <p:spTgt spid="51"/>
                                        </p:tgtEl>
                                        <p:attrNameLst>
                                          <p:attrName>ppt_y</p:attrName>
                                        </p:attrNameLst>
                                      </p:cBhvr>
                                      <p:tavLst>
                                        <p:tav tm="0">
                                          <p:val>
                                            <p:strVal val="#ppt_y+#ppt_h*1.125000"/>
                                          </p:val>
                                        </p:tav>
                                        <p:tav tm="100000">
                                          <p:val>
                                            <p:strVal val="#ppt_y"/>
                                          </p:val>
                                        </p:tav>
                                      </p:tavLst>
                                    </p:anim>
                                    <p:animEffect transition="in" filter="wipe(up)">
                                      <p:cBhvr>
                                        <p:cTn id="97" dur="250"/>
                                        <p:tgtEl>
                                          <p:spTgt spid="51"/>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52"/>
                                        </p:tgtEl>
                                        <p:attrNameLst>
                                          <p:attrName>style.visibility</p:attrName>
                                        </p:attrNameLst>
                                      </p:cBhvr>
                                      <p:to>
                                        <p:strVal val="visible"/>
                                      </p:to>
                                    </p:set>
                                    <p:animEffect transition="in" filter="fade">
                                      <p:cBhvr>
                                        <p:cTn id="100" dur="500"/>
                                        <p:tgtEl>
                                          <p:spTgt spid="52"/>
                                        </p:tgtEl>
                                      </p:cBhvr>
                                    </p:animEffect>
                                  </p:childTnLst>
                                </p:cTn>
                              </p:par>
                              <p:par>
                                <p:cTn id="101" presetID="10" presetClass="entr" presetSubtype="0" fill="hold" grpId="0" nodeType="withEffect">
                                  <p:stCondLst>
                                    <p:cond delay="250"/>
                                  </p:stCondLst>
                                  <p:childTnLst>
                                    <p:set>
                                      <p:cBhvr>
                                        <p:cTn id="102" dur="1" fill="hold">
                                          <p:stCondLst>
                                            <p:cond delay="0"/>
                                          </p:stCondLst>
                                        </p:cTn>
                                        <p:tgtEl>
                                          <p:spTgt spid="53"/>
                                        </p:tgtEl>
                                        <p:attrNameLst>
                                          <p:attrName>style.visibility</p:attrName>
                                        </p:attrNameLst>
                                      </p:cBhvr>
                                      <p:to>
                                        <p:strVal val="visible"/>
                                      </p:to>
                                    </p:set>
                                    <p:animEffect transition="in" filter="fade">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55"/>
                                        </p:tgtEl>
                                        <p:attrNameLst>
                                          <p:attrName>style.visibility</p:attrName>
                                        </p:attrNameLst>
                                      </p:cBhvr>
                                      <p:to>
                                        <p:strVal val="hidden"/>
                                      </p:to>
                                    </p:set>
                                  </p:childTnLst>
                                </p:cTn>
                              </p:par>
                            </p:childTnLst>
                          </p:cTn>
                        </p:par>
                        <p:par>
                          <p:cTn id="108" fill="hold">
                            <p:stCondLst>
                              <p:cond delay="0"/>
                            </p:stCondLst>
                            <p:childTnLst>
                              <p:par>
                                <p:cTn id="109" presetID="12" presetClass="exit" presetSubtype="4" fill="hold" grpId="1" nodeType="afterEffect">
                                  <p:stCondLst>
                                    <p:cond delay="0"/>
                                  </p:stCondLst>
                                  <p:childTnLst>
                                    <p:anim calcmode="lin" valueType="num">
                                      <p:cBhvr additive="base">
                                        <p:cTn id="110" dur="500"/>
                                        <p:tgtEl>
                                          <p:spTgt spid="51"/>
                                        </p:tgtEl>
                                        <p:attrNameLst>
                                          <p:attrName>ppt_y</p:attrName>
                                        </p:attrNameLst>
                                      </p:cBhvr>
                                      <p:tavLst>
                                        <p:tav tm="0">
                                          <p:val>
                                            <p:strVal val="#ppt_y"/>
                                          </p:val>
                                        </p:tav>
                                        <p:tav tm="100000">
                                          <p:val>
                                            <p:strVal val="#ppt_y+#ppt_h*1.125000"/>
                                          </p:val>
                                        </p:tav>
                                      </p:tavLst>
                                    </p:anim>
                                    <p:animEffect transition="out" filter="wipe(down)">
                                      <p:cBhvr>
                                        <p:cTn id="111" dur="500"/>
                                        <p:tgtEl>
                                          <p:spTgt spid="51"/>
                                        </p:tgtEl>
                                      </p:cBhvr>
                                    </p:animEffect>
                                    <p:set>
                                      <p:cBhvr>
                                        <p:cTn id="112" dur="1" fill="hold">
                                          <p:stCondLst>
                                            <p:cond delay="499"/>
                                          </p:stCondLst>
                                        </p:cTn>
                                        <p:tgtEl>
                                          <p:spTgt spid="5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52"/>
                                        </p:tgtEl>
                                      </p:cBhvr>
                                    </p:animEffect>
                                    <p:set>
                                      <p:cBhvr>
                                        <p:cTn id="115" dur="1" fill="hold">
                                          <p:stCondLst>
                                            <p:cond delay="249"/>
                                          </p:stCondLst>
                                        </p:cTn>
                                        <p:tgtEl>
                                          <p:spTgt spid="52"/>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50"/>
                                        <p:tgtEl>
                                          <p:spTgt spid="53"/>
                                        </p:tgtEl>
                                      </p:cBhvr>
                                    </p:animEffect>
                                    <p:set>
                                      <p:cBhvr>
                                        <p:cTn id="118" dur="1" fill="hold">
                                          <p:stCondLst>
                                            <p:cond delay="24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P spid="31" grpId="0" animBg="1"/>
      <p:bldP spid="31" grpId="1" animBg="1"/>
      <p:bldP spid="49" grpId="0"/>
      <p:bldP spid="49" grpId="1"/>
      <p:bldP spid="50" grpId="0"/>
      <p:bldP spid="50" grpId="1"/>
      <p:bldP spid="51" grpId="0" animBg="1"/>
      <p:bldP spid="51" grpId="1" animBg="1"/>
      <p:bldP spid="52" grpId="0"/>
      <p:bldP spid="52" grpId="1"/>
      <p:bldP spid="53" grpId="0"/>
      <p:bldP spid="53" grpId="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ATA79-oil replenish point"/>
          <p:cNvPicPr>
            <a:picLocks noChangeAspect="1" noChangeArrowheads="1"/>
          </p:cNvPicPr>
          <p:nvPr/>
        </p:nvPicPr>
        <p:blipFill rotWithShape="1">
          <a:blip r:embed="rId3">
            <a:extLst>
              <a:ext uri="{28A0092B-C50C-407E-A947-70E740481C1C}">
                <a14:useLocalDpi xmlns:a14="http://schemas.microsoft.com/office/drawing/2010/main" val="0"/>
              </a:ext>
            </a:extLst>
          </a:blip>
          <a:srcRect r="7672" b="14365"/>
          <a:stretch/>
        </p:blipFill>
        <p:spPr bwMode="auto">
          <a:xfrm>
            <a:off x="1745077" y="1845838"/>
            <a:ext cx="5653847" cy="3933112"/>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Btn_Inactive_Ans" descr="C:\Documents and Settings\T00001008\Desktop\ODF Template\Powerpoint Template\ODF Template\Button Icons\answer-inactive.png"/>
          <p:cNvPicPr>
            <a:picLocks noChangeAspect="1" noChangeArrowheads="1"/>
          </p:cNvPicPr>
          <p:nvPr/>
        </p:nvPicPr>
        <p:blipFill>
          <a:blip r:embed="rId4">
            <a:lum bright="-12000"/>
          </a:blip>
          <a:stretch>
            <a:fillRect/>
          </a:stretch>
        </p:blipFill>
        <p:spPr bwMode="auto">
          <a:xfrm>
            <a:off x="8514277" y="6364153"/>
            <a:ext cx="384175" cy="384175"/>
          </a:xfrm>
          <a:prstGeom prst="rect">
            <a:avLst/>
          </a:prstGeom>
          <a:noFill/>
        </p:spPr>
      </p:pic>
      <p:pic>
        <p:nvPicPr>
          <p:cNvPr id="36"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37"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38"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39"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sp>
        <p:nvSpPr>
          <p:cNvPr id="14" name="Title 13"/>
          <p:cNvSpPr>
            <a:spLocks noGrp="1"/>
          </p:cNvSpPr>
          <p:nvPr>
            <p:ph type="title"/>
          </p:nvPr>
        </p:nvSpPr>
        <p:spPr/>
        <p:txBody>
          <a:bodyPr/>
          <a:lstStyle/>
          <a:p>
            <a:r>
              <a:rPr lang="en-US" dirty="0"/>
              <a:t>Powerplant Scenario 2</a:t>
            </a:r>
          </a:p>
        </p:txBody>
      </p:sp>
      <p:sp>
        <p:nvSpPr>
          <p:cNvPr id="32" name="Back Plate_Ques"/>
          <p:cNvSpPr>
            <a:spLocks noChangeArrowheads="1"/>
          </p:cNvSpPr>
          <p:nvPr/>
        </p:nvSpPr>
        <p:spPr bwMode="auto">
          <a:xfrm>
            <a:off x="2012191" y="5998464"/>
            <a:ext cx="5100344" cy="85953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33" name="Text_Ques"/>
          <p:cNvSpPr txBox="1">
            <a:spLocks/>
          </p:cNvSpPr>
          <p:nvPr/>
        </p:nvSpPr>
        <p:spPr>
          <a:xfrm>
            <a:off x="2103120" y="6428232"/>
            <a:ext cx="4996185" cy="42976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When is the window to replenish engine oil?</a:t>
            </a:r>
          </a:p>
        </p:txBody>
      </p:sp>
      <p:sp>
        <p:nvSpPr>
          <p:cNvPr id="34" name="Text_Title_Ques"/>
          <p:cNvSpPr txBox="1">
            <a:spLocks/>
          </p:cNvSpPr>
          <p:nvPr/>
        </p:nvSpPr>
        <p:spPr>
          <a:xfrm>
            <a:off x="2194560" y="608076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2" name="Back Plate_Ans"/>
          <p:cNvSpPr>
            <a:spLocks noChangeArrowheads="1"/>
          </p:cNvSpPr>
          <p:nvPr/>
        </p:nvSpPr>
        <p:spPr bwMode="auto">
          <a:xfrm>
            <a:off x="2012191" y="5385816"/>
            <a:ext cx="5100344" cy="1472184"/>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3" name="Text_Ans"/>
          <p:cNvSpPr txBox="1">
            <a:spLocks/>
          </p:cNvSpPr>
          <p:nvPr/>
        </p:nvSpPr>
        <p:spPr>
          <a:xfrm>
            <a:off x="2103120" y="5870448"/>
            <a:ext cx="4846313" cy="98755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After the engine has been shutdown for a minimum of 5 minutes and a maximum of 30 minutes.</a:t>
            </a:r>
          </a:p>
        </p:txBody>
      </p:sp>
      <p:sp>
        <p:nvSpPr>
          <p:cNvPr id="44" name="Text_Title_Ans"/>
          <p:cNvSpPr txBox="1">
            <a:spLocks/>
          </p:cNvSpPr>
          <p:nvPr/>
        </p:nvSpPr>
        <p:spPr>
          <a:xfrm>
            <a:off x="2194560" y="551383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40"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41"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
        <p:nvSpPr>
          <p:cNvPr id="22" name="Text Placeholder 57"/>
          <p:cNvSpPr txBox="1">
            <a:spLocks/>
          </p:cNvSpPr>
          <p:nvPr/>
        </p:nvSpPr>
        <p:spPr>
          <a:xfrm>
            <a:off x="586193" y="1128975"/>
            <a:ext cx="7715525" cy="541186"/>
          </a:xfrm>
          <a:prstGeom prst="rect">
            <a:avLst/>
          </a:prstGeom>
        </p:spPr>
        <p:txBody>
          <a:bodyPr anchor="t"/>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solidFill>
                  <a:schemeClr val="bg1"/>
                </a:solidFill>
              </a:rPr>
              <a:t>Post shutdown we verify the engine oil level…</a:t>
            </a:r>
          </a:p>
        </p:txBody>
      </p:sp>
      <p:sp>
        <p:nvSpPr>
          <p:cNvPr id="45" name="Back Plate_Ques 2"/>
          <p:cNvSpPr>
            <a:spLocks noChangeArrowheads="1"/>
          </p:cNvSpPr>
          <p:nvPr/>
        </p:nvSpPr>
        <p:spPr bwMode="auto">
          <a:xfrm>
            <a:off x="2012191" y="5680220"/>
            <a:ext cx="5100344" cy="117778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46" name="Text_Ques 2"/>
          <p:cNvSpPr txBox="1">
            <a:spLocks/>
          </p:cNvSpPr>
          <p:nvPr/>
        </p:nvSpPr>
        <p:spPr>
          <a:xfrm>
            <a:off x="2103120" y="6126480"/>
            <a:ext cx="4996185"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r>
              <a:rPr lang="en-US" sz="1800" dirty="0"/>
              <a:t>What should we do if we exceed the replenishment period?</a:t>
            </a:r>
          </a:p>
        </p:txBody>
      </p:sp>
      <p:sp>
        <p:nvSpPr>
          <p:cNvPr id="47" name="Text_Title_Ques 2"/>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48" name="Back Plate_Ans 2"/>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56" name="Text_Ans 2"/>
          <p:cNvSpPr txBox="1">
            <a:spLocks/>
          </p:cNvSpPr>
          <p:nvPr/>
        </p:nvSpPr>
        <p:spPr>
          <a:xfrm>
            <a:off x="2103120" y="6126480"/>
            <a:ext cx="4846313"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spcAft>
                <a:spcPts val="600"/>
              </a:spcAft>
              <a:defRPr/>
            </a:pPr>
            <a:r>
              <a:rPr lang="en-US" sz="1800" dirty="0"/>
              <a:t>The engines must be run if the replenishment period is exceeded.</a:t>
            </a:r>
          </a:p>
        </p:txBody>
      </p:sp>
      <p:sp>
        <p:nvSpPr>
          <p:cNvPr id="58" name="Text_Title_Ans 2"/>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59" name="Question Mark Button 2">
            <a:hlinkClick r:id="" action="ppaction://noaction" highlightClick="1"/>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8176504" y="6362177"/>
            <a:ext cx="384175" cy="384175"/>
          </a:xfrm>
          <a:prstGeom prst="rect">
            <a:avLst/>
          </a:prstGeom>
          <a:noFill/>
        </p:spPr>
      </p:pic>
      <p:pic>
        <p:nvPicPr>
          <p:cNvPr id="60" name="Checkmark Button 2">
            <a:hlinkClick r:id="" action="ppaction://noaction" highlightClick="1"/>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8514277" y="6362177"/>
            <a:ext cx="384175" cy="384175"/>
          </a:xfrm>
          <a:prstGeom prst="rect">
            <a:avLst/>
          </a:prstGeom>
          <a:noFill/>
        </p:spPr>
      </p:pic>
      <p:sp>
        <p:nvSpPr>
          <p:cNvPr id="61" name="Back Plate_Ques 3"/>
          <p:cNvSpPr>
            <a:spLocks noChangeArrowheads="1"/>
          </p:cNvSpPr>
          <p:nvPr/>
        </p:nvSpPr>
        <p:spPr bwMode="auto">
          <a:xfrm>
            <a:off x="2012191" y="5678424"/>
            <a:ext cx="5100344" cy="1179576"/>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62" name="Text_Ques 3"/>
          <p:cNvSpPr txBox="1">
            <a:spLocks/>
          </p:cNvSpPr>
          <p:nvPr/>
        </p:nvSpPr>
        <p:spPr>
          <a:xfrm>
            <a:off x="2103120" y="6126480"/>
            <a:ext cx="4996185" cy="731520"/>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is the minimum temperature to utilize the oil replenishment system?</a:t>
            </a:r>
          </a:p>
        </p:txBody>
      </p:sp>
      <p:sp>
        <p:nvSpPr>
          <p:cNvPr id="63" name="Text_Title_Ques 3"/>
          <p:cNvSpPr txBox="1">
            <a:spLocks/>
          </p:cNvSpPr>
          <p:nvPr/>
        </p:nvSpPr>
        <p:spPr>
          <a:xfrm>
            <a:off x="2194560" y="5806440"/>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sp>
        <p:nvSpPr>
          <p:cNvPr id="64" name="Back Plate_Ans 3"/>
          <p:cNvSpPr>
            <a:spLocks noChangeArrowheads="1"/>
          </p:cNvSpPr>
          <p:nvPr/>
        </p:nvSpPr>
        <p:spPr bwMode="auto">
          <a:xfrm>
            <a:off x="2012191" y="5385816"/>
            <a:ext cx="5100344" cy="1472184"/>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65" name="Text_Ans 3"/>
          <p:cNvSpPr txBox="1">
            <a:spLocks/>
          </p:cNvSpPr>
          <p:nvPr/>
        </p:nvSpPr>
        <p:spPr>
          <a:xfrm>
            <a:off x="2103120" y="5870448"/>
            <a:ext cx="4846313" cy="98755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defTabSz="936267">
              <a:defRPr/>
            </a:pPr>
            <a:r>
              <a:rPr lang="en-US" sz="1800" dirty="0"/>
              <a:t>Operation of the oil replenishment system is prohibited when the OAT is less than or equal to -12° C</a:t>
            </a:r>
          </a:p>
        </p:txBody>
      </p:sp>
      <p:sp>
        <p:nvSpPr>
          <p:cNvPr id="66" name="Text_Title_Ans 3"/>
          <p:cNvSpPr txBox="1">
            <a:spLocks/>
          </p:cNvSpPr>
          <p:nvPr/>
        </p:nvSpPr>
        <p:spPr>
          <a:xfrm>
            <a:off x="2194560" y="5513832"/>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ANSWER:</a:t>
            </a:r>
          </a:p>
        </p:txBody>
      </p:sp>
      <p:pic>
        <p:nvPicPr>
          <p:cNvPr id="67" name="Question Mark Button 3">
            <a:hlinkClick r:id="" action="ppaction://noaction" highlightClick="1"/>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8176504" y="6364151"/>
            <a:ext cx="384175" cy="384175"/>
          </a:xfrm>
          <a:prstGeom prst="rect">
            <a:avLst/>
          </a:prstGeom>
          <a:noFill/>
        </p:spPr>
      </p:pic>
      <p:pic>
        <p:nvPicPr>
          <p:cNvPr id="68" name="Checkmark Button 3">
            <a:hlinkClick r:id="" action="ppaction://noaction" highlightClick="1"/>
          </p:cNvP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8514277" y="6364151"/>
            <a:ext cx="384175" cy="384175"/>
          </a:xfrm>
          <a:prstGeom prst="rect">
            <a:avLst/>
          </a:prstGeom>
          <a:noFill/>
        </p:spPr>
      </p:pic>
      <p:pic>
        <p:nvPicPr>
          <p:cNvPr id="69" name="Documents Button" descr="C:\Documents and Settings\T00001008\Desktop\ODF Template\Powerpoint Template\ODF Template\Button Icons\docs-active.png">
            <a:hlinkClick r:id="rId13" action="ppaction://program"/>
          </p:cNvPr>
          <p:cNvPicPr>
            <a:picLocks noChangeAspect="1" noChangeArrowheads="1"/>
          </p:cNvPicPr>
          <p:nvPr/>
        </p:nvPicPr>
        <p:blipFill>
          <a:blip r:embed="rId14"/>
          <a:stretch>
            <a:fillRect/>
          </a:stretch>
        </p:blipFill>
        <p:spPr bwMode="auto">
          <a:xfrm>
            <a:off x="7502863" y="6364153"/>
            <a:ext cx="384175" cy="384175"/>
          </a:xfrm>
          <a:prstGeom prst="rect">
            <a:avLst/>
          </a:prstGeom>
          <a:noFill/>
        </p:spPr>
      </p:pic>
    </p:spTree>
    <p:extLst>
      <p:ext uri="{BB962C8B-B14F-4D97-AF65-F5344CB8AC3E}">
        <p14:creationId xmlns:p14="http://schemas.microsoft.com/office/powerpoint/2010/main" val="203304290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249"/>
                                          </p:stCondLst>
                                        </p:cTn>
                                        <p:tgtEl>
                                          <p:spTgt spid="41"/>
                                        </p:tgtEl>
                                        <p:attrNameLst>
                                          <p:attrName>style.visibility</p:attrName>
                                        </p:attrNameLst>
                                      </p:cBhvr>
                                      <p:to>
                                        <p:strVal val="visible"/>
                                      </p:to>
                                    </p:set>
                                  </p:childTnLst>
                                </p:cTn>
                              </p:par>
                            </p:childTnLst>
                          </p:cTn>
                        </p:par>
                        <p:par>
                          <p:cTn id="7" fill="hold">
                            <p:stCondLst>
                              <p:cond delay="250"/>
                            </p:stCondLst>
                            <p:childTnLst>
                              <p:par>
                                <p:cTn id="8" presetID="12" presetClass="entr" presetSubtype="4" fill="hold" grpId="0"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250"/>
                                        <p:tgtEl>
                                          <p:spTgt spid="32"/>
                                        </p:tgtEl>
                                        <p:attrNameLst>
                                          <p:attrName>ppt_y</p:attrName>
                                        </p:attrNameLst>
                                      </p:cBhvr>
                                      <p:tavLst>
                                        <p:tav tm="0">
                                          <p:val>
                                            <p:strVal val="#ppt_y+#ppt_h*1.125000"/>
                                          </p:val>
                                        </p:tav>
                                        <p:tav tm="100000">
                                          <p:val>
                                            <p:strVal val="#ppt_y"/>
                                          </p:val>
                                        </p:tav>
                                      </p:tavLst>
                                    </p:anim>
                                    <p:animEffect transition="in" filter="wipe(up)">
                                      <p:cBhvr>
                                        <p:cTn id="11" dur="250"/>
                                        <p:tgtEl>
                                          <p:spTgt spid="32"/>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par>
                                <p:cTn id="18" presetID="1" presetClass="exit" presetSubtype="0" fill="hold" nodeType="withEffect">
                                  <p:stCondLst>
                                    <p:cond delay="25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grpId="1" nodeType="withEffect">
                                  <p:stCondLst>
                                    <p:cond delay="0"/>
                                  </p:stCondLst>
                                  <p:childTnLst>
                                    <p:anim calcmode="lin" valueType="num">
                                      <p:cBhvr additive="base">
                                        <p:cTn id="24" dur="10"/>
                                        <p:tgtEl>
                                          <p:spTgt spid="32"/>
                                        </p:tgtEl>
                                        <p:attrNameLst>
                                          <p:attrName>ppt_y</p:attrName>
                                        </p:attrNameLst>
                                      </p:cBhvr>
                                      <p:tavLst>
                                        <p:tav tm="0">
                                          <p:val>
                                            <p:strVal val="#ppt_y"/>
                                          </p:val>
                                        </p:tav>
                                        <p:tav tm="100000">
                                          <p:val>
                                            <p:strVal val="#ppt_y+#ppt_h*1.125000"/>
                                          </p:val>
                                        </p:tav>
                                      </p:tavLst>
                                    </p:anim>
                                    <p:animEffect transition="out" filter="wipe(down)">
                                      <p:cBhvr>
                                        <p:cTn id="25" dur="10"/>
                                        <p:tgtEl>
                                          <p:spTgt spid="32"/>
                                        </p:tgtEl>
                                      </p:cBhvr>
                                    </p:animEffect>
                                    <p:set>
                                      <p:cBhvr>
                                        <p:cTn id="26" dur="1" fill="hold">
                                          <p:stCondLst>
                                            <p:cond delay="9"/>
                                          </p:stCondLst>
                                        </p:cTn>
                                        <p:tgtEl>
                                          <p:spTgt spid="3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10"/>
                                        <p:tgtEl>
                                          <p:spTgt spid="33"/>
                                        </p:tgtEl>
                                      </p:cBhvr>
                                    </p:animEffect>
                                    <p:set>
                                      <p:cBhvr>
                                        <p:cTn id="29" dur="1" fill="hold">
                                          <p:stCondLst>
                                            <p:cond delay="9"/>
                                          </p:stCondLst>
                                        </p:cTn>
                                        <p:tgtEl>
                                          <p:spTgt spid="3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
                                        <p:tgtEl>
                                          <p:spTgt spid="34"/>
                                        </p:tgtEl>
                                      </p:cBhvr>
                                    </p:animEffect>
                                    <p:set>
                                      <p:cBhvr>
                                        <p:cTn id="32" dur="1" fill="hold">
                                          <p:stCondLst>
                                            <p:cond delay="9"/>
                                          </p:stCondLst>
                                        </p:cTn>
                                        <p:tgtEl>
                                          <p:spTgt spid="34"/>
                                        </p:tgtEl>
                                        <p:attrNameLst>
                                          <p:attrName>style.visibility</p:attrName>
                                        </p:attrNameLst>
                                      </p:cBhvr>
                                      <p:to>
                                        <p:strVal val="hidden"/>
                                      </p:to>
                                    </p:set>
                                  </p:childTnLst>
                                </p:cTn>
                              </p:par>
                            </p:childTnLst>
                          </p:cTn>
                        </p:par>
                        <p:par>
                          <p:cTn id="33" fill="hold">
                            <p:stCondLst>
                              <p:cond delay="10"/>
                            </p:stCondLst>
                            <p:childTnLst>
                              <p:par>
                                <p:cTn id="34" presetID="12" presetClass="entr" presetSubtype="4"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250"/>
                                        <p:tgtEl>
                                          <p:spTgt spid="42"/>
                                        </p:tgtEl>
                                        <p:attrNameLst>
                                          <p:attrName>ppt_y</p:attrName>
                                        </p:attrNameLst>
                                      </p:cBhvr>
                                      <p:tavLst>
                                        <p:tav tm="0">
                                          <p:val>
                                            <p:strVal val="#ppt_y+#ppt_h*1.125000"/>
                                          </p:val>
                                        </p:tav>
                                        <p:tav tm="100000">
                                          <p:val>
                                            <p:strVal val="#ppt_y"/>
                                          </p:val>
                                        </p:tav>
                                      </p:tavLst>
                                    </p:anim>
                                    <p:animEffect transition="in" filter="wipe(up)">
                                      <p:cBhvr>
                                        <p:cTn id="37" dur="25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par>
                          <p:cTn id="48" fill="hold">
                            <p:stCondLst>
                              <p:cond delay="0"/>
                            </p:stCondLst>
                            <p:childTnLst>
                              <p:par>
                                <p:cTn id="49" presetID="12" presetClass="exit" presetSubtype="4" fill="hold" grpId="1" nodeType="afterEffect">
                                  <p:stCondLst>
                                    <p:cond delay="0"/>
                                  </p:stCondLst>
                                  <p:childTnLst>
                                    <p:anim calcmode="lin" valueType="num">
                                      <p:cBhvr additive="base">
                                        <p:cTn id="50" dur="500"/>
                                        <p:tgtEl>
                                          <p:spTgt spid="42"/>
                                        </p:tgtEl>
                                        <p:attrNameLst>
                                          <p:attrName>ppt_y</p:attrName>
                                        </p:attrNameLst>
                                      </p:cBhvr>
                                      <p:tavLst>
                                        <p:tav tm="0">
                                          <p:val>
                                            <p:strVal val="#ppt_y"/>
                                          </p:val>
                                        </p:tav>
                                        <p:tav tm="100000">
                                          <p:val>
                                            <p:strVal val="#ppt_y+#ppt_h*1.125000"/>
                                          </p:val>
                                        </p:tav>
                                      </p:tavLst>
                                    </p:anim>
                                    <p:animEffect transition="out" filter="wipe(down)">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250"/>
                                        <p:tgtEl>
                                          <p:spTgt spid="43"/>
                                        </p:tgtEl>
                                      </p:cBhvr>
                                    </p:animEffect>
                                    <p:set>
                                      <p:cBhvr>
                                        <p:cTn id="55" dur="1" fill="hold">
                                          <p:stCondLst>
                                            <p:cond delay="249"/>
                                          </p:stCondLst>
                                        </p:cTn>
                                        <p:tgtEl>
                                          <p:spTgt spid="4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50"/>
                                        <p:tgtEl>
                                          <p:spTgt spid="44"/>
                                        </p:tgtEl>
                                      </p:cBhvr>
                                    </p:animEffect>
                                    <p:set>
                                      <p:cBhvr>
                                        <p:cTn id="58" dur="1" fill="hold">
                                          <p:stCondLst>
                                            <p:cond delay="249"/>
                                          </p:stCondLst>
                                        </p:cTn>
                                        <p:tgtEl>
                                          <p:spTgt spid="44"/>
                                        </p:tgtEl>
                                        <p:attrNameLst>
                                          <p:attrName>style.visibility</p:attrName>
                                        </p:attrNameLst>
                                      </p:cBhvr>
                                      <p:to>
                                        <p:strVal val="hidden"/>
                                      </p:to>
                                    </p:set>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5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withEffect">
                                  <p:stCondLst>
                                    <p:cond delay="0"/>
                                  </p:stCondLst>
                                  <p:childTnLst>
                                    <p:set>
                                      <p:cBhvr>
                                        <p:cTn id="66" dur="1" fill="hold">
                                          <p:stCondLst>
                                            <p:cond delay="249"/>
                                          </p:stCondLst>
                                        </p:cTn>
                                        <p:tgtEl>
                                          <p:spTgt spid="60"/>
                                        </p:tgtEl>
                                        <p:attrNameLst>
                                          <p:attrName>style.visibility</p:attrName>
                                        </p:attrNameLst>
                                      </p:cBhvr>
                                      <p:to>
                                        <p:strVal val="visible"/>
                                      </p:to>
                                    </p:set>
                                  </p:childTnLst>
                                </p:cTn>
                              </p:par>
                            </p:childTnLst>
                          </p:cTn>
                        </p:par>
                        <p:par>
                          <p:cTn id="67" fill="hold">
                            <p:stCondLst>
                              <p:cond delay="250"/>
                            </p:stCondLst>
                            <p:childTnLst>
                              <p:par>
                                <p:cTn id="68" presetID="12" presetClass="entr" presetSubtype="4"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additive="base">
                                        <p:cTn id="70" dur="250"/>
                                        <p:tgtEl>
                                          <p:spTgt spid="45"/>
                                        </p:tgtEl>
                                        <p:attrNameLst>
                                          <p:attrName>ppt_y</p:attrName>
                                        </p:attrNameLst>
                                      </p:cBhvr>
                                      <p:tavLst>
                                        <p:tav tm="0">
                                          <p:val>
                                            <p:strVal val="#ppt_y+#ppt_h*1.125000"/>
                                          </p:val>
                                        </p:tav>
                                        <p:tav tm="100000">
                                          <p:val>
                                            <p:strVal val="#ppt_y"/>
                                          </p:val>
                                        </p:tav>
                                      </p:tavLst>
                                    </p:anim>
                                    <p:animEffect transition="in" filter="wipe(up)">
                                      <p:cBhvr>
                                        <p:cTn id="71" dur="250"/>
                                        <p:tgtEl>
                                          <p:spTgt spid="45"/>
                                        </p:tgtEl>
                                      </p:cBhvr>
                                    </p:animEffect>
                                  </p:childTnLst>
                                </p:cTn>
                              </p:par>
                              <p:par>
                                <p:cTn id="72" presetID="10" presetClass="entr" presetSubtype="0" fill="hold" grpId="0" nodeType="withEffect">
                                  <p:stCondLst>
                                    <p:cond delay="25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25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par>
                                <p:cTn id="78" presetID="1" presetClass="exit" presetSubtype="0" fill="hold" nodeType="withEffect">
                                  <p:stCondLst>
                                    <p:cond delay="250"/>
                                  </p:stCondLst>
                                  <p:childTnLst>
                                    <p:set>
                                      <p:cBhvr>
                                        <p:cTn id="79"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80" restart="whenNotActive" fill="hold" evtFilter="cancelBubble" nodeType="interactiveSeq">
                <p:stCondLst>
                  <p:cond evt="onClick" delay="0">
                    <p:tgtEl>
                      <p:spTgt spid="60"/>
                    </p:tgtEl>
                  </p:cond>
                </p:stCondLst>
                <p:endSync evt="end" delay="0">
                  <p:rtn val="all"/>
                </p:endSync>
                <p:childTnLst>
                  <p:par>
                    <p:cTn id="81" fill="hold">
                      <p:stCondLst>
                        <p:cond delay="0"/>
                      </p:stCondLst>
                      <p:childTnLst>
                        <p:par>
                          <p:cTn id="82" fill="hold">
                            <p:stCondLst>
                              <p:cond delay="0"/>
                            </p:stCondLst>
                            <p:childTnLst>
                              <p:par>
                                <p:cTn id="83" presetID="12" presetClass="exit" presetSubtype="4" fill="hold" grpId="1" nodeType="withEffect">
                                  <p:stCondLst>
                                    <p:cond delay="0"/>
                                  </p:stCondLst>
                                  <p:childTnLst>
                                    <p:anim calcmode="lin" valueType="num">
                                      <p:cBhvr additive="base">
                                        <p:cTn id="84" dur="10"/>
                                        <p:tgtEl>
                                          <p:spTgt spid="45"/>
                                        </p:tgtEl>
                                        <p:attrNameLst>
                                          <p:attrName>ppt_y</p:attrName>
                                        </p:attrNameLst>
                                      </p:cBhvr>
                                      <p:tavLst>
                                        <p:tav tm="0">
                                          <p:val>
                                            <p:strVal val="#ppt_y"/>
                                          </p:val>
                                        </p:tav>
                                        <p:tav tm="100000">
                                          <p:val>
                                            <p:strVal val="#ppt_y+#ppt_h*1.125000"/>
                                          </p:val>
                                        </p:tav>
                                      </p:tavLst>
                                    </p:anim>
                                    <p:animEffect transition="out" filter="wipe(down)">
                                      <p:cBhvr>
                                        <p:cTn id="85" dur="10"/>
                                        <p:tgtEl>
                                          <p:spTgt spid="45"/>
                                        </p:tgtEl>
                                      </p:cBhvr>
                                    </p:animEffect>
                                    <p:set>
                                      <p:cBhvr>
                                        <p:cTn id="86" dur="1" fill="hold">
                                          <p:stCondLst>
                                            <p:cond delay="9"/>
                                          </p:stCondLst>
                                        </p:cTn>
                                        <p:tgtEl>
                                          <p:spTgt spid="4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
                                        <p:tgtEl>
                                          <p:spTgt spid="46"/>
                                        </p:tgtEl>
                                      </p:cBhvr>
                                    </p:animEffect>
                                    <p:set>
                                      <p:cBhvr>
                                        <p:cTn id="89" dur="1" fill="hold">
                                          <p:stCondLst>
                                            <p:cond delay="9"/>
                                          </p:stCondLst>
                                        </p:cTn>
                                        <p:tgtEl>
                                          <p:spTgt spid="4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
                                        <p:tgtEl>
                                          <p:spTgt spid="47"/>
                                        </p:tgtEl>
                                      </p:cBhvr>
                                    </p:animEffect>
                                    <p:set>
                                      <p:cBhvr>
                                        <p:cTn id="92" dur="1" fill="hold">
                                          <p:stCondLst>
                                            <p:cond delay="9"/>
                                          </p:stCondLst>
                                        </p:cTn>
                                        <p:tgtEl>
                                          <p:spTgt spid="47"/>
                                        </p:tgtEl>
                                        <p:attrNameLst>
                                          <p:attrName>style.visibility</p:attrName>
                                        </p:attrNameLst>
                                      </p:cBhvr>
                                      <p:to>
                                        <p:strVal val="hidden"/>
                                      </p:to>
                                    </p:set>
                                  </p:childTnLst>
                                </p:cTn>
                              </p:par>
                            </p:childTnLst>
                          </p:cTn>
                        </p:par>
                        <p:par>
                          <p:cTn id="93" fill="hold">
                            <p:stCondLst>
                              <p:cond delay="10"/>
                            </p:stCondLst>
                            <p:childTnLst>
                              <p:par>
                                <p:cTn id="94" presetID="12" presetClass="entr" presetSubtype="4" fill="hold" grpId="0" nodeType="afterEffect">
                                  <p:stCondLst>
                                    <p:cond delay="0"/>
                                  </p:stCondLst>
                                  <p:childTnLst>
                                    <p:set>
                                      <p:cBhvr>
                                        <p:cTn id="95" dur="1" fill="hold">
                                          <p:stCondLst>
                                            <p:cond delay="0"/>
                                          </p:stCondLst>
                                        </p:cTn>
                                        <p:tgtEl>
                                          <p:spTgt spid="48"/>
                                        </p:tgtEl>
                                        <p:attrNameLst>
                                          <p:attrName>style.visibility</p:attrName>
                                        </p:attrNameLst>
                                      </p:cBhvr>
                                      <p:to>
                                        <p:strVal val="visible"/>
                                      </p:to>
                                    </p:set>
                                    <p:anim calcmode="lin" valueType="num">
                                      <p:cBhvr additive="base">
                                        <p:cTn id="96" dur="250"/>
                                        <p:tgtEl>
                                          <p:spTgt spid="48"/>
                                        </p:tgtEl>
                                        <p:attrNameLst>
                                          <p:attrName>ppt_y</p:attrName>
                                        </p:attrNameLst>
                                      </p:cBhvr>
                                      <p:tavLst>
                                        <p:tav tm="0">
                                          <p:val>
                                            <p:strVal val="#ppt_y+#ppt_h*1.125000"/>
                                          </p:val>
                                        </p:tav>
                                        <p:tav tm="100000">
                                          <p:val>
                                            <p:strVal val="#ppt_y"/>
                                          </p:val>
                                        </p:tav>
                                      </p:tavLst>
                                    </p:anim>
                                    <p:animEffect transition="in" filter="wipe(up)">
                                      <p:cBhvr>
                                        <p:cTn id="97" dur="250"/>
                                        <p:tgtEl>
                                          <p:spTgt spid="48"/>
                                        </p:tgtEl>
                                      </p:cBhvr>
                                    </p:animEffect>
                                  </p:childTnLst>
                                </p:cTn>
                              </p:par>
                              <p:par>
                                <p:cTn id="98" presetID="10" presetClass="entr" presetSubtype="0" fill="hold" grpId="0" nodeType="withEffect">
                                  <p:stCondLst>
                                    <p:cond delay="250"/>
                                  </p:stCondLst>
                                  <p:childTnLst>
                                    <p:set>
                                      <p:cBhvr>
                                        <p:cTn id="99" dur="1" fill="hold">
                                          <p:stCondLst>
                                            <p:cond delay="0"/>
                                          </p:stCondLst>
                                        </p:cTn>
                                        <p:tgtEl>
                                          <p:spTgt spid="56"/>
                                        </p:tgtEl>
                                        <p:attrNameLst>
                                          <p:attrName>style.visibility</p:attrName>
                                        </p:attrNameLst>
                                      </p:cBhvr>
                                      <p:to>
                                        <p:strVal val="visible"/>
                                      </p:to>
                                    </p:set>
                                    <p:animEffect transition="in" filter="fade">
                                      <p:cBhvr>
                                        <p:cTn id="100" dur="500"/>
                                        <p:tgtEl>
                                          <p:spTgt spid="56"/>
                                        </p:tgtEl>
                                      </p:cBhvr>
                                    </p:animEffect>
                                  </p:childTnLst>
                                </p:cTn>
                              </p:par>
                              <p:par>
                                <p:cTn id="101" presetID="10" presetClass="entr" presetSubtype="0" fill="hold" grpId="0" nodeType="withEffect">
                                  <p:stCondLst>
                                    <p:cond delay="25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60"/>
                                        </p:tgtEl>
                                        <p:attrNameLst>
                                          <p:attrName>style.visibility</p:attrName>
                                        </p:attrNameLst>
                                      </p:cBhvr>
                                      <p:to>
                                        <p:strVal val="hidden"/>
                                      </p:to>
                                    </p:set>
                                  </p:childTnLst>
                                </p:cTn>
                              </p:par>
                            </p:childTnLst>
                          </p:cTn>
                        </p:par>
                        <p:par>
                          <p:cTn id="108" fill="hold">
                            <p:stCondLst>
                              <p:cond delay="0"/>
                            </p:stCondLst>
                            <p:childTnLst>
                              <p:par>
                                <p:cTn id="109" presetID="12" presetClass="exit" presetSubtype="4" fill="hold" grpId="1" nodeType="afterEffect">
                                  <p:stCondLst>
                                    <p:cond delay="0"/>
                                  </p:stCondLst>
                                  <p:childTnLst>
                                    <p:anim calcmode="lin" valueType="num">
                                      <p:cBhvr additive="base">
                                        <p:cTn id="110" dur="500"/>
                                        <p:tgtEl>
                                          <p:spTgt spid="48"/>
                                        </p:tgtEl>
                                        <p:attrNameLst>
                                          <p:attrName>ppt_y</p:attrName>
                                        </p:attrNameLst>
                                      </p:cBhvr>
                                      <p:tavLst>
                                        <p:tav tm="0">
                                          <p:val>
                                            <p:strVal val="#ppt_y"/>
                                          </p:val>
                                        </p:tav>
                                        <p:tav tm="100000">
                                          <p:val>
                                            <p:strVal val="#ppt_y+#ppt_h*1.125000"/>
                                          </p:val>
                                        </p:tav>
                                      </p:tavLst>
                                    </p:anim>
                                    <p:animEffect transition="out" filter="wipe(down)">
                                      <p:cBhvr>
                                        <p:cTn id="111" dur="500"/>
                                        <p:tgtEl>
                                          <p:spTgt spid="48"/>
                                        </p:tgtEl>
                                      </p:cBhvr>
                                    </p:animEffect>
                                    <p:set>
                                      <p:cBhvr>
                                        <p:cTn id="112" dur="1" fill="hold">
                                          <p:stCondLst>
                                            <p:cond delay="499"/>
                                          </p:stCondLst>
                                        </p:cTn>
                                        <p:tgtEl>
                                          <p:spTgt spid="48"/>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250"/>
                                        <p:tgtEl>
                                          <p:spTgt spid="56"/>
                                        </p:tgtEl>
                                      </p:cBhvr>
                                    </p:animEffect>
                                    <p:set>
                                      <p:cBhvr>
                                        <p:cTn id="115" dur="1" fill="hold">
                                          <p:stCondLst>
                                            <p:cond delay="249"/>
                                          </p:stCondLst>
                                        </p:cTn>
                                        <p:tgtEl>
                                          <p:spTgt spid="56"/>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250"/>
                                        <p:tgtEl>
                                          <p:spTgt spid="58"/>
                                        </p:tgtEl>
                                      </p:cBhvr>
                                    </p:animEffect>
                                    <p:set>
                                      <p:cBhvr>
                                        <p:cTn id="118" dur="1" fill="hold">
                                          <p:stCondLst>
                                            <p:cond delay="249"/>
                                          </p:stCondLst>
                                        </p:cTn>
                                        <p:tgtEl>
                                          <p:spTgt spid="58"/>
                                        </p:tgtEl>
                                        <p:attrNameLst>
                                          <p:attrName>style.visibility</p:attrName>
                                        </p:attrNameLst>
                                      </p:cBhvr>
                                      <p:to>
                                        <p:strVal val="hidden"/>
                                      </p:to>
                                    </p:set>
                                  </p:childTnLst>
                                </p:cTn>
                              </p:par>
                              <p:par>
                                <p:cTn id="119" presetID="1" presetClass="entr" presetSubtype="0" fill="hold" nodeType="withEffect">
                                  <p:stCondLst>
                                    <p:cond delay="0"/>
                                  </p:stCondLst>
                                  <p:childTnLst>
                                    <p:set>
                                      <p:cBhvr>
                                        <p:cTn id="120" dur="1" fill="hold">
                                          <p:stCondLst>
                                            <p:cond delay="0"/>
                                          </p:stCondLst>
                                        </p:cTn>
                                        <p:tgtEl>
                                          <p:spTgt spid="67"/>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121" restart="whenNotActive" fill="hold" evtFilter="cancelBubble" nodeType="interactiveSeq">
                <p:stCondLst>
                  <p:cond evt="onClick" delay="0">
                    <p:tgtEl>
                      <p:spTgt spid="6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nodeType="withEffect">
                                  <p:stCondLst>
                                    <p:cond delay="0"/>
                                  </p:stCondLst>
                                  <p:childTnLst>
                                    <p:set>
                                      <p:cBhvr>
                                        <p:cTn id="125" dur="1" fill="hold">
                                          <p:stCondLst>
                                            <p:cond delay="249"/>
                                          </p:stCondLst>
                                        </p:cTn>
                                        <p:tgtEl>
                                          <p:spTgt spid="68"/>
                                        </p:tgtEl>
                                        <p:attrNameLst>
                                          <p:attrName>style.visibility</p:attrName>
                                        </p:attrNameLst>
                                      </p:cBhvr>
                                      <p:to>
                                        <p:strVal val="visible"/>
                                      </p:to>
                                    </p:set>
                                  </p:childTnLst>
                                </p:cTn>
                              </p:par>
                            </p:childTnLst>
                          </p:cTn>
                        </p:par>
                        <p:par>
                          <p:cTn id="126" fill="hold">
                            <p:stCondLst>
                              <p:cond delay="250"/>
                            </p:stCondLst>
                            <p:childTnLst>
                              <p:par>
                                <p:cTn id="127" presetID="12" presetClass="entr" presetSubtype="4" fill="hold" grpId="0" nodeType="afterEffect">
                                  <p:stCondLst>
                                    <p:cond delay="0"/>
                                  </p:stCondLst>
                                  <p:childTnLst>
                                    <p:set>
                                      <p:cBhvr>
                                        <p:cTn id="128" dur="1" fill="hold">
                                          <p:stCondLst>
                                            <p:cond delay="0"/>
                                          </p:stCondLst>
                                        </p:cTn>
                                        <p:tgtEl>
                                          <p:spTgt spid="61"/>
                                        </p:tgtEl>
                                        <p:attrNameLst>
                                          <p:attrName>style.visibility</p:attrName>
                                        </p:attrNameLst>
                                      </p:cBhvr>
                                      <p:to>
                                        <p:strVal val="visible"/>
                                      </p:to>
                                    </p:set>
                                    <p:anim calcmode="lin" valueType="num">
                                      <p:cBhvr additive="base">
                                        <p:cTn id="129" dur="250"/>
                                        <p:tgtEl>
                                          <p:spTgt spid="61"/>
                                        </p:tgtEl>
                                        <p:attrNameLst>
                                          <p:attrName>ppt_y</p:attrName>
                                        </p:attrNameLst>
                                      </p:cBhvr>
                                      <p:tavLst>
                                        <p:tav tm="0">
                                          <p:val>
                                            <p:strVal val="#ppt_y+#ppt_h*1.125000"/>
                                          </p:val>
                                        </p:tav>
                                        <p:tav tm="100000">
                                          <p:val>
                                            <p:strVal val="#ppt_y"/>
                                          </p:val>
                                        </p:tav>
                                      </p:tavLst>
                                    </p:anim>
                                    <p:animEffect transition="in" filter="wipe(up)">
                                      <p:cBhvr>
                                        <p:cTn id="130" dur="250"/>
                                        <p:tgtEl>
                                          <p:spTgt spid="61"/>
                                        </p:tgtEl>
                                      </p:cBhvr>
                                    </p:animEffect>
                                  </p:childTnLst>
                                </p:cTn>
                              </p:par>
                              <p:par>
                                <p:cTn id="131" presetID="10" presetClass="entr" presetSubtype="0" fill="hold" grpId="0" nodeType="withEffect">
                                  <p:stCondLst>
                                    <p:cond delay="25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par>
                                <p:cTn id="134" presetID="10" presetClass="entr" presetSubtype="0" fill="hold" grpId="0" nodeType="withEffect">
                                  <p:stCondLst>
                                    <p:cond delay="250"/>
                                  </p:stCondLst>
                                  <p:childTnLst>
                                    <p:set>
                                      <p:cBhvr>
                                        <p:cTn id="135" dur="1" fill="hold">
                                          <p:stCondLst>
                                            <p:cond delay="0"/>
                                          </p:stCondLst>
                                        </p:cTn>
                                        <p:tgtEl>
                                          <p:spTgt spid="63"/>
                                        </p:tgtEl>
                                        <p:attrNameLst>
                                          <p:attrName>style.visibility</p:attrName>
                                        </p:attrNameLst>
                                      </p:cBhvr>
                                      <p:to>
                                        <p:strVal val="visible"/>
                                      </p:to>
                                    </p:set>
                                    <p:animEffect transition="in" filter="fade">
                                      <p:cBhvr>
                                        <p:cTn id="136" dur="500"/>
                                        <p:tgtEl>
                                          <p:spTgt spid="63"/>
                                        </p:tgtEl>
                                      </p:cBhvr>
                                    </p:animEffect>
                                  </p:childTnLst>
                                </p:cTn>
                              </p:par>
                              <p:par>
                                <p:cTn id="137" presetID="1" presetClass="exit" presetSubtype="0" fill="hold" nodeType="withEffect">
                                  <p:stCondLst>
                                    <p:cond delay="250"/>
                                  </p:stCondLst>
                                  <p:childTnLst>
                                    <p:set>
                                      <p:cBhvr>
                                        <p:cTn id="138" dur="1" fill="hold">
                                          <p:stCondLst>
                                            <p:cond delay="0"/>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39" restart="whenNotActive" fill="hold" evtFilter="cancelBubble" nodeType="interactiveSeq">
                <p:stCondLst>
                  <p:cond evt="onClick" delay="0">
                    <p:tgtEl>
                      <p:spTgt spid="68"/>
                    </p:tgtEl>
                  </p:cond>
                </p:stCondLst>
                <p:endSync evt="end" delay="0">
                  <p:rtn val="all"/>
                </p:endSync>
                <p:childTnLst>
                  <p:par>
                    <p:cTn id="140" fill="hold">
                      <p:stCondLst>
                        <p:cond delay="0"/>
                      </p:stCondLst>
                      <p:childTnLst>
                        <p:par>
                          <p:cTn id="141" fill="hold">
                            <p:stCondLst>
                              <p:cond delay="0"/>
                            </p:stCondLst>
                            <p:childTnLst>
                              <p:par>
                                <p:cTn id="142" presetID="12" presetClass="exit" presetSubtype="4" fill="hold" grpId="1" nodeType="withEffect">
                                  <p:stCondLst>
                                    <p:cond delay="0"/>
                                  </p:stCondLst>
                                  <p:childTnLst>
                                    <p:anim calcmode="lin" valueType="num">
                                      <p:cBhvr additive="base">
                                        <p:cTn id="143" dur="10"/>
                                        <p:tgtEl>
                                          <p:spTgt spid="61"/>
                                        </p:tgtEl>
                                        <p:attrNameLst>
                                          <p:attrName>ppt_y</p:attrName>
                                        </p:attrNameLst>
                                      </p:cBhvr>
                                      <p:tavLst>
                                        <p:tav tm="0">
                                          <p:val>
                                            <p:strVal val="#ppt_y"/>
                                          </p:val>
                                        </p:tav>
                                        <p:tav tm="100000">
                                          <p:val>
                                            <p:strVal val="#ppt_y+#ppt_h*1.125000"/>
                                          </p:val>
                                        </p:tav>
                                      </p:tavLst>
                                    </p:anim>
                                    <p:animEffect transition="out" filter="wipe(down)">
                                      <p:cBhvr>
                                        <p:cTn id="144" dur="10"/>
                                        <p:tgtEl>
                                          <p:spTgt spid="61"/>
                                        </p:tgtEl>
                                      </p:cBhvr>
                                    </p:animEffect>
                                    <p:set>
                                      <p:cBhvr>
                                        <p:cTn id="145" dur="1" fill="hold">
                                          <p:stCondLst>
                                            <p:cond delay="9"/>
                                          </p:stCondLst>
                                        </p:cTn>
                                        <p:tgtEl>
                                          <p:spTgt spid="61"/>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10"/>
                                        <p:tgtEl>
                                          <p:spTgt spid="62"/>
                                        </p:tgtEl>
                                      </p:cBhvr>
                                    </p:animEffect>
                                    <p:set>
                                      <p:cBhvr>
                                        <p:cTn id="148" dur="1" fill="hold">
                                          <p:stCondLst>
                                            <p:cond delay="9"/>
                                          </p:stCondLst>
                                        </p:cTn>
                                        <p:tgtEl>
                                          <p:spTgt spid="62"/>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10"/>
                                        <p:tgtEl>
                                          <p:spTgt spid="63"/>
                                        </p:tgtEl>
                                      </p:cBhvr>
                                    </p:animEffect>
                                    <p:set>
                                      <p:cBhvr>
                                        <p:cTn id="151" dur="1" fill="hold">
                                          <p:stCondLst>
                                            <p:cond delay="9"/>
                                          </p:stCondLst>
                                        </p:cTn>
                                        <p:tgtEl>
                                          <p:spTgt spid="63"/>
                                        </p:tgtEl>
                                        <p:attrNameLst>
                                          <p:attrName>style.visibility</p:attrName>
                                        </p:attrNameLst>
                                      </p:cBhvr>
                                      <p:to>
                                        <p:strVal val="hidden"/>
                                      </p:to>
                                    </p:set>
                                  </p:childTnLst>
                                </p:cTn>
                              </p:par>
                            </p:childTnLst>
                          </p:cTn>
                        </p:par>
                        <p:par>
                          <p:cTn id="152" fill="hold">
                            <p:stCondLst>
                              <p:cond delay="10"/>
                            </p:stCondLst>
                            <p:childTnLst>
                              <p:par>
                                <p:cTn id="153" presetID="12" presetClass="entr" presetSubtype="4" fill="hold" grpId="0" nodeType="afterEffect">
                                  <p:stCondLst>
                                    <p:cond delay="0"/>
                                  </p:stCondLst>
                                  <p:childTnLst>
                                    <p:set>
                                      <p:cBhvr>
                                        <p:cTn id="154" dur="1" fill="hold">
                                          <p:stCondLst>
                                            <p:cond delay="0"/>
                                          </p:stCondLst>
                                        </p:cTn>
                                        <p:tgtEl>
                                          <p:spTgt spid="64"/>
                                        </p:tgtEl>
                                        <p:attrNameLst>
                                          <p:attrName>style.visibility</p:attrName>
                                        </p:attrNameLst>
                                      </p:cBhvr>
                                      <p:to>
                                        <p:strVal val="visible"/>
                                      </p:to>
                                    </p:set>
                                    <p:anim calcmode="lin" valueType="num">
                                      <p:cBhvr additive="base">
                                        <p:cTn id="155" dur="250"/>
                                        <p:tgtEl>
                                          <p:spTgt spid="64"/>
                                        </p:tgtEl>
                                        <p:attrNameLst>
                                          <p:attrName>ppt_y</p:attrName>
                                        </p:attrNameLst>
                                      </p:cBhvr>
                                      <p:tavLst>
                                        <p:tav tm="0">
                                          <p:val>
                                            <p:strVal val="#ppt_y+#ppt_h*1.125000"/>
                                          </p:val>
                                        </p:tav>
                                        <p:tav tm="100000">
                                          <p:val>
                                            <p:strVal val="#ppt_y"/>
                                          </p:val>
                                        </p:tav>
                                      </p:tavLst>
                                    </p:anim>
                                    <p:animEffect transition="in" filter="wipe(up)">
                                      <p:cBhvr>
                                        <p:cTn id="156" dur="250"/>
                                        <p:tgtEl>
                                          <p:spTgt spid="64"/>
                                        </p:tgtEl>
                                      </p:cBhvr>
                                    </p:animEffect>
                                  </p:childTnLst>
                                </p:cTn>
                              </p:par>
                              <p:par>
                                <p:cTn id="157" presetID="10" presetClass="entr" presetSubtype="0" fill="hold" grpId="0" nodeType="withEffect">
                                  <p:stCondLst>
                                    <p:cond delay="250"/>
                                  </p:stCondLst>
                                  <p:childTnLst>
                                    <p:set>
                                      <p:cBhvr>
                                        <p:cTn id="158" dur="1" fill="hold">
                                          <p:stCondLst>
                                            <p:cond delay="0"/>
                                          </p:stCondLst>
                                        </p:cTn>
                                        <p:tgtEl>
                                          <p:spTgt spid="65"/>
                                        </p:tgtEl>
                                        <p:attrNameLst>
                                          <p:attrName>style.visibility</p:attrName>
                                        </p:attrNameLst>
                                      </p:cBhvr>
                                      <p:to>
                                        <p:strVal val="visible"/>
                                      </p:to>
                                    </p:set>
                                    <p:animEffect transition="in" filter="fade">
                                      <p:cBhvr>
                                        <p:cTn id="159" dur="500"/>
                                        <p:tgtEl>
                                          <p:spTgt spid="65"/>
                                        </p:tgtEl>
                                      </p:cBhvr>
                                    </p:animEffect>
                                  </p:childTnLst>
                                </p:cTn>
                              </p:par>
                              <p:par>
                                <p:cTn id="160" presetID="10" presetClass="entr" presetSubtype="0" fill="hold" grpId="0" nodeType="withEffect">
                                  <p:stCondLst>
                                    <p:cond delay="250"/>
                                  </p:stCondLst>
                                  <p:childTnLst>
                                    <p:set>
                                      <p:cBhvr>
                                        <p:cTn id="161" dur="1" fill="hold">
                                          <p:stCondLst>
                                            <p:cond delay="0"/>
                                          </p:stCondLst>
                                        </p:cTn>
                                        <p:tgtEl>
                                          <p:spTgt spid="66"/>
                                        </p:tgtEl>
                                        <p:attrNameLst>
                                          <p:attrName>style.visibility</p:attrName>
                                        </p:attrNameLst>
                                      </p:cBhvr>
                                      <p:to>
                                        <p:strVal val="visible"/>
                                      </p:to>
                                    </p:set>
                                    <p:animEffect transition="in" filter="fade">
                                      <p:cBhvr>
                                        <p:cTn id="162" dur="500"/>
                                        <p:tgtEl>
                                          <p:spTgt spid="66"/>
                                        </p:tgtEl>
                                      </p:cBhvr>
                                    </p:animEffect>
                                  </p:childTnLst>
                                </p:cTn>
                              </p:par>
                            </p:childTnLst>
                          </p:cTn>
                        </p:par>
                      </p:childTnLst>
                    </p:cTn>
                  </p:par>
                  <p:par>
                    <p:cTn id="163" fill="hold">
                      <p:stCondLst>
                        <p:cond delay="indefinite"/>
                      </p:stCondLst>
                      <p:childTnLst>
                        <p:par>
                          <p:cTn id="164" fill="hold">
                            <p:stCondLst>
                              <p:cond delay="0"/>
                            </p:stCondLst>
                            <p:childTnLst>
                              <p:par>
                                <p:cTn id="165" presetID="1" presetClass="exit" presetSubtype="0" fill="hold" nodeType="clickEffect">
                                  <p:stCondLst>
                                    <p:cond delay="0"/>
                                  </p:stCondLst>
                                  <p:childTnLst>
                                    <p:set>
                                      <p:cBhvr>
                                        <p:cTn id="166" dur="1" fill="hold">
                                          <p:stCondLst>
                                            <p:cond delay="0"/>
                                          </p:stCondLst>
                                        </p:cTn>
                                        <p:tgtEl>
                                          <p:spTgt spid="68"/>
                                        </p:tgtEl>
                                        <p:attrNameLst>
                                          <p:attrName>style.visibility</p:attrName>
                                        </p:attrNameLst>
                                      </p:cBhvr>
                                      <p:to>
                                        <p:strVal val="hidden"/>
                                      </p:to>
                                    </p:set>
                                  </p:childTnLst>
                                </p:cTn>
                              </p:par>
                            </p:childTnLst>
                          </p:cTn>
                        </p:par>
                        <p:par>
                          <p:cTn id="167" fill="hold">
                            <p:stCondLst>
                              <p:cond delay="0"/>
                            </p:stCondLst>
                            <p:childTnLst>
                              <p:par>
                                <p:cTn id="168" presetID="12" presetClass="exit" presetSubtype="4" fill="hold" grpId="1" nodeType="afterEffect">
                                  <p:stCondLst>
                                    <p:cond delay="0"/>
                                  </p:stCondLst>
                                  <p:childTnLst>
                                    <p:anim calcmode="lin" valueType="num">
                                      <p:cBhvr additive="base">
                                        <p:cTn id="169" dur="500"/>
                                        <p:tgtEl>
                                          <p:spTgt spid="64"/>
                                        </p:tgtEl>
                                        <p:attrNameLst>
                                          <p:attrName>ppt_y</p:attrName>
                                        </p:attrNameLst>
                                      </p:cBhvr>
                                      <p:tavLst>
                                        <p:tav tm="0">
                                          <p:val>
                                            <p:strVal val="#ppt_y"/>
                                          </p:val>
                                        </p:tav>
                                        <p:tav tm="100000">
                                          <p:val>
                                            <p:strVal val="#ppt_y+#ppt_h*1.125000"/>
                                          </p:val>
                                        </p:tav>
                                      </p:tavLst>
                                    </p:anim>
                                    <p:animEffect transition="out" filter="wipe(down)">
                                      <p:cBhvr>
                                        <p:cTn id="170" dur="500"/>
                                        <p:tgtEl>
                                          <p:spTgt spid="64"/>
                                        </p:tgtEl>
                                      </p:cBhvr>
                                    </p:animEffect>
                                    <p:set>
                                      <p:cBhvr>
                                        <p:cTn id="171" dur="1" fill="hold">
                                          <p:stCondLst>
                                            <p:cond delay="499"/>
                                          </p:stCondLst>
                                        </p:cTn>
                                        <p:tgtEl>
                                          <p:spTgt spid="64"/>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250"/>
                                        <p:tgtEl>
                                          <p:spTgt spid="65"/>
                                        </p:tgtEl>
                                      </p:cBhvr>
                                    </p:animEffect>
                                    <p:set>
                                      <p:cBhvr>
                                        <p:cTn id="174" dur="1" fill="hold">
                                          <p:stCondLst>
                                            <p:cond delay="249"/>
                                          </p:stCondLst>
                                        </p:cTn>
                                        <p:tgtEl>
                                          <p:spTgt spid="65"/>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250"/>
                                        <p:tgtEl>
                                          <p:spTgt spid="66"/>
                                        </p:tgtEl>
                                      </p:cBhvr>
                                    </p:animEffect>
                                    <p:set>
                                      <p:cBhvr>
                                        <p:cTn id="177" dur="1" fill="hold">
                                          <p:stCondLst>
                                            <p:cond delay="24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bldLst>
      <p:bldP spid="32" grpId="0" animBg="1"/>
      <p:bldP spid="32" grpId="1" animBg="1"/>
      <p:bldP spid="33" grpId="0"/>
      <p:bldP spid="33" grpId="1"/>
      <p:bldP spid="34" grpId="0"/>
      <p:bldP spid="34" grpId="1"/>
      <p:bldP spid="42" grpId="0" animBg="1"/>
      <p:bldP spid="42" grpId="1" animBg="1"/>
      <p:bldP spid="43" grpId="0"/>
      <p:bldP spid="43" grpId="1"/>
      <p:bldP spid="44" grpId="0"/>
      <p:bldP spid="44" grpId="1"/>
      <p:bldP spid="45" grpId="0" animBg="1"/>
      <p:bldP spid="45" grpId="1" animBg="1"/>
      <p:bldP spid="46" grpId="0"/>
      <p:bldP spid="46" grpId="1"/>
      <p:bldP spid="47" grpId="0"/>
      <p:bldP spid="47" grpId="1"/>
      <p:bldP spid="48" grpId="0" animBg="1"/>
      <p:bldP spid="48" grpId="1" animBg="1"/>
      <p:bldP spid="56" grpId="0"/>
      <p:bldP spid="56" grpId="1"/>
      <p:bldP spid="58" grpId="0"/>
      <p:bldP spid="58" grpId="1"/>
      <p:bldP spid="61" grpId="0" animBg="1"/>
      <p:bldP spid="61" grpId="1" animBg="1"/>
      <p:bldP spid="62" grpId="0"/>
      <p:bldP spid="62" grpId="1"/>
      <p:bldP spid="63" grpId="0"/>
      <p:bldP spid="63" grpId="1"/>
      <p:bldP spid="64" grpId="0" animBg="1"/>
      <p:bldP spid="64" grpId="1" animBg="1"/>
      <p:bldP spid="65" grpId="0"/>
      <p:bldP spid="65" grpId="1"/>
      <p:bldP spid="66" grpId="0"/>
      <p:bldP spid="66"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Electrical</a:t>
            </a:r>
          </a:p>
        </p:txBody>
      </p:sp>
      <p:grpSp>
        <p:nvGrpSpPr>
          <p:cNvPr id="17" name="Group 16"/>
          <p:cNvGrpSpPr/>
          <p:nvPr/>
        </p:nvGrpSpPr>
        <p:grpSpPr>
          <a:xfrm>
            <a:off x="614698" y="1280449"/>
            <a:ext cx="7914605" cy="4266803"/>
            <a:chOff x="618859" y="1280449"/>
            <a:chExt cx="7914605" cy="4266803"/>
          </a:xfrm>
        </p:grpSpPr>
        <p:pic>
          <p:nvPicPr>
            <p:cNvPr id="3" name="Picture 2" descr="https://customer.aero.bombardier.com/smartfixplus/gv5000_gl6000/gv5000-gl6000/fileadmin/GV5000-GL6000/imgs/global5000-6000/24_images/GV5_2422_002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769" y="2585990"/>
              <a:ext cx="3808695" cy="2961262"/>
            </a:xfrm>
            <a:prstGeom prst="rect">
              <a:avLst/>
            </a:prstGeom>
            <a:noFill/>
            <a:ln w="254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descr="https://customer.aero.bombardier.com/smartfixplus/gv5000_gl6000/gv5000-gl6000/fileadmin/GV5000-GL6000/imgs/global5000-6000/24_images/GV5_2422_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859" y="1280449"/>
              <a:ext cx="3975142" cy="2355273"/>
            </a:xfrm>
            <a:prstGeom prst="rect">
              <a:avLst/>
            </a:prstGeom>
            <a:noFill/>
            <a:ln w="254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6" name="Btn_Inactive_Ans" descr="C:\Documents and Settings\T00001008\Desktop\ODF Template\Powerpoint Template\ODF Template\Button Icons\answer-inactive.png"/>
          <p:cNvPicPr>
            <a:picLocks noChangeAspect="1" noChangeArrowheads="1"/>
          </p:cNvPicPr>
          <p:nvPr/>
        </p:nvPicPr>
        <p:blipFill>
          <a:blip r:embed="rId5">
            <a:lum bright="-12000"/>
          </a:blip>
          <a:stretch>
            <a:fillRect/>
          </a:stretch>
        </p:blipFill>
        <p:spPr bwMode="auto">
          <a:xfrm>
            <a:off x="8514277" y="6364153"/>
            <a:ext cx="384175" cy="384175"/>
          </a:xfrm>
          <a:prstGeom prst="rect">
            <a:avLst/>
          </a:prstGeom>
          <a:noFill/>
        </p:spPr>
      </p:pic>
      <p:pic>
        <p:nvPicPr>
          <p:cNvPr id="7" name="Btn_Inactive_Doc" descr="C:\Documents and Settings\T00001008\Desktop\ODF Template\Powerpoint Template\ODF Template\Button Icons\docs-inactive.png"/>
          <p:cNvPicPr>
            <a:picLocks noChangeAspect="1" noChangeArrowheads="1"/>
          </p:cNvPicPr>
          <p:nvPr/>
        </p:nvPicPr>
        <p:blipFill>
          <a:blip r:embed="rId6">
            <a:lum bright="-12000"/>
          </a:blip>
          <a:stretch>
            <a:fillRect/>
          </a:stretch>
        </p:blipFill>
        <p:spPr bwMode="auto">
          <a:xfrm>
            <a:off x="7502863" y="6364153"/>
            <a:ext cx="384175" cy="384175"/>
          </a:xfrm>
          <a:prstGeom prst="rect">
            <a:avLst/>
          </a:prstGeom>
          <a:noFill/>
        </p:spPr>
      </p:pic>
      <p:pic>
        <p:nvPicPr>
          <p:cNvPr id="8" name="Btn_Inactive_Media" descr="C:\Documents and Settings\T00001008\Desktop\ODF Template\Powerpoint Template\ODF Template\Button Icons\photos-inactive.png"/>
          <p:cNvPicPr>
            <a:picLocks noChangeAspect="1" noChangeArrowheads="1"/>
          </p:cNvPicPr>
          <p:nvPr/>
        </p:nvPicPr>
        <p:blipFill>
          <a:blip r:embed="rId7">
            <a:lum bright="-12000"/>
          </a:blip>
          <a:stretch>
            <a:fillRect/>
          </a:stretch>
        </p:blipFill>
        <p:spPr bwMode="auto">
          <a:xfrm>
            <a:off x="7839862" y="6364153"/>
            <a:ext cx="384175" cy="384175"/>
          </a:xfrm>
          <a:prstGeom prst="rect">
            <a:avLst/>
          </a:prstGeom>
          <a:noFill/>
        </p:spPr>
      </p:pic>
      <p:pic>
        <p:nvPicPr>
          <p:cNvPr id="9" name="Btn_Inactive_Ques" descr="C:\Documents and Settings\T00001008\Desktop\ODF Template\Powerpoint Template\ODF Template\Button Icons\questions-inactive.png"/>
          <p:cNvPicPr>
            <a:picLocks noChangeAspect="1" noChangeArrowheads="1"/>
          </p:cNvPicPr>
          <p:nvPr/>
        </p:nvPicPr>
        <p:blipFill>
          <a:blip r:embed="rId8">
            <a:lum bright="-12000"/>
          </a:blip>
          <a:stretch>
            <a:fillRect/>
          </a:stretch>
        </p:blipFill>
        <p:spPr bwMode="auto">
          <a:xfrm>
            <a:off x="8176504" y="6364153"/>
            <a:ext cx="384175" cy="384175"/>
          </a:xfrm>
          <a:prstGeom prst="rect">
            <a:avLst/>
          </a:prstGeom>
          <a:noFill/>
        </p:spPr>
      </p:pic>
      <p:pic>
        <p:nvPicPr>
          <p:cNvPr id="10" name="Btn_Inactive_Schematic" descr="C:\Documents and Settings\T00001008\Desktop\ODF Template\Powerpoint Template\ODF Template\Button Icons\schematics-inactive.png"/>
          <p:cNvPicPr>
            <a:picLocks noChangeAspect="1" noChangeArrowheads="1"/>
          </p:cNvPicPr>
          <p:nvPr/>
        </p:nvPicPr>
        <p:blipFill>
          <a:blip r:embed="rId9">
            <a:lum bright="-12000"/>
          </a:blip>
          <a:stretch>
            <a:fillRect/>
          </a:stretch>
        </p:blipFill>
        <p:spPr bwMode="auto">
          <a:xfrm>
            <a:off x="7168422" y="6364153"/>
            <a:ext cx="384175" cy="384175"/>
          </a:xfrm>
          <a:prstGeom prst="rect">
            <a:avLst/>
          </a:prstGeom>
          <a:noFill/>
        </p:spPr>
      </p:pic>
      <p:sp>
        <p:nvSpPr>
          <p:cNvPr id="11" name="Backplate"/>
          <p:cNvSpPr>
            <a:spLocks noChangeArrowheads="1"/>
          </p:cNvSpPr>
          <p:nvPr/>
        </p:nvSpPr>
        <p:spPr bwMode="auto">
          <a:xfrm>
            <a:off x="2021828" y="4729960"/>
            <a:ext cx="5100344" cy="212804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12" name="Text_Ans"/>
          <p:cNvSpPr txBox="1">
            <a:spLocks/>
          </p:cNvSpPr>
          <p:nvPr/>
        </p:nvSpPr>
        <p:spPr>
          <a:xfrm>
            <a:off x="2159004" y="5804827"/>
            <a:ext cx="4800600" cy="1053173"/>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r>
              <a:rPr lang="en-US" sz="1800" dirty="0"/>
              <a:t>45kVA on the ground, 40 kVA in the air and 28kVA above FL370.</a:t>
            </a:r>
          </a:p>
        </p:txBody>
      </p:sp>
      <p:sp>
        <p:nvSpPr>
          <p:cNvPr id="13" name="Text_Ques"/>
          <p:cNvSpPr txBox="1">
            <a:spLocks/>
          </p:cNvSpPr>
          <p:nvPr/>
        </p:nvSpPr>
        <p:spPr>
          <a:xfrm>
            <a:off x="2159148" y="5192442"/>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What is the maximum electrical load the APU generator is rated to?</a:t>
            </a:r>
            <a:endParaRPr lang="en-US" sz="1800" dirty="0">
              <a:solidFill>
                <a:prstClr val="white"/>
              </a:solidFill>
              <a:latin typeface="Calibri"/>
            </a:endParaRPr>
          </a:p>
          <a:p>
            <a:pPr>
              <a:buClr>
                <a:prstClr val="white"/>
              </a:buClr>
              <a:defRPr/>
            </a:pPr>
            <a:endParaRPr lang="en-US" sz="1800" dirty="0">
              <a:solidFill>
                <a:prstClr val="white"/>
              </a:solidFill>
              <a:effectLst/>
              <a:latin typeface="Calibri"/>
            </a:endParaRPr>
          </a:p>
        </p:txBody>
      </p:sp>
      <p:sp>
        <p:nvSpPr>
          <p:cNvPr id="14" name="Text_Title_Ques"/>
          <p:cNvSpPr txBox="1">
            <a:spLocks/>
          </p:cNvSpPr>
          <p:nvPr/>
        </p:nvSpPr>
        <p:spPr>
          <a:xfrm>
            <a:off x="2188861" y="4865209"/>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15"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10" cstate="print"/>
          <a:stretch>
            <a:fillRect/>
          </a:stretch>
        </p:blipFill>
        <p:spPr bwMode="auto">
          <a:xfrm>
            <a:off x="8176504" y="6364153"/>
            <a:ext cx="384175" cy="384175"/>
          </a:xfrm>
          <a:prstGeom prst="rect">
            <a:avLst/>
          </a:prstGeom>
          <a:noFill/>
        </p:spPr>
      </p:pic>
      <p:pic>
        <p:nvPicPr>
          <p:cNvPr id="16"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1"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3325377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750"/>
                                        <p:tgtEl>
                                          <p:spTgt spid="14"/>
                                        </p:tgtEl>
                                      </p:cBhvr>
                                    </p:animEffect>
                                  </p:childTnLst>
                                </p:cTn>
                              </p:par>
                            </p:childTnLst>
                          </p:cTn>
                        </p:par>
                      </p:childTnLst>
                    </p:cTn>
                  </p:par>
                </p:childTnLst>
              </p:cTn>
              <p:nextCondLst>
                <p:cond evt="onClick" delay="0">
                  <p:tgtEl>
                    <p:spTgt spid="15"/>
                  </p:tgtEl>
                </p:cond>
              </p:nextCondLst>
            </p:seq>
            <p:seq concurrent="1" nextAc="seek">
              <p:cTn id="19" restart="whenNotActive" fill="hold" evtFilter="cancelBubble" nodeType="interactiveSeq">
                <p:stCondLst>
                  <p:cond evt="onClick" delay="0">
                    <p:tgtEl>
                      <p:spTgt spid="16"/>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11"/>
                                        </p:tgtEl>
                                        <p:attrNameLst>
                                          <p:attrName>ppt_y</p:attrName>
                                        </p:attrNameLst>
                                      </p:cBhvr>
                                      <p:tavLst>
                                        <p:tav tm="0">
                                          <p:val>
                                            <p:strVal val="#ppt_y"/>
                                          </p:val>
                                        </p:tav>
                                        <p:tav tm="100000">
                                          <p:val>
                                            <p:strVal val="#ppt_y+#ppt_h*1.125000"/>
                                          </p:val>
                                        </p:tav>
                                      </p:tavLst>
                                    </p:anim>
                                    <p:animEffect transition="out" filter="wipe(down)">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animBg="1"/>
      <p:bldP spid="11" grpId="1" animBg="1"/>
      <p:bldP spid="12" grpId="0"/>
      <p:bldP spid="12" grpId="1"/>
      <p:bldP spid="13" grpId="0"/>
      <p:bldP spid="13" grpId="1"/>
      <p:bldP spid="14" grpId="0"/>
      <p:bldP spid="1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Bleed Air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008" y="1100514"/>
            <a:ext cx="5595984" cy="4961772"/>
          </a:xfrm>
          <a:prstGeom prst="rect">
            <a:avLst/>
          </a:prstGeom>
        </p:spPr>
      </p:pic>
      <p:pic>
        <p:nvPicPr>
          <p:cNvPr id="4" name="Btn_Inactive_Ans" descr="C:\Documents and Settings\T00001008\Desktop\ODF Template\Powerpoint Template\ODF Template\Button Icons\answer-inactive.png"/>
          <p:cNvPicPr>
            <a:picLocks noChangeAspect="1" noChangeArrowheads="1"/>
          </p:cNvPicPr>
          <p:nvPr/>
        </p:nvPicPr>
        <p:blipFill>
          <a:blip r:embed="rId4">
            <a:lum bright="-12000"/>
          </a:blip>
          <a:stretch>
            <a:fillRect/>
          </a:stretch>
        </p:blipFill>
        <p:spPr bwMode="auto">
          <a:xfrm>
            <a:off x="8514277" y="6364153"/>
            <a:ext cx="384175" cy="384175"/>
          </a:xfrm>
          <a:prstGeom prst="rect">
            <a:avLst/>
          </a:prstGeom>
          <a:noFill/>
        </p:spPr>
      </p:pic>
      <p:pic>
        <p:nvPicPr>
          <p:cNvPr id="5" name="Btn_Inactive_Doc" descr="C:\Documents and Settings\T00001008\Desktop\ODF Template\Powerpoint Template\ODF Template\Button Icons\docs-inactive.png"/>
          <p:cNvPicPr>
            <a:picLocks noChangeAspect="1" noChangeArrowheads="1"/>
          </p:cNvPicPr>
          <p:nvPr/>
        </p:nvPicPr>
        <p:blipFill>
          <a:blip r:embed="rId5">
            <a:lum bright="-12000"/>
          </a:blip>
          <a:stretch>
            <a:fillRect/>
          </a:stretch>
        </p:blipFill>
        <p:spPr bwMode="auto">
          <a:xfrm>
            <a:off x="7502863" y="6364153"/>
            <a:ext cx="384175" cy="384175"/>
          </a:xfrm>
          <a:prstGeom prst="rect">
            <a:avLst/>
          </a:prstGeom>
          <a:noFill/>
        </p:spPr>
      </p:pic>
      <p:pic>
        <p:nvPicPr>
          <p:cNvPr id="6" name="Btn_Inactive_Media" descr="C:\Documents and Settings\T00001008\Desktop\ODF Template\Powerpoint Template\ODF Template\Button Icons\photos-inactive.png"/>
          <p:cNvPicPr>
            <a:picLocks noChangeAspect="1" noChangeArrowheads="1"/>
          </p:cNvPicPr>
          <p:nvPr/>
        </p:nvPicPr>
        <p:blipFill>
          <a:blip r:embed="rId6">
            <a:lum bright="-12000"/>
          </a:blip>
          <a:stretch>
            <a:fillRect/>
          </a:stretch>
        </p:blipFill>
        <p:spPr bwMode="auto">
          <a:xfrm>
            <a:off x="7839862" y="6364153"/>
            <a:ext cx="384175" cy="384175"/>
          </a:xfrm>
          <a:prstGeom prst="rect">
            <a:avLst/>
          </a:prstGeom>
          <a:noFill/>
        </p:spPr>
      </p:pic>
      <p:pic>
        <p:nvPicPr>
          <p:cNvPr id="7" name="Btn_Inactive_Ques" descr="C:\Documents and Settings\T00001008\Desktop\ODF Template\Powerpoint Template\ODF Template\Button Icons\questions-inactive.png"/>
          <p:cNvPicPr>
            <a:picLocks noChangeAspect="1" noChangeArrowheads="1"/>
          </p:cNvPicPr>
          <p:nvPr/>
        </p:nvPicPr>
        <p:blipFill>
          <a:blip r:embed="rId7">
            <a:lum bright="-12000"/>
          </a:blip>
          <a:stretch>
            <a:fillRect/>
          </a:stretch>
        </p:blipFill>
        <p:spPr bwMode="auto">
          <a:xfrm>
            <a:off x="8176504" y="6364153"/>
            <a:ext cx="384175" cy="384175"/>
          </a:xfrm>
          <a:prstGeom prst="rect">
            <a:avLst/>
          </a:prstGeom>
          <a:noFill/>
        </p:spPr>
      </p:pic>
      <p:pic>
        <p:nvPicPr>
          <p:cNvPr id="8" name="Btn_Inactive_Schematic" descr="C:\Documents and Settings\T00001008\Desktop\ODF Template\Powerpoint Template\ODF Template\Button Icons\schematics-inactive.png"/>
          <p:cNvPicPr>
            <a:picLocks noChangeAspect="1" noChangeArrowheads="1"/>
          </p:cNvPicPr>
          <p:nvPr/>
        </p:nvPicPr>
        <p:blipFill>
          <a:blip r:embed="rId8">
            <a:lum bright="-12000"/>
          </a:blip>
          <a:stretch>
            <a:fillRect/>
          </a:stretch>
        </p:blipFill>
        <p:spPr bwMode="auto">
          <a:xfrm>
            <a:off x="7168422" y="6364153"/>
            <a:ext cx="384175" cy="384175"/>
          </a:xfrm>
          <a:prstGeom prst="rect">
            <a:avLst/>
          </a:prstGeom>
          <a:noFill/>
        </p:spPr>
      </p:pic>
      <p:sp>
        <p:nvSpPr>
          <p:cNvPr id="9" name="Backplate"/>
          <p:cNvSpPr>
            <a:spLocks noChangeArrowheads="1"/>
          </p:cNvSpPr>
          <p:nvPr/>
        </p:nvSpPr>
        <p:spPr bwMode="auto">
          <a:xfrm>
            <a:off x="2021828" y="3917950"/>
            <a:ext cx="5100344" cy="2940050"/>
          </a:xfrm>
          <a:custGeom>
            <a:avLst/>
            <a:gdLst>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246225 w 4681696"/>
              <a:gd name="connsiteY6" fmla="*/ 2162710 h 2162710"/>
              <a:gd name="connsiteX7" fmla="*/ 0 w 4681696"/>
              <a:gd name="connsiteY7" fmla="*/ 1916485 h 2162710"/>
              <a:gd name="connsiteX8" fmla="*/ 0 w 4681696"/>
              <a:gd name="connsiteY8" fmla="*/ 246225 h 2162710"/>
              <a:gd name="connsiteX0" fmla="*/ 0 w 4681696"/>
              <a:gd name="connsiteY0" fmla="*/ 246225 h 2162710"/>
              <a:gd name="connsiteX1" fmla="*/ 246225 w 4681696"/>
              <a:gd name="connsiteY1" fmla="*/ 0 h 2162710"/>
              <a:gd name="connsiteX2" fmla="*/ 4435471 w 4681696"/>
              <a:gd name="connsiteY2" fmla="*/ 0 h 2162710"/>
              <a:gd name="connsiteX3" fmla="*/ 4681696 w 4681696"/>
              <a:gd name="connsiteY3" fmla="*/ 246225 h 2162710"/>
              <a:gd name="connsiteX4" fmla="*/ 4681696 w 4681696"/>
              <a:gd name="connsiteY4" fmla="*/ 1916485 h 2162710"/>
              <a:gd name="connsiteX5" fmla="*/ 4435471 w 4681696"/>
              <a:gd name="connsiteY5" fmla="*/ 2162710 h 2162710"/>
              <a:gd name="connsiteX6" fmla="*/ 0 w 4681696"/>
              <a:gd name="connsiteY6" fmla="*/ 1916485 h 2162710"/>
              <a:gd name="connsiteX7" fmla="*/ 0 w 4681696"/>
              <a:gd name="connsiteY7" fmla="*/ 246225 h 2162710"/>
              <a:gd name="connsiteX0" fmla="*/ 0 w 4681696"/>
              <a:gd name="connsiteY0" fmla="*/ 246225 h 2125267"/>
              <a:gd name="connsiteX1" fmla="*/ 246225 w 4681696"/>
              <a:gd name="connsiteY1" fmla="*/ 0 h 2125267"/>
              <a:gd name="connsiteX2" fmla="*/ 4435471 w 4681696"/>
              <a:gd name="connsiteY2" fmla="*/ 0 h 2125267"/>
              <a:gd name="connsiteX3" fmla="*/ 4681696 w 4681696"/>
              <a:gd name="connsiteY3" fmla="*/ 246225 h 2125267"/>
              <a:gd name="connsiteX4" fmla="*/ 4681696 w 4681696"/>
              <a:gd name="connsiteY4" fmla="*/ 1916485 h 2125267"/>
              <a:gd name="connsiteX5" fmla="*/ 0 w 4681696"/>
              <a:gd name="connsiteY5" fmla="*/ 1916485 h 2125267"/>
              <a:gd name="connsiteX6" fmla="*/ 0 w 4681696"/>
              <a:gd name="connsiteY6" fmla="*/ 246225 h 2125267"/>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354660"/>
              <a:gd name="connsiteX1" fmla="*/ 246225 w 4681696"/>
              <a:gd name="connsiteY1" fmla="*/ 0 h 2354660"/>
              <a:gd name="connsiteX2" fmla="*/ 4435471 w 4681696"/>
              <a:gd name="connsiteY2" fmla="*/ 0 h 2354660"/>
              <a:gd name="connsiteX3" fmla="*/ 4681696 w 4681696"/>
              <a:gd name="connsiteY3" fmla="*/ 246225 h 2354660"/>
              <a:gd name="connsiteX4" fmla="*/ 4681696 w 4681696"/>
              <a:gd name="connsiteY4" fmla="*/ 1916485 h 2354660"/>
              <a:gd name="connsiteX5" fmla="*/ 0 w 4681696"/>
              <a:gd name="connsiteY5" fmla="*/ 1916485 h 2354660"/>
              <a:gd name="connsiteX6" fmla="*/ 0 w 4681696"/>
              <a:gd name="connsiteY6" fmla="*/ 246225 h 2354660"/>
              <a:gd name="connsiteX0" fmla="*/ 0 w 4681696"/>
              <a:gd name="connsiteY0" fmla="*/ 246225 h 2040208"/>
              <a:gd name="connsiteX1" fmla="*/ 246225 w 4681696"/>
              <a:gd name="connsiteY1" fmla="*/ 0 h 2040208"/>
              <a:gd name="connsiteX2" fmla="*/ 4435471 w 4681696"/>
              <a:gd name="connsiteY2" fmla="*/ 0 h 2040208"/>
              <a:gd name="connsiteX3" fmla="*/ 4681696 w 4681696"/>
              <a:gd name="connsiteY3" fmla="*/ 246225 h 2040208"/>
              <a:gd name="connsiteX4" fmla="*/ 4681696 w 4681696"/>
              <a:gd name="connsiteY4" fmla="*/ 1916485 h 2040208"/>
              <a:gd name="connsiteX5" fmla="*/ 0 w 4681696"/>
              <a:gd name="connsiteY5" fmla="*/ 1916485 h 2040208"/>
              <a:gd name="connsiteX6" fmla="*/ 0 w 4681696"/>
              <a:gd name="connsiteY6" fmla="*/ 246225 h 2040208"/>
              <a:gd name="connsiteX0" fmla="*/ 0 w 4681696"/>
              <a:gd name="connsiteY0" fmla="*/ 246225 h 1916485"/>
              <a:gd name="connsiteX1" fmla="*/ 246225 w 4681696"/>
              <a:gd name="connsiteY1" fmla="*/ 0 h 1916485"/>
              <a:gd name="connsiteX2" fmla="*/ 4435471 w 4681696"/>
              <a:gd name="connsiteY2" fmla="*/ 0 h 1916485"/>
              <a:gd name="connsiteX3" fmla="*/ 4681696 w 4681696"/>
              <a:gd name="connsiteY3" fmla="*/ 246225 h 1916485"/>
              <a:gd name="connsiteX4" fmla="*/ 4681696 w 4681696"/>
              <a:gd name="connsiteY4" fmla="*/ 1916485 h 1916485"/>
              <a:gd name="connsiteX5" fmla="*/ 0 w 4681696"/>
              <a:gd name="connsiteY5" fmla="*/ 1916485 h 1916485"/>
              <a:gd name="connsiteX6" fmla="*/ 0 w 4681696"/>
              <a:gd name="connsiteY6" fmla="*/ 246225 h 191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1696" h="1916485">
                <a:moveTo>
                  <a:pt x="0" y="246225"/>
                </a:moveTo>
                <a:cubicBezTo>
                  <a:pt x="0" y="110239"/>
                  <a:pt x="110239" y="0"/>
                  <a:pt x="246225" y="0"/>
                </a:cubicBezTo>
                <a:lnTo>
                  <a:pt x="4435471" y="0"/>
                </a:lnTo>
                <a:cubicBezTo>
                  <a:pt x="4571457" y="0"/>
                  <a:pt x="4681696" y="110239"/>
                  <a:pt x="4681696" y="246225"/>
                </a:cubicBezTo>
                <a:lnTo>
                  <a:pt x="4681696" y="1916485"/>
                </a:lnTo>
                <a:lnTo>
                  <a:pt x="0" y="1916485"/>
                </a:lnTo>
                <a:lnTo>
                  <a:pt x="0" y="246225"/>
                </a:lnTo>
                <a:close/>
              </a:path>
            </a:pathLst>
          </a:custGeom>
          <a:solidFill>
            <a:schemeClr val="tx2">
              <a:lumMod val="50000"/>
              <a:alpha val="99000"/>
            </a:schemeClr>
          </a:solidFill>
          <a:ln>
            <a:headEnd/>
            <a:tailEnd/>
          </a:ln>
          <a:effectLst/>
        </p:spPr>
        <p:style>
          <a:lnRef idx="0">
            <a:schemeClr val="accent6"/>
          </a:lnRef>
          <a:fillRef idx="3">
            <a:schemeClr val="accent6"/>
          </a:fillRef>
          <a:effectRef idx="3">
            <a:schemeClr val="accent6"/>
          </a:effectRef>
          <a:fontRef idx="minor">
            <a:schemeClr val="lt1"/>
          </a:fontRef>
        </p:style>
        <p:txBody>
          <a:bodyPr wrap="none" anchor="ctr"/>
          <a:lstStyle/>
          <a:p>
            <a:pPr>
              <a:defRPr/>
            </a:pPr>
            <a:endParaRPr lang="en-US" dirty="0"/>
          </a:p>
        </p:txBody>
      </p:sp>
      <p:sp>
        <p:nvSpPr>
          <p:cNvPr id="10" name="Text_Ans"/>
          <p:cNvSpPr txBox="1">
            <a:spLocks/>
          </p:cNvSpPr>
          <p:nvPr/>
        </p:nvSpPr>
        <p:spPr>
          <a:xfrm>
            <a:off x="2159004" y="4951662"/>
            <a:ext cx="4800600" cy="1906338"/>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marL="0" indent="0">
              <a:buClr>
                <a:prstClr val="white"/>
              </a:buClr>
              <a:buFont typeface="Arial" pitchFamily="34" charset="0"/>
              <a:buNone/>
            </a:pPr>
            <a:r>
              <a:rPr lang="en-US" b="1" u="sng" dirty="0">
                <a:solidFill>
                  <a:prstClr val="white"/>
                </a:solidFill>
                <a:latin typeface="Calibri"/>
              </a:rPr>
              <a:t>Answer: </a:t>
            </a:r>
          </a:p>
          <a:p>
            <a:r>
              <a:rPr lang="en-US" sz="1800" dirty="0"/>
              <a:t>The FADEC insures that system priority is given to electrical loads over the bleed air demand,  by cycling the LCV closed (reducing bleed load) when the exhaust gas temperature approaches operating limits.</a:t>
            </a:r>
          </a:p>
        </p:txBody>
      </p:sp>
      <p:sp>
        <p:nvSpPr>
          <p:cNvPr id="11" name="Text_Ques"/>
          <p:cNvSpPr txBox="1">
            <a:spLocks/>
          </p:cNvSpPr>
          <p:nvPr/>
        </p:nvSpPr>
        <p:spPr>
          <a:xfrm>
            <a:off x="2159148" y="4339277"/>
            <a:ext cx="4996185" cy="724972"/>
          </a:xfrm>
          <a:prstGeom prst="rect">
            <a:avLst/>
          </a:prstGeom>
        </p:spPr>
        <p:txBody>
          <a:bodyPr anchor="t"/>
          <a:lstStyle>
            <a:lvl1pPr marL="182880" indent="-182880">
              <a:spcBef>
                <a:spcPts val="0"/>
              </a:spcBef>
              <a:spcAft>
                <a:spcPts val="100"/>
              </a:spcAft>
              <a:buClr>
                <a:schemeClr val="bg1"/>
              </a:buClr>
              <a:buSzPct val="100000"/>
              <a:buFont typeface="Arial" pitchFamily="34" charset="0"/>
              <a:buChar char="•"/>
              <a:tabLst>
                <a:tab pos="182880" algn="l"/>
              </a:tabLst>
              <a:defRPr sz="2000" b="0" baseline="0">
                <a:solidFill>
                  <a:schemeClr val="bg1"/>
                </a:solidFill>
                <a:effectLst>
                  <a:outerShdw blurRad="38100" dist="38100" dir="2700000" algn="tl">
                    <a:srgbClr val="000000">
                      <a:alpha val="43137"/>
                    </a:srgbClr>
                  </a:outerShdw>
                </a:effectLst>
                <a:latin typeface="+mj-lt"/>
              </a:defRPr>
            </a:lvl1pPr>
            <a:lvl2pPr marL="548640" indent="-182880">
              <a:spcBef>
                <a:spcPts val="0"/>
              </a:spcBef>
              <a:spcAft>
                <a:spcPts val="100"/>
              </a:spcAft>
              <a:buClr>
                <a:schemeClr val="bg1"/>
              </a:buClr>
              <a:buSzPct val="100000"/>
              <a:buFont typeface="Arial" pitchFamily="34" charset="0"/>
              <a:buChar char="•"/>
              <a:defRPr sz="1800">
                <a:solidFill>
                  <a:schemeClr val="bg1"/>
                </a:solidFill>
                <a:effectLst>
                  <a:outerShdw blurRad="38100" dist="38100" dir="2700000" algn="tl">
                    <a:srgbClr val="000000">
                      <a:alpha val="43137"/>
                    </a:srgbClr>
                  </a:outerShdw>
                </a:effectLst>
                <a:latin typeface="+mn-lt"/>
              </a:defRPr>
            </a:lvl2pPr>
            <a:lvl3pPr marL="1124712" indent="-274320">
              <a:spcBef>
                <a:spcPts val="0"/>
              </a:spcBef>
              <a:spcAft>
                <a:spcPts val="800"/>
              </a:spcAft>
              <a:buClr>
                <a:srgbClr val="1B4973"/>
              </a:buClr>
              <a:buSzPct val="100000"/>
              <a:buFont typeface="Arial" pitchFamily="34" charset="0"/>
              <a:buChar char="•"/>
              <a:defRPr sz="1600">
                <a:latin typeface="+mn-lt"/>
              </a:defRPr>
            </a:lvl3pPr>
            <a:lvl4pPr marL="1545336" indent="-274320">
              <a:spcBef>
                <a:spcPts val="0"/>
              </a:spcBef>
              <a:spcAft>
                <a:spcPts val="800"/>
              </a:spcAft>
              <a:buClr>
                <a:srgbClr val="1B4973"/>
              </a:buClr>
              <a:buSzPct val="100000"/>
              <a:buFont typeface="Arial" pitchFamily="34" charset="0"/>
              <a:buChar char="•"/>
              <a:defRPr sz="1800">
                <a:latin typeface="+mn-lt"/>
              </a:defRPr>
            </a:lvl4pPr>
            <a:lvl5pPr marL="2011680">
              <a:buNone/>
              <a:defRPr>
                <a:latin typeface="+mn-lt"/>
              </a:defRPr>
            </a:lvl5pPr>
          </a:lstStyle>
          <a:p>
            <a:pPr lvl="0">
              <a:defRPr/>
            </a:pPr>
            <a:r>
              <a:rPr lang="en-US" sz="1800" dirty="0"/>
              <a:t>Which system does the APU give priority to, electrical or pneumatics?</a:t>
            </a:r>
          </a:p>
        </p:txBody>
      </p:sp>
      <p:sp>
        <p:nvSpPr>
          <p:cNvPr id="12" name="Text_Title_Ques"/>
          <p:cNvSpPr txBox="1">
            <a:spLocks/>
          </p:cNvSpPr>
          <p:nvPr/>
        </p:nvSpPr>
        <p:spPr>
          <a:xfrm>
            <a:off x="2188861" y="4012044"/>
            <a:ext cx="4999258" cy="320468"/>
          </a:xfrm>
          <a:prstGeom prst="rect">
            <a:avLst/>
          </a:prstGeom>
        </p:spPr>
        <p:txBody>
          <a:bodyPr anchor="ctr"/>
          <a:lstStyle>
            <a:lvl1pPr marL="0" indent="0" algn="l">
              <a:spcBef>
                <a:spcPts val="0"/>
              </a:spcBef>
              <a:buNone/>
              <a:defRPr sz="2400" b="1" u="sng">
                <a:solidFill>
                  <a:schemeClr val="bg1"/>
                </a:solidFill>
                <a:effectLst/>
                <a:latin typeface="+mj-lt"/>
                <a:cs typeface="Arial" pitchFamily="34" charset="0"/>
              </a:defRPr>
            </a:lvl1pPr>
          </a:lstStyle>
          <a:p>
            <a:pPr>
              <a:buFont typeface="Arial" pitchFamily="34" charset="0"/>
              <a:buNone/>
              <a:defRPr/>
            </a:pPr>
            <a:r>
              <a:rPr lang="en-US" dirty="0">
                <a:solidFill>
                  <a:prstClr val="white"/>
                </a:solidFill>
                <a:latin typeface="Calibri"/>
              </a:rPr>
              <a:t>QUESTION:</a:t>
            </a:r>
          </a:p>
        </p:txBody>
      </p:sp>
      <p:pic>
        <p:nvPicPr>
          <p:cNvPr id="13" name="Question Mark Button" descr="C:\Documents and Settings\T00001008\Desktop\ODF Template\Powerpoint Template\ODF Template\Button Icons\questions-active.png">
            <a:hlinkClick r:id="" action="ppaction://noaction" highlightClick="1"/>
          </p:cNvPr>
          <p:cNvPicPr>
            <a:picLocks noChangeAspect="1" noChangeArrowheads="1"/>
          </p:cNvPicPr>
          <p:nvPr/>
        </p:nvPicPr>
        <p:blipFill>
          <a:blip r:embed="rId9" cstate="print"/>
          <a:stretch>
            <a:fillRect/>
          </a:stretch>
        </p:blipFill>
        <p:spPr bwMode="auto">
          <a:xfrm>
            <a:off x="8176504" y="6364153"/>
            <a:ext cx="384175" cy="384175"/>
          </a:xfrm>
          <a:prstGeom prst="rect">
            <a:avLst/>
          </a:prstGeom>
          <a:noFill/>
        </p:spPr>
      </p:pic>
      <p:pic>
        <p:nvPicPr>
          <p:cNvPr id="14" name="Checkmark Button" descr="C:\Documents and Settings\T00001008\Desktop\ODF Template\Powerpoint Template\ODF Template\Button Icons\answer-active.png">
            <a:hlinkClick r:id="" action="ppaction://noaction" highlightClick="1"/>
          </p:cNvPr>
          <p:cNvPicPr>
            <a:picLocks noChangeAspect="1" noChangeArrowheads="1"/>
          </p:cNvPicPr>
          <p:nvPr/>
        </p:nvPicPr>
        <p:blipFill>
          <a:blip r:embed="rId10" cstate="print"/>
          <a:stretch>
            <a:fillRect/>
          </a:stretch>
        </p:blipFill>
        <p:spPr bwMode="auto">
          <a:xfrm>
            <a:off x="8514277" y="6364152"/>
            <a:ext cx="384175" cy="384175"/>
          </a:xfrm>
          <a:prstGeom prst="rect">
            <a:avLst/>
          </a:prstGeom>
          <a:noFill/>
        </p:spPr>
      </p:pic>
    </p:spTree>
    <p:extLst>
      <p:ext uri="{BB962C8B-B14F-4D97-AF65-F5344CB8AC3E}">
        <p14:creationId xmlns:p14="http://schemas.microsoft.com/office/powerpoint/2010/main" val="1006981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0" presetClass="entr" presetSubtype="0" fill="hold" grpId="0"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750"/>
                                        <p:tgtEl>
                                          <p:spTgt spid="11"/>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xit" presetSubtype="4" fill="hold" grpId="1" nodeType="clickEffect">
                                  <p:stCondLst>
                                    <p:cond delay="0"/>
                                  </p:stCondLst>
                                  <p:childTnLst>
                                    <p:anim calcmode="lin" valueType="num">
                                      <p:cBhvr additive="base">
                                        <p:cTn id="28" dur="500"/>
                                        <p:tgtEl>
                                          <p:spTgt spid="9"/>
                                        </p:tgtEl>
                                        <p:attrNameLst>
                                          <p:attrName>ppt_y</p:attrName>
                                        </p:attrNameLst>
                                      </p:cBhvr>
                                      <p:tavLst>
                                        <p:tav tm="0">
                                          <p:val>
                                            <p:strVal val="#ppt_y"/>
                                          </p:val>
                                        </p:tav>
                                        <p:tav tm="100000">
                                          <p:val>
                                            <p:strVal val="#ppt_y+#ppt_h*1.125000"/>
                                          </p:val>
                                        </p:tav>
                                      </p:tavLst>
                                    </p:anim>
                                    <p:animEffect transition="out" filter="wipe(down)">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9" grpId="0" animBg="1"/>
      <p:bldP spid="9" grpId="1" animBg="1"/>
      <p:bldP spid="10" grpId="0"/>
      <p:bldP spid="10" grpId="1"/>
      <p:bldP spid="11" grpId="0"/>
      <p:bldP spid="11" grpId="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APU Protective Shutdowns</a:t>
            </a:r>
          </a:p>
        </p:txBody>
      </p:sp>
      <p:grpSp>
        <p:nvGrpSpPr>
          <p:cNvPr id="5" name="Group 4"/>
          <p:cNvGrpSpPr/>
          <p:nvPr/>
        </p:nvGrpSpPr>
        <p:grpSpPr>
          <a:xfrm>
            <a:off x="686390" y="1225462"/>
            <a:ext cx="7771221" cy="4407076"/>
            <a:chOff x="687977" y="1584724"/>
            <a:chExt cx="7771221" cy="4407076"/>
          </a:xfrm>
        </p:grpSpPr>
        <p:pic>
          <p:nvPicPr>
            <p:cNvPr id="6" name="Picture 7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7977" y="1584724"/>
              <a:ext cx="2730167" cy="2281930"/>
            </a:xfrm>
            <a:prstGeom prst="rect">
              <a:avLst/>
            </a:prstGeom>
            <a:noFill/>
            <a:ln>
              <a:noFill/>
            </a:ln>
            <a:effectLst>
              <a:outerShdw blurRad="50800" dist="38100" dir="2700000" algn="ctr" rotWithShape="0">
                <a:schemeClr val="tx1">
                  <a:alpha val="4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2"/>
            <p:cNvSpPr>
              <a:spLocks noChangeArrowheads="1"/>
            </p:cNvSpPr>
            <p:nvPr/>
          </p:nvSpPr>
          <p:spPr bwMode="auto">
            <a:xfrm>
              <a:off x="821290" y="3866654"/>
              <a:ext cx="21224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b="1">
                  <a:solidFill>
                    <a:schemeClr val="tx1"/>
                  </a:solidFill>
                  <a:latin typeface="Arial" pitchFamily="34" charset="0"/>
                </a:defRPr>
              </a:lvl1pPr>
              <a:lvl2pPr marL="742950" indent="-285750">
                <a:spcBef>
                  <a:spcPct val="20000"/>
                </a:spcBef>
                <a:buChar char="•"/>
                <a:defRPr sz="2400" b="1">
                  <a:solidFill>
                    <a:schemeClr val="tx1"/>
                  </a:solidFill>
                  <a:latin typeface="Arial" pitchFamily="34" charset="0"/>
                </a:defRPr>
              </a:lvl2pPr>
              <a:lvl3pPr marL="1143000" indent="-228600">
                <a:spcBef>
                  <a:spcPct val="20000"/>
                </a:spcBef>
                <a:buChar char="•"/>
                <a:defRPr sz="2400" b="1">
                  <a:solidFill>
                    <a:schemeClr val="tx1"/>
                  </a:solidFill>
                  <a:latin typeface="Arial" pitchFamily="34" charset="0"/>
                </a:defRPr>
              </a:lvl3pPr>
              <a:lvl4pPr marL="1600200" indent="-228600">
                <a:spcBef>
                  <a:spcPct val="20000"/>
                </a:spcBef>
                <a:buChar char="•"/>
                <a:defRPr sz="2400" b="1">
                  <a:solidFill>
                    <a:schemeClr val="tx1"/>
                  </a:solidFill>
                  <a:latin typeface="Arial" pitchFamily="34" charset="0"/>
                </a:defRPr>
              </a:lvl4pPr>
              <a:lvl5pPr marL="2057400" indent="-228600">
                <a:spcBef>
                  <a:spcPct val="20000"/>
                </a:spcBef>
                <a:buChar char="•"/>
                <a:defRPr sz="2400" b="1">
                  <a:solidFill>
                    <a:schemeClr val="tx1"/>
                  </a:solidFill>
                  <a:latin typeface="Arial" pitchFamily="34" charset="0"/>
                </a:defRPr>
              </a:lvl5pPr>
              <a:lvl6pPr marL="2514600" indent="-228600" eaLnBrk="0" fontAlgn="base" hangingPunct="0">
                <a:spcBef>
                  <a:spcPct val="20000"/>
                </a:spcBef>
                <a:spcAft>
                  <a:spcPct val="0"/>
                </a:spcAft>
                <a:buChar char="•"/>
                <a:defRPr sz="2400" b="1">
                  <a:solidFill>
                    <a:schemeClr val="tx1"/>
                  </a:solidFill>
                  <a:latin typeface="Arial" pitchFamily="34" charset="0"/>
                </a:defRPr>
              </a:lvl6pPr>
              <a:lvl7pPr marL="2971800" indent="-228600" eaLnBrk="0" fontAlgn="base" hangingPunct="0">
                <a:spcBef>
                  <a:spcPct val="20000"/>
                </a:spcBef>
                <a:spcAft>
                  <a:spcPct val="0"/>
                </a:spcAft>
                <a:buChar char="•"/>
                <a:defRPr sz="2400" b="1">
                  <a:solidFill>
                    <a:schemeClr val="tx1"/>
                  </a:solidFill>
                  <a:latin typeface="Arial" pitchFamily="34" charset="0"/>
                </a:defRPr>
              </a:lvl7pPr>
              <a:lvl8pPr marL="3429000" indent="-228600" eaLnBrk="0" fontAlgn="base" hangingPunct="0">
                <a:spcBef>
                  <a:spcPct val="20000"/>
                </a:spcBef>
                <a:spcAft>
                  <a:spcPct val="0"/>
                </a:spcAft>
                <a:buChar char="•"/>
                <a:defRPr sz="2400" b="1">
                  <a:solidFill>
                    <a:schemeClr val="tx1"/>
                  </a:solidFill>
                  <a:latin typeface="Arial" pitchFamily="34" charset="0"/>
                </a:defRPr>
              </a:lvl8pPr>
              <a:lvl9pPr marL="3886200" indent="-228600" eaLnBrk="0" fontAlgn="base" hangingPunct="0">
                <a:spcBef>
                  <a:spcPct val="20000"/>
                </a:spcBef>
                <a:spcAft>
                  <a:spcPct val="0"/>
                </a:spcAft>
                <a:buChar char="•"/>
                <a:defRPr sz="2400" b="1">
                  <a:solidFill>
                    <a:schemeClr val="tx1"/>
                  </a:solidFill>
                  <a:latin typeface="Arial" pitchFamily="34" charset="0"/>
                </a:defRPr>
              </a:lvl9pPr>
            </a:lstStyle>
            <a:p>
              <a:pPr>
                <a:spcBef>
                  <a:spcPct val="0"/>
                </a:spcBef>
              </a:pPr>
              <a:r>
                <a:rPr lang="en-US" altLang="en-US" sz="1400" dirty="0">
                  <a:solidFill>
                    <a:schemeClr val="bg1"/>
                  </a:solidFill>
                </a:rPr>
                <a:t>APU remains in essential mode until touchdown + 30 seconds</a:t>
              </a:r>
              <a:endParaRPr lang="en-US" altLang="en-US" b="0" dirty="0">
                <a:solidFill>
                  <a:schemeClr val="bg1"/>
                </a:solidFill>
                <a:latin typeface="Times New Roman" pitchFamily="18" charset="0"/>
              </a:endParaRPr>
            </a:p>
          </p:txBody>
        </p:sp>
        <p:pic>
          <p:nvPicPr>
            <p:cNvPr id="8" name="Picture 10"/>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22882" y="1701077"/>
              <a:ext cx="4836316" cy="4290723"/>
            </a:xfrm>
            <a:prstGeom prst="rect">
              <a:avLst/>
            </a:prstGeom>
            <a:solidFill>
              <a:schemeClr val="bg1"/>
            </a:solidFill>
            <a:ln>
              <a:noFill/>
            </a:ln>
            <a:effectLst>
              <a:outerShdw blurRad="50800" dist="38100" dir="2700000" algn="ctr" rotWithShape="0">
                <a:schemeClr val="tx1">
                  <a:alpha val="40000"/>
                </a:schemeClr>
              </a:outerShdw>
            </a:effectLst>
          </p:spPr>
        </p:pic>
      </p:grpSp>
    </p:spTree>
    <p:extLst>
      <p:ext uri="{BB962C8B-B14F-4D97-AF65-F5344CB8AC3E}">
        <p14:creationId xmlns:p14="http://schemas.microsoft.com/office/powerpoint/2010/main" val="3010011184"/>
      </p:ext>
    </p:extLst>
  </p:cSld>
  <p:clrMapOvr>
    <a:masterClrMapping/>
  </p:clrMapOvr>
</p:sld>
</file>

<file path=ppt/theme/theme1.xml><?xml version="1.0" encoding="utf-8"?>
<a:theme xmlns:a="http://schemas.openxmlformats.org/drawingml/2006/main" name="HoneyComb_Orb">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4BACC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34752</TotalTime>
  <Words>17457</Words>
  <Application>Microsoft Macintosh PowerPoint</Application>
  <PresentationFormat>On-screen Show (4:3)</PresentationFormat>
  <Paragraphs>1883</Paragraphs>
  <Slides>61</Slides>
  <Notes>61</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Symbol</vt:lpstr>
      <vt:lpstr>Times New Roman</vt:lpstr>
      <vt:lpstr>HoneyComb_Orb</vt:lpstr>
      <vt:lpstr>Global express</vt:lpstr>
      <vt:lpstr>Course Overview</vt:lpstr>
      <vt:lpstr>APU CAS</vt:lpstr>
      <vt:lpstr>APU Limitations</vt:lpstr>
      <vt:lpstr>APU Door Dispatch Limitations</vt:lpstr>
      <vt:lpstr>APU Limitations</vt:lpstr>
      <vt:lpstr>APU Electrical</vt:lpstr>
      <vt:lpstr>APU Bleed Air</vt:lpstr>
      <vt:lpstr>APU Protective Shutdowns</vt:lpstr>
      <vt:lpstr>Component Control Schematic</vt:lpstr>
      <vt:lpstr>APU Operating Parameters</vt:lpstr>
      <vt:lpstr>APU IgnitION</vt:lpstr>
      <vt:lpstr>APU Fuel System</vt:lpstr>
      <vt:lpstr>APU Engine Operation</vt:lpstr>
      <vt:lpstr>APU Scenario 1</vt:lpstr>
      <vt:lpstr>APU Scenario 2</vt:lpstr>
      <vt:lpstr>APU Scenario 3</vt:lpstr>
      <vt:lpstr>Fuel CAS</vt:lpstr>
      <vt:lpstr>Fuel CAS</vt:lpstr>
      <vt:lpstr>Fuel System</vt:lpstr>
      <vt:lpstr>Fuel Limitations</vt:lpstr>
      <vt:lpstr>Fuel Limitations</vt:lpstr>
      <vt:lpstr>Fuel Pump Display</vt:lpstr>
      <vt:lpstr>Normal Fuel Loading</vt:lpstr>
      <vt:lpstr>Wing To Wing Transfer</vt:lpstr>
      <vt:lpstr>Crossfeed</vt:lpstr>
      <vt:lpstr>Operations</vt:lpstr>
      <vt:lpstr>Fuel</vt:lpstr>
      <vt:lpstr>Fuel Venting</vt:lpstr>
      <vt:lpstr>Recirculation System</vt:lpstr>
      <vt:lpstr>Recirculation System</vt:lpstr>
      <vt:lpstr>Fuel Scenario 1</vt:lpstr>
      <vt:lpstr>Fuel Scenario 2</vt:lpstr>
      <vt:lpstr>Fuel Scenario 3</vt:lpstr>
      <vt:lpstr>Fire Protection CAS</vt:lpstr>
      <vt:lpstr>Fire Handles</vt:lpstr>
      <vt:lpstr>Fire Handles</vt:lpstr>
      <vt:lpstr>Fire Protection - APU</vt:lpstr>
      <vt:lpstr>Fire Bottles</vt:lpstr>
      <vt:lpstr>Fire Bottles</vt:lpstr>
      <vt:lpstr>Location &amp; Operation</vt:lpstr>
      <vt:lpstr>Detection System</vt:lpstr>
      <vt:lpstr>APU Fire Detection</vt:lpstr>
      <vt:lpstr>Fire Protection Scenario 1</vt:lpstr>
      <vt:lpstr>Powerplant CAS</vt:lpstr>
      <vt:lpstr>Powerplant CAS</vt:lpstr>
      <vt:lpstr>Powerplant Operations</vt:lpstr>
      <vt:lpstr>Control</vt:lpstr>
      <vt:lpstr>Tailwind Starts</vt:lpstr>
      <vt:lpstr>Fire On Start</vt:lpstr>
      <vt:lpstr>Rotorbow Starts</vt:lpstr>
      <vt:lpstr>Powerplant Control</vt:lpstr>
      <vt:lpstr>N1 (LP) Keep Out Zone (KOZ)</vt:lpstr>
      <vt:lpstr>Fan Disk Crack</vt:lpstr>
      <vt:lpstr>Ignition Exciter</vt:lpstr>
      <vt:lpstr>Engine Hot Detectors</vt:lpstr>
      <vt:lpstr>Power Management Throttle Settings</vt:lpstr>
      <vt:lpstr>Oil Filter Pop-Out Indicator</vt:lpstr>
      <vt:lpstr>Oil System Indications</vt:lpstr>
      <vt:lpstr>Powerplant Scenario 1</vt:lpstr>
      <vt:lpstr>Powerplant Scenario 2</vt:lpstr>
    </vt:vector>
  </TitlesOfParts>
  <Company>FlightSafety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t00001005</dc:creator>
  <cp:lastModifiedBy>Karen Hornig</cp:lastModifiedBy>
  <cp:revision>3086</cp:revision>
  <cp:lastPrinted>2018-11-19T13:43:58Z</cp:lastPrinted>
  <dcterms:created xsi:type="dcterms:W3CDTF">2012-05-16T15:23:16Z</dcterms:created>
  <dcterms:modified xsi:type="dcterms:W3CDTF">2023-02-03T17:45:38Z</dcterms:modified>
</cp:coreProperties>
</file>